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svg" ContentType="image/svg"/>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1.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notesSlides/notesSlide2.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3.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notesSlides/notesSlide4.xml" ContentType="application/vnd.openxmlformats-officedocument.presentationml.notesSlide+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notesSlides/notesSlide5.xml" ContentType="application/vnd.openxmlformats-officedocument.presentationml.notesSlide+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notesSlides/notesSlide6.xml" ContentType="application/vnd.openxmlformats-officedocument.presentationml.notesSlide+xml"/>
  <Override PartName="/ppt/tags/tag54.xml" ContentType="application/vnd.openxmlformats-officedocument.presentationml.tags+xml"/>
  <Override PartName="/ppt/tags/tag55.xml" ContentType="application/vnd.openxmlformats-officedocument.presentationml.tags+xml"/>
  <Override PartName="/ppt/notesSlides/notesSlide7.xml" ContentType="application/vnd.openxmlformats-officedocument.presentationml.notesSlide+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notesSlides/notesSlide8.xml" ContentType="application/vnd.openxmlformats-officedocument.presentationml.notesSlide+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notesSlides/notesSlide9.xml" ContentType="application/vnd.openxmlformats-officedocument.presentationml.notesSlide+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notesSlides/notesSlide10.xml" ContentType="application/vnd.openxmlformats-officedocument.presentationml.notesSlide+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notesSlides/notesSlide11.xml" ContentType="application/vnd.openxmlformats-officedocument.presentationml.notesSlide+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notesSlides/notesSlide12.xml" ContentType="application/vnd.openxmlformats-officedocument.presentationml.notesSlide+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notesSlides/notesSlide13.xml" ContentType="application/vnd.openxmlformats-officedocument.presentationml.notesSlide+xml"/>
  <Override PartName="/ppt/charts/chart1.xml" ContentType="application/vnd.openxmlformats-officedocument.drawingml.chart+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notesSlides/notesSlide14.xml" ContentType="application/vnd.openxmlformats-officedocument.presentationml.notesSlide+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notesSlides/notesSlide15.xml" ContentType="application/vnd.openxmlformats-officedocument.presentationml.notesSlide+xml"/>
  <Override PartName="/ppt/tags/tag109.xml" ContentType="application/vnd.openxmlformats-officedocument.presentationml.tags+xml"/>
  <Override PartName="/ppt/tags/tag110.xml" ContentType="application/vnd.openxmlformats-officedocument.presentationml.tags+xml"/>
  <Override PartName="/ppt/notesSlides/notesSlide16.xml" ContentType="application/vnd.openxmlformats-officedocument.presentationml.notesSlide+xml"/>
  <Override PartName="/ppt/tags/tag111.xml" ContentType="application/vnd.openxmlformats-officedocument.presentationml.tags+xml"/>
  <Override PartName="/ppt/tags/tag112.xml" ContentType="application/vnd.openxmlformats-officedocument.presentationml.tags+xml"/>
  <Override PartName="/ppt/notesSlides/notesSlide17.xml" ContentType="application/vnd.openxmlformats-officedocument.presentationml.notesSlide+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notesSlides/notesSlide18.xml" ContentType="application/vnd.openxmlformats-officedocument.presentationml.notesSlide+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notesSlides/notesSlide19.xml" ContentType="application/vnd.openxmlformats-officedocument.presentationml.notesSlide+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notesSlides/notesSlide20.xml" ContentType="application/vnd.openxmlformats-officedocument.presentationml.notesSlide+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notesSlides/notesSlide21.xml" ContentType="application/vnd.openxmlformats-officedocument.presentationml.notesSlide+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notesSlides/notesSlide22.xml" ContentType="application/vnd.openxmlformats-officedocument.presentationml.notesSlide+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notesSlides/notesSlide23.xml" ContentType="application/vnd.openxmlformats-officedocument.presentationml.notesSlide+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notesSlides/notesSlide24.xml" ContentType="application/vnd.openxmlformats-officedocument.presentationml.notesSlide+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notesSlides/notesSlide25.xml" ContentType="application/vnd.openxmlformats-officedocument.presentationml.notesSlide+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notesSlides/notesSlide26.xml" ContentType="application/vnd.openxmlformats-officedocument.presentationml.notesSlide+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notesSlides/notesSlide27.xml" ContentType="application/vnd.openxmlformats-officedocument.presentationml.notesSlide+xml"/>
  <Override PartName="/ppt/tags/tag259.xml" ContentType="application/vnd.openxmlformats-officedocument.presentationml.tags+xml"/>
  <Override PartName="/ppt/notesSlides/notesSlide28.xml" ContentType="application/vnd.openxmlformats-officedocument.presentationml.notesSlide+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notesSlides/notesSlide29.xml" ContentType="application/vnd.openxmlformats-officedocument.presentationml.notesSlide+xml"/>
  <Override PartName="/ppt/tags/tag275.xml" ContentType="application/vnd.openxmlformats-officedocument.presentationml.tags+xml"/>
  <Override PartName="/ppt/tags/tag276.xml" ContentType="application/vnd.openxmlformats-officedocument.presentationml.tags+xml"/>
  <Override PartName="/ppt/notesSlides/notesSlide30.xml" ContentType="application/vnd.openxmlformats-officedocument.presentationml.notesSlide+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notesSlides/notesSlide31.xml" ContentType="application/vnd.openxmlformats-officedocument.presentationml.notesSlide+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notesSlides/notesSlide32.xml" ContentType="application/vnd.openxmlformats-officedocument.presentationml.notesSlide+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notesSlides/notesSlide33.xml" ContentType="application/vnd.openxmlformats-officedocument.presentationml.notesSlide+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notesSlides/notesSlide34.xml" ContentType="application/vnd.openxmlformats-officedocument.presentationml.notesSlide+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notesSlides/notesSlide35.xml" ContentType="application/vnd.openxmlformats-officedocument.presentationml.notesSlide+xml"/>
  <Override PartName="/ppt/tags/tag335.xml" ContentType="application/vnd.openxmlformats-officedocument.presentationml.tags+xml"/>
  <Override PartName="/ppt/notesSlides/notesSlide36.xml" ContentType="application/vnd.openxmlformats-officedocument.presentationml.notesSlide+xml"/>
  <Override PartName="/ppt/tags/tag336.xml" ContentType="application/vnd.openxmlformats-officedocument.presentationml.tags+xml"/>
  <Override PartName="/ppt/tags/tag337.xml" ContentType="application/vnd.openxmlformats-officedocument.presentationml.tags+xml"/>
  <Override PartName="/ppt/notesSlides/notesSlide37.xml" ContentType="application/vnd.openxmlformats-officedocument.presentationml.notesSlide+xml"/>
  <Override PartName="/ppt/tags/tag338.xml" ContentType="application/vnd.openxmlformats-officedocument.presentationml.tags+xml"/>
  <Override PartName="/ppt/notesSlides/notesSlide38.xml" ContentType="application/vnd.openxmlformats-officedocument.presentationml.notesSlide+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notesSlides/notesSlide39.xml" ContentType="application/vnd.openxmlformats-officedocument.presentationml.notesSlide+xml"/>
  <Override PartName="/ppt/tags/tag342.xml" ContentType="application/vnd.openxmlformats-officedocument.presentationml.tags+xml"/>
  <Override PartName="/ppt/tags/tag343.xml" ContentType="application/vnd.openxmlformats-officedocument.presentationml.tags+xml"/>
  <Override PartName="/ppt/notesSlides/notesSlide40.xml" ContentType="application/vnd.openxmlformats-officedocument.presentationml.notesSlide+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notesSlides/notesSlide41.xml" ContentType="application/vnd.openxmlformats-officedocument.presentationml.notesSlide+xml"/>
  <Override PartName="/ppt/tags/tag351.xml" ContentType="application/vnd.openxmlformats-officedocument.presentationml.tags+xml"/>
  <Override PartName="/ppt/tags/tag352.xml" ContentType="application/vnd.openxmlformats-officedocument.presentationml.tags+xml"/>
  <Override PartName="/ppt/notesSlides/notesSlide42.xml" ContentType="application/vnd.openxmlformats-officedocument.presentationml.notesSlide+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notesSlides/notesSlide43.xml" ContentType="application/vnd.openxmlformats-officedocument.presentationml.notesSlide+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notesSlides/notesSlide44.xml" ContentType="application/vnd.openxmlformats-officedocument.presentationml.notesSlide+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notesSlides/notesSlide45.xml" ContentType="application/vnd.openxmlformats-officedocument.presentationml.notesSlide+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notesSlides/notesSlide46.xml" ContentType="application/vnd.openxmlformats-officedocument.presentationml.notesSlide+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notesSlides/notesSlide47.xml" ContentType="application/vnd.openxmlformats-officedocument.presentationml.notesSlide+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notesSlides/notesSlide48.xml" ContentType="application/vnd.openxmlformats-officedocument.presentationml.notesSlide+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notesSlides/notesSlide49.xml" ContentType="application/vnd.openxmlformats-officedocument.presentationml.notesSlide+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notesSlides/notesSlide50.xml" ContentType="application/vnd.openxmlformats-officedocument.presentationml.notesSlide+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notesSlides/notesSlide51.xml" ContentType="application/vnd.openxmlformats-officedocument.presentationml.notesSlide+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notesSlides/notesSlide52.xml" ContentType="application/vnd.openxmlformats-officedocument.presentationml.notesSlide+xml"/>
  <Override PartName="/ppt/tags/tag412.xml" ContentType="application/vnd.openxmlformats-officedocument.presentationml.tags+xml"/>
  <Override PartName="/ppt/tags/tag413.xml" ContentType="application/vnd.openxmlformats-officedocument.presentationml.tags+xml"/>
  <Override PartName="/ppt/notesSlides/notesSlide53.xml" ContentType="application/vnd.openxmlformats-officedocument.presentationml.notesSlide+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notesSlides/notesSlide54.xml" ContentType="application/vnd.openxmlformats-officedocument.presentationml.notesSlide+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notesSlides/notesSlide55.xml" ContentType="application/vnd.openxmlformats-officedocument.presentationml.notesSlide+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notesSlides/notesSlide56.xml" ContentType="application/vnd.openxmlformats-officedocument.presentationml.notesSlide+xml"/>
  <Override PartName="/ppt/tags/tag436.xml" ContentType="application/vnd.openxmlformats-officedocument.presentationml.tags+xml"/>
  <Override PartName="/ppt/tags/tag437.xml" ContentType="application/vnd.openxmlformats-officedocument.presentationml.tags+xml"/>
  <Override PartName="/ppt/notesSlides/notesSlide57.xml" ContentType="application/vnd.openxmlformats-officedocument.presentationml.notesSlide+xml"/>
  <Override PartName="/ppt/tags/tag438.xml" ContentType="application/vnd.openxmlformats-officedocument.presentationml.tags+xml"/>
  <Override PartName="/ppt/tags/tag439.xml" ContentType="application/vnd.openxmlformats-officedocument.presentationml.tags+xml"/>
  <Override PartName="/ppt/notesSlides/notesSlide58.xml" ContentType="application/vnd.openxmlformats-officedocument.presentationml.notesSlide+xml"/>
  <Override PartName="/ppt/tags/tag440.xml" ContentType="application/vnd.openxmlformats-officedocument.presentationml.tags+xml"/>
  <Override PartName="/ppt/tags/tag441.xml" ContentType="application/vnd.openxmlformats-officedocument.presentationml.tags+xml"/>
  <Override PartName="/ppt/notesSlides/notesSlide59.xml" ContentType="application/vnd.openxmlformats-officedocument.presentationml.notesSlide+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notesSlides/notesSlide60.xml" ContentType="application/vnd.openxmlformats-officedocument.presentationml.notesSlide+xml"/>
  <Override PartName="/ppt/tags/tag445.xml" ContentType="application/vnd.openxmlformats-officedocument.presentationml.tags+xml"/>
  <Override PartName="/ppt/tags/tag446.xml" ContentType="application/vnd.openxmlformats-officedocument.presentationml.tags+xml"/>
  <Override PartName="/ppt/notesSlides/notesSlide61.xml" ContentType="application/vnd.openxmlformats-officedocument.presentationml.notesSlide+xml"/>
  <Override PartName="/ppt/tags/tag447.xml" ContentType="application/vnd.openxmlformats-officedocument.presentationml.tags+xml"/>
  <Override PartName="/ppt/tags/tag448.xml" ContentType="application/vnd.openxmlformats-officedocument.presentationml.tags+xml"/>
  <Override PartName="/ppt/notesSlides/notesSlide62.xml" ContentType="application/vnd.openxmlformats-officedocument.presentationml.notesSlide+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notesSlides/notesSlide63.xml" ContentType="application/vnd.openxmlformats-officedocument.presentationml.notesSlide+xml"/>
  <Override PartName="/ppt/tags/tag459.xml" ContentType="application/vnd.openxmlformats-officedocument.presentationml.tags+xml"/>
  <Override PartName="/ppt/notesSlides/notesSlide64.xml" ContentType="application/vnd.openxmlformats-officedocument.presentationml.notesSlide+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notesSlides/notesSlide65.xml" ContentType="application/vnd.openxmlformats-officedocument.presentationml.notesSlide+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notesSlides/notesSlide66.xml" ContentType="application/vnd.openxmlformats-officedocument.presentationml.notesSlide+xml"/>
  <Override PartName="/ppt/tags/tag466.xml" ContentType="application/vnd.openxmlformats-officedocument.presentationml.tags+xml"/>
  <Override PartName="/ppt/tags/tag467.xml" ContentType="application/vnd.openxmlformats-officedocument.presentationml.tags+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notesSlides/notesSlide74.xml" ContentType="application/vnd.openxmlformats-officedocument.presentationml.notesSlide+xml"/>
  <Override PartName="/ppt/tags/tag475.xml" ContentType="application/vnd.openxmlformats-officedocument.presentationml.tags+xml"/>
  <Override PartName="/ppt/notesSlides/notesSlide75.xml" ContentType="application/vnd.openxmlformats-officedocument.presentationml.notesSlide+xml"/>
  <Override PartName="/ppt/tags/tag476.xml" ContentType="application/vnd.openxmlformats-officedocument.presentationml.tags+xml"/>
  <Override PartName="/ppt/notesSlides/notesSlide76.xml" ContentType="application/vnd.openxmlformats-officedocument.presentationml.notesSlide+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notesSlides/notesSlide79.xml" ContentType="application/vnd.openxmlformats-officedocument.presentationml.notesSlide+xml"/>
  <Override PartName="/ppt/tags/tag483.xml" ContentType="application/vnd.openxmlformats-officedocument.presentationml.tags+xml"/>
  <Override PartName="/ppt/tags/tag484.xml" ContentType="application/vnd.openxmlformats-officedocument.presentationml.tags+xml"/>
  <Override PartName="/ppt/notesSlides/notesSlide80.xml" ContentType="application/vnd.openxmlformats-officedocument.presentationml.notesSlide+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notesSlides/notesSlide81.xml" ContentType="application/vnd.openxmlformats-officedocument.presentationml.notesSlide+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notesSlides/notesSlide82.xml" ContentType="application/vnd.openxmlformats-officedocument.presentationml.notesSlide+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notesSlides/notesSlide8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 id="2147483661" r:id="rId5"/>
  </p:sldMasterIdLst>
  <p:notesMasterIdLst>
    <p:notesMasterId r:id="rId90"/>
  </p:notesMasterIdLst>
  <p:handoutMasterIdLst>
    <p:handoutMasterId r:id="rId91"/>
  </p:handoutMasterIdLst>
  <p:sldIdLst>
    <p:sldId id="2147475877" r:id="rId6"/>
    <p:sldId id="2147471799" r:id="rId7"/>
    <p:sldId id="305" r:id="rId8"/>
    <p:sldId id="2147471704" r:id="rId9"/>
    <p:sldId id="2147471834" r:id="rId10"/>
    <p:sldId id="302" r:id="rId11"/>
    <p:sldId id="2147471807" r:id="rId12"/>
    <p:sldId id="264" r:id="rId13"/>
    <p:sldId id="2147475855" r:id="rId14"/>
    <p:sldId id="2147475856" r:id="rId15"/>
    <p:sldId id="2147475872" r:id="rId16"/>
    <p:sldId id="2147475857" r:id="rId17"/>
    <p:sldId id="2147475858" r:id="rId18"/>
    <p:sldId id="2147471714" r:id="rId19"/>
    <p:sldId id="2147471706" r:id="rId20"/>
    <p:sldId id="310" r:id="rId21"/>
    <p:sldId id="2147475838" r:id="rId22"/>
    <p:sldId id="2147471707" r:id="rId23"/>
    <p:sldId id="2147471708" r:id="rId24"/>
    <p:sldId id="2147471709" r:id="rId25"/>
    <p:sldId id="2147475876" r:id="rId26"/>
    <p:sldId id="2147471712" r:id="rId27"/>
    <p:sldId id="2147471711" r:id="rId28"/>
    <p:sldId id="2147471713" r:id="rId29"/>
    <p:sldId id="2147471810" r:id="rId30"/>
    <p:sldId id="2147471726" r:id="rId31"/>
    <p:sldId id="2147471724" r:id="rId32"/>
    <p:sldId id="2147475839" r:id="rId33"/>
    <p:sldId id="2147471717" r:id="rId34"/>
    <p:sldId id="2147475840" r:id="rId35"/>
    <p:sldId id="2147475859" r:id="rId36"/>
    <p:sldId id="2147475860" r:id="rId37"/>
    <p:sldId id="2147475842" r:id="rId38"/>
    <p:sldId id="2147471738" r:id="rId39"/>
    <p:sldId id="2147471739" r:id="rId40"/>
    <p:sldId id="2147471842" r:id="rId41"/>
    <p:sldId id="2147471843" r:id="rId42"/>
    <p:sldId id="2147471745" r:id="rId43"/>
    <p:sldId id="2147471759" r:id="rId44"/>
    <p:sldId id="2147475861" r:id="rId45"/>
    <p:sldId id="2147475830" r:id="rId46"/>
    <p:sldId id="2147475843" r:id="rId47"/>
    <p:sldId id="2147471783" r:id="rId48"/>
    <p:sldId id="2147471784" r:id="rId49"/>
    <p:sldId id="2147471785" r:id="rId50"/>
    <p:sldId id="2147471787" r:id="rId51"/>
    <p:sldId id="2147471788" r:id="rId52"/>
    <p:sldId id="2147471804" r:id="rId53"/>
    <p:sldId id="2147471805" r:id="rId54"/>
    <p:sldId id="2147471790" r:id="rId55"/>
    <p:sldId id="2147471791" r:id="rId56"/>
    <p:sldId id="2147471792" r:id="rId57"/>
    <p:sldId id="2147471829" r:id="rId58"/>
    <p:sldId id="2147471803" r:id="rId59"/>
    <p:sldId id="300" r:id="rId60"/>
    <p:sldId id="2147475832" r:id="rId61"/>
    <p:sldId id="2147475864" r:id="rId62"/>
    <p:sldId id="2147475867" r:id="rId63"/>
    <p:sldId id="2147475868" r:id="rId64"/>
    <p:sldId id="2147471797" r:id="rId65"/>
    <p:sldId id="2147475875" r:id="rId66"/>
    <p:sldId id="2147475869" r:id="rId67"/>
    <p:sldId id="299" r:id="rId68"/>
    <p:sldId id="2147471761" r:id="rId69"/>
    <p:sldId id="2147475844" r:id="rId70"/>
    <p:sldId id="2147471765" r:id="rId71"/>
    <p:sldId id="2147475873" r:id="rId72"/>
    <p:sldId id="2147471766" r:id="rId73"/>
    <p:sldId id="2147471767" r:id="rId74"/>
    <p:sldId id="2147471768" r:id="rId75"/>
    <p:sldId id="2147471769" r:id="rId76"/>
    <p:sldId id="2147471770" r:id="rId77"/>
    <p:sldId id="2147471771" r:id="rId78"/>
    <p:sldId id="2147471772" r:id="rId79"/>
    <p:sldId id="2147475845" r:id="rId80"/>
    <p:sldId id="2147471774" r:id="rId81"/>
    <p:sldId id="2147475846" r:id="rId82"/>
    <p:sldId id="2147471776" r:id="rId83"/>
    <p:sldId id="2147475847" r:id="rId84"/>
    <p:sldId id="2147475848" r:id="rId85"/>
    <p:sldId id="2147471778" r:id="rId86"/>
    <p:sldId id="2147471781" r:id="rId87"/>
    <p:sldId id="2147475878" r:id="rId88"/>
    <p:sldId id="2147475870" r:id="rId89"/>
  </p:sldIdLst>
  <p:sldSz cx="12192000" cy="6858000"/>
  <p:notesSz cx="6858000" cy="9144000"/>
  <p:custDataLst>
    <p:tags r:id="rId92"/>
  </p:custDataLst>
  <p:defaultText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09" roundtripDataSignature="AMtx7mj7aah0PDKDA/Jg4YlQO0sQRhGFNA=="/>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esley Anderson" initials="LA" lastIdx="0" clrIdx="1"/>
  <p:cmAuthor id="1" name="Cynthia Wang" initials="CW" lastIdx="0" clrIdx="2"/>
  <p:cmAuthor id="2" name="Nancy Arsenault" initials="NA" lastIdx="0" clrIdx="3"/>
  <p:cmAuthor id="3" name="Nancy Arsenault, Ph.D." initials="NA" lastIdx="0" clrIdx="4"/>
  <p:cmAuthor id="4" name="Jane Osler" initials="JO" lastIdx="0"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151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6B0916C-7E95-421A-B346-200A91AD9534}" v="43" dt="2025-10-01T23:13:58.997"/>
  </p1510:revLst>
</p1510:revInfo>
</file>

<file path=ppt/tableStyles.xml><?xml version="1.0" encoding="utf-8"?>
<a:tblStyleLst xmlns:a="http://schemas.openxmlformats.org/drawingml/2006/main" def="{B8440059-65AA-4403-85AD-CFA098B8D4F2}">
  <a:tblStyle styleId="{B8440059-65AA-4403-85AD-CFA098B8D4F2}" styleName="Table_0">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FAE6E6"/>
          </a:solidFill>
        </a:fill>
      </a:tcStyle>
    </a:wholeTbl>
    <a:band1H>
      <a:tcStyle>
        <a:tcBdr/>
        <a:fill>
          <a:solidFill>
            <a:srgbClr val="F5CACA"/>
          </a:solidFill>
        </a:fill>
      </a:tcStyle>
    </a:band1H>
    <a:band1V>
      <a:tcStyle>
        <a:tcBdr/>
        <a:fill>
          <a:solidFill>
            <a:srgbClr val="F5CACA"/>
          </a:solidFill>
        </a:fill>
      </a:tcStyle>
    </a:band1V>
    <a:lastCol>
      <a:tcTxStyle b="on" i="off">
        <a:font>
          <a:latin typeface="Arial"/>
          <a:ea typeface="Arial"/>
          <a:cs typeface="Arial"/>
        </a:font>
        <a:schemeClr val="lt1"/>
      </a:tcTxStyle>
      <a:tcStyle>
        <a:tcBdr/>
        <a:fill>
          <a:solidFill>
            <a:schemeClr val="accent1"/>
          </a:solidFill>
        </a:fill>
      </a:tcStyle>
    </a:lastCol>
    <a:firstCol>
      <a:tcTxStyle b="on" i="off">
        <a:font>
          <a:latin typeface="Arial"/>
          <a:ea typeface="Arial"/>
          <a:cs typeface="Arial"/>
        </a:font>
        <a:schemeClr val="lt1"/>
      </a:tcTxStyle>
      <a:tcStyle>
        <a:tcBdr/>
        <a:fill>
          <a:solidFill>
            <a:schemeClr val="accent1"/>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tblStyle>
  <a:tblStyle styleId="{5F13F774-00DA-4E0A-B163-01BCB80EB58F}" styleName="Table_1">
    <a:wholeTbl>
      <a:tcTxStyle>
        <a:font>
          <a:latin typeface="Arial"/>
          <a:ea typeface="Arial"/>
          <a:cs typeface="Arial"/>
        </a:font>
        <a:srgbClr val="000000"/>
      </a:tcTxStyle>
      <a:tcStyle>
        <a:tcBdr/>
      </a:tcStyle>
    </a:wholeTbl>
  </a:tblStyle>
  <a:tblStyle styleId="{D307F8B9-9153-4EDE-A5F7-544504160A40}" styleName="Table_2">
    <a:wholeTbl>
      <a:tcTxStyle b="off" i="off">
        <a:font>
          <a:latin typeface="Arial"/>
          <a:ea typeface="Arial"/>
          <a:cs typeface="Arial"/>
        </a:font>
        <a:schemeClr val="dk1"/>
      </a:tcTxStyle>
      <a:tcStyle>
        <a:tcBdr>
          <a:left>
            <a:ln w="12700" cap="flat" cmpd="sng">
              <a:solidFill>
                <a:schemeClr val="dk1"/>
              </a:solidFill>
              <a:prstDash val="solid"/>
              <a:round/>
              <a:headEnd type="none" w="sm" len="sm"/>
              <a:tailEnd type="none" w="sm" len="sm"/>
            </a:ln>
          </a:left>
          <a:right>
            <a:ln w="12700" cap="flat" cmpd="sng">
              <a:solidFill>
                <a:schemeClr val="dk1"/>
              </a:solidFill>
              <a:prstDash val="solid"/>
              <a:round/>
              <a:headEnd type="none" w="sm" len="sm"/>
              <a:tailEnd type="none" w="sm" len="sm"/>
            </a:ln>
          </a:right>
          <a:top>
            <a:ln w="12700" cap="flat" cmpd="sng">
              <a:solidFill>
                <a:schemeClr val="dk1"/>
              </a:solidFill>
              <a:prstDash val="solid"/>
              <a:round/>
              <a:headEnd type="none" w="sm" len="sm"/>
              <a:tailEnd type="none" w="sm" len="sm"/>
            </a:ln>
          </a:top>
          <a:bottom>
            <a:ln w="12700" cap="flat" cmpd="sng">
              <a:solidFill>
                <a:schemeClr val="dk1"/>
              </a:solidFill>
              <a:prstDash val="solid"/>
              <a:round/>
              <a:headEnd type="none" w="sm" len="sm"/>
              <a:tailEnd type="none" w="sm" len="sm"/>
            </a:ln>
          </a:bottom>
          <a:insideH>
            <a:ln w="12700" cap="flat" cmpd="sng">
              <a:solidFill>
                <a:schemeClr val="dk1"/>
              </a:solidFill>
              <a:prstDash val="solid"/>
              <a:round/>
              <a:headEnd type="none" w="sm" len="sm"/>
              <a:tailEnd type="none" w="sm" len="sm"/>
            </a:ln>
          </a:insideH>
          <a:insideV>
            <a:ln w="12700" cap="flat" cmpd="sng">
              <a:solidFill>
                <a:schemeClr val="dk1"/>
              </a:solidFill>
              <a:prstDash val="solid"/>
              <a:round/>
              <a:headEnd type="none" w="sm" len="sm"/>
              <a:tailEnd type="none" w="sm" len="sm"/>
            </a:ln>
          </a:insideV>
        </a:tcBdr>
        <a:fill>
          <a:solidFill>
            <a:srgbClr val="FFFFFF">
              <a:alpha val="0"/>
            </a:srgbClr>
          </a:solid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1470" autoAdjust="0"/>
  </p:normalViewPr>
  <p:slideViewPr>
    <p:cSldViewPr snapToGrid="0">
      <p:cViewPr>
        <p:scale>
          <a:sx n="100" d="100"/>
          <a:sy n="100" d="100"/>
        </p:scale>
        <p:origin x="756" y="510"/>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openxmlformats.org/officeDocument/2006/relationships/viewProps" Target="viewProps.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5" Type="http://schemas.openxmlformats.org/officeDocument/2006/relationships/slideMaster" Target="slideMasters/slideMaster2.xml"/><Relationship Id="rId90" Type="http://schemas.openxmlformats.org/officeDocument/2006/relationships/notesMaster" Target="notesMasters/notesMaster1.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113" Type="http://schemas.openxmlformats.org/officeDocument/2006/relationships/theme" Target="theme/theme1.xml"/><Relationship Id="rId80" Type="http://schemas.openxmlformats.org/officeDocument/2006/relationships/slide" Target="slides/slide75.xml"/><Relationship Id="rId85" Type="http://schemas.openxmlformats.org/officeDocument/2006/relationships/slide" Target="slides/slide80.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116" Type="http://schemas.microsoft.com/office/2015/10/relationships/revisionInfo" Target="revisionInfo.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handoutMaster" Target="handoutMasters/handoutMaster1.xml"/><Relationship Id="rId11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14" Type="http://schemas.openxmlformats.org/officeDocument/2006/relationships/tableStyles" Target="tableStyle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customschemas.google.com/relationships/presentationmetadata" Target="metadata"/><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tags" Target="tags/tag1.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commentAuthors" Target="commentAuthors.xml"/><Relationship Id="rId115" Type="http://schemas.microsoft.com/office/2016/11/relationships/changesInfo" Target="changesInfos/changesInfo1.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ynthia Wang" userId="S::wang.cynthia@ctc-cct.ca::540694bf-9ec9-46bb-be89-d19ac15207bd" providerId="AD" clId="Web-{D03A8048-8F8E-E74F-99C6-9DE4BF6DF38A}"/>
    <pc:docChg chg="modSld">
      <pc:chgData name="Cynthia Wang" userId="S::wang.cynthia@ctc-cct.ca::540694bf-9ec9-46bb-be89-d19ac15207bd" providerId="AD" clId="Web-{D03A8048-8F8E-E74F-99C6-9DE4BF6DF38A}" dt="2025-09-11T15:48:38.624" v="3" actId="20577"/>
      <pc:docMkLst>
        <pc:docMk/>
      </pc:docMkLst>
      <pc:sldChg chg="addSp modSp">
        <pc:chgData name="Cynthia Wang" userId="S::wang.cynthia@ctc-cct.ca::540694bf-9ec9-46bb-be89-d19ac15207bd" providerId="AD" clId="Web-{D03A8048-8F8E-E74F-99C6-9DE4BF6DF38A}" dt="2025-09-11T15:48:38.624" v="3" actId="20577"/>
        <pc:sldMkLst>
          <pc:docMk/>
          <pc:sldMk cId="1467344131" sldId="2147471842"/>
        </pc:sldMkLst>
      </pc:sldChg>
    </pc:docChg>
  </pc:docChgLst>
  <pc:docChgLst>
    <pc:chgData name="Iris Zhu" userId="deddfa9a-875e-4ab2-af84-54d792aede78" providerId="ADAL" clId="{894E11AF-2CDC-5A71-B76C-B51984E5975B}"/>
    <pc:docChg chg="undo custSel modSld">
      <pc:chgData name="Iris Zhu" userId="deddfa9a-875e-4ab2-af84-54d792aede78" providerId="ADAL" clId="{894E11AF-2CDC-5A71-B76C-B51984E5975B}" dt="2025-09-08T19:51:28.097" v="29" actId="12789"/>
      <pc:docMkLst>
        <pc:docMk/>
      </pc:docMkLst>
      <pc:sldChg chg="addSp modSp mod">
        <pc:chgData name="Iris Zhu" userId="deddfa9a-875e-4ab2-af84-54d792aede78" providerId="ADAL" clId="{894E11AF-2CDC-5A71-B76C-B51984E5975B}" dt="2025-09-08T19:51:28.097" v="29" actId="12789"/>
        <pc:sldMkLst>
          <pc:docMk/>
          <pc:sldMk cId="1467344131" sldId="2147471842"/>
        </pc:sldMkLst>
        <pc:spChg chg="add mod">
          <ac:chgData name="Iris Zhu" userId="deddfa9a-875e-4ab2-af84-54d792aede78" providerId="ADAL" clId="{894E11AF-2CDC-5A71-B76C-B51984E5975B}" dt="2025-09-08T19:34:32.667" v="6"/>
          <ac:spMkLst>
            <pc:docMk/>
            <pc:sldMk cId="1467344131" sldId="2147471842"/>
            <ac:spMk id="4" creationId="{36626339-FF27-E805-B44E-42055B5FE86D}"/>
          </ac:spMkLst>
        </pc:spChg>
        <pc:spChg chg="mod">
          <ac:chgData name="Iris Zhu" userId="deddfa9a-875e-4ab2-af84-54d792aede78" providerId="ADAL" clId="{894E11AF-2CDC-5A71-B76C-B51984E5975B}" dt="2025-09-08T19:34:44.364" v="8" actId="1036"/>
          <ac:spMkLst>
            <pc:docMk/>
            <pc:sldMk cId="1467344131" sldId="2147471842"/>
            <ac:spMk id="5" creationId="{EFC7270A-8C19-0F16-2C14-BF6CB77964C7}"/>
          </ac:spMkLst>
        </pc:spChg>
        <pc:spChg chg="add mod">
          <ac:chgData name="Iris Zhu" userId="deddfa9a-875e-4ab2-af84-54d792aede78" providerId="ADAL" clId="{894E11AF-2CDC-5A71-B76C-B51984E5975B}" dt="2025-09-08T19:50:37.567" v="16" actId="14100"/>
          <ac:spMkLst>
            <pc:docMk/>
            <pc:sldMk cId="1467344131" sldId="2147471842"/>
            <ac:spMk id="6" creationId="{73FEB428-5F57-E6F8-4460-64A4EA9D0D75}"/>
          </ac:spMkLst>
        </pc:spChg>
        <pc:spChg chg="add mod">
          <ac:chgData name="Iris Zhu" userId="deddfa9a-875e-4ab2-af84-54d792aede78" providerId="ADAL" clId="{894E11AF-2CDC-5A71-B76C-B51984E5975B}" dt="2025-09-08T19:51:01.835" v="21" actId="1076"/>
          <ac:spMkLst>
            <pc:docMk/>
            <pc:sldMk cId="1467344131" sldId="2147471842"/>
            <ac:spMk id="7" creationId="{C94A792D-BEC3-9EE1-7B2A-93E95FD24E20}"/>
          </ac:spMkLst>
        </pc:spChg>
        <pc:spChg chg="add mod">
          <ac:chgData name="Iris Zhu" userId="deddfa9a-875e-4ab2-af84-54d792aede78" providerId="ADAL" clId="{894E11AF-2CDC-5A71-B76C-B51984E5975B}" dt="2025-09-08T19:34:32.667" v="6"/>
          <ac:spMkLst>
            <pc:docMk/>
            <pc:sldMk cId="1467344131" sldId="2147471842"/>
            <ac:spMk id="10" creationId="{7A4E5785-D4F9-A497-E0C8-FF93A8E5151B}"/>
          </ac:spMkLst>
        </pc:spChg>
        <pc:spChg chg="add mod">
          <ac:chgData name="Iris Zhu" userId="deddfa9a-875e-4ab2-af84-54d792aede78" providerId="ADAL" clId="{894E11AF-2CDC-5A71-B76C-B51984E5975B}" dt="2025-09-08T19:34:32.667" v="6"/>
          <ac:spMkLst>
            <pc:docMk/>
            <pc:sldMk cId="1467344131" sldId="2147471842"/>
            <ac:spMk id="11" creationId="{63F905FF-A610-F45A-7541-5A74C3C4DFD7}"/>
          </ac:spMkLst>
        </pc:spChg>
        <pc:spChg chg="add mod">
          <ac:chgData name="Iris Zhu" userId="deddfa9a-875e-4ab2-af84-54d792aede78" providerId="ADAL" clId="{894E11AF-2CDC-5A71-B76C-B51984E5975B}" dt="2025-09-08T19:34:32.667" v="6"/>
          <ac:spMkLst>
            <pc:docMk/>
            <pc:sldMk cId="1467344131" sldId="2147471842"/>
            <ac:spMk id="13" creationId="{6AA6C069-4730-D50E-5D3C-C3F2B422104E}"/>
          </ac:spMkLst>
        </pc:spChg>
        <pc:spChg chg="add mod">
          <ac:chgData name="Iris Zhu" userId="deddfa9a-875e-4ab2-af84-54d792aede78" providerId="ADAL" clId="{894E11AF-2CDC-5A71-B76C-B51984E5975B}" dt="2025-09-08T19:34:32.667" v="6"/>
          <ac:spMkLst>
            <pc:docMk/>
            <pc:sldMk cId="1467344131" sldId="2147471842"/>
            <ac:spMk id="14" creationId="{52F46729-A07F-85AF-30BC-227E704F6C7B}"/>
          </ac:spMkLst>
        </pc:spChg>
        <pc:spChg chg="add mod">
          <ac:chgData name="Iris Zhu" userId="deddfa9a-875e-4ab2-af84-54d792aede78" providerId="ADAL" clId="{894E11AF-2CDC-5A71-B76C-B51984E5975B}" dt="2025-09-08T19:34:32.667" v="6"/>
          <ac:spMkLst>
            <pc:docMk/>
            <pc:sldMk cId="1467344131" sldId="2147471842"/>
            <ac:spMk id="18" creationId="{D95D45EC-9003-5F49-4F7F-00146547BD73}"/>
          </ac:spMkLst>
        </pc:spChg>
        <pc:spChg chg="mod">
          <ac:chgData name="Iris Zhu" userId="deddfa9a-875e-4ab2-af84-54d792aede78" providerId="ADAL" clId="{894E11AF-2CDC-5A71-B76C-B51984E5975B}" dt="2025-09-08T19:51:28.097" v="29" actId="12789"/>
          <ac:spMkLst>
            <pc:docMk/>
            <pc:sldMk cId="1467344131" sldId="2147471842"/>
            <ac:spMk id="19" creationId="{09AC37DF-B0EB-270D-EF2B-8FEA49D1E764}"/>
          </ac:spMkLst>
        </pc:spChg>
        <pc:spChg chg="add mod">
          <ac:chgData name="Iris Zhu" userId="deddfa9a-875e-4ab2-af84-54d792aede78" providerId="ADAL" clId="{894E11AF-2CDC-5A71-B76C-B51984E5975B}" dt="2025-09-08T19:34:32.667" v="6"/>
          <ac:spMkLst>
            <pc:docMk/>
            <pc:sldMk cId="1467344131" sldId="2147471842"/>
            <ac:spMk id="22" creationId="{8DE2C1DE-FCDF-41C6-05FE-7247F600C260}"/>
          </ac:spMkLst>
        </pc:spChg>
        <pc:spChg chg="add mod">
          <ac:chgData name="Iris Zhu" userId="deddfa9a-875e-4ab2-af84-54d792aede78" providerId="ADAL" clId="{894E11AF-2CDC-5A71-B76C-B51984E5975B}" dt="2025-09-08T19:51:28.097" v="29" actId="12789"/>
          <ac:spMkLst>
            <pc:docMk/>
            <pc:sldMk cId="1467344131" sldId="2147471842"/>
            <ac:spMk id="23" creationId="{6390273F-8D22-51C4-5250-53DB418FC5AD}"/>
          </ac:spMkLst>
        </pc:spChg>
        <pc:picChg chg="mod">
          <ac:chgData name="Iris Zhu" userId="deddfa9a-875e-4ab2-af84-54d792aede78" providerId="ADAL" clId="{894E11AF-2CDC-5A71-B76C-B51984E5975B}" dt="2025-09-08T19:50:58.384" v="20" actId="1076"/>
          <ac:picMkLst>
            <pc:docMk/>
            <pc:sldMk cId="1467344131" sldId="2147471842"/>
            <ac:picMk id="2" creationId="{37A07CC8-002B-7E7F-97C3-FA647F99F366}"/>
          </ac:picMkLst>
        </pc:picChg>
        <pc:cxnChg chg="mod">
          <ac:chgData name="Iris Zhu" userId="deddfa9a-875e-4ab2-af84-54d792aede78" providerId="ADAL" clId="{894E11AF-2CDC-5A71-B76C-B51984E5975B}" dt="2025-09-08T19:50:41.234" v="17" actId="1076"/>
          <ac:cxnSpMkLst>
            <pc:docMk/>
            <pc:sldMk cId="1467344131" sldId="2147471842"/>
            <ac:cxnSpMk id="12" creationId="{E7F3E6DA-43DA-00B6-D3D6-F781008ECB23}"/>
          </ac:cxnSpMkLst>
        </pc:cxnChg>
        <pc:cxnChg chg="mod">
          <ac:chgData name="Iris Zhu" userId="deddfa9a-875e-4ab2-af84-54d792aede78" providerId="ADAL" clId="{894E11AF-2CDC-5A71-B76C-B51984E5975B}" dt="2025-09-08T19:50:49.950" v="18" actId="14100"/>
          <ac:cxnSpMkLst>
            <pc:docMk/>
            <pc:sldMk cId="1467344131" sldId="2147471842"/>
            <ac:cxnSpMk id="15" creationId="{D64A3070-2B54-8B5D-79B4-B23051EFF344}"/>
          </ac:cxnSpMkLst>
        </pc:cxnChg>
        <pc:cxnChg chg="mod">
          <ac:chgData name="Iris Zhu" userId="deddfa9a-875e-4ab2-af84-54d792aede78" providerId="ADAL" clId="{894E11AF-2CDC-5A71-B76C-B51984E5975B}" dt="2025-09-08T19:51:08.728" v="23" actId="14100"/>
          <ac:cxnSpMkLst>
            <pc:docMk/>
            <pc:sldMk cId="1467344131" sldId="2147471842"/>
            <ac:cxnSpMk id="16" creationId="{296DE699-D51A-8DA5-36E0-78BF0904FD42}"/>
          </ac:cxnSpMkLst>
        </pc:cxnChg>
        <pc:cxnChg chg="mod">
          <ac:chgData name="Iris Zhu" userId="deddfa9a-875e-4ab2-af84-54d792aede78" providerId="ADAL" clId="{894E11AF-2CDC-5A71-B76C-B51984E5975B}" dt="2025-09-08T19:51:13.140" v="24" actId="14100"/>
          <ac:cxnSpMkLst>
            <pc:docMk/>
            <pc:sldMk cId="1467344131" sldId="2147471842"/>
            <ac:cxnSpMk id="17" creationId="{7C96D42B-115B-77D4-7B25-1C73DA0E5A5F}"/>
          </ac:cxnSpMkLst>
        </pc:cxnChg>
      </pc:sldChg>
      <pc:sldChg chg="addSp modSp mod">
        <pc:chgData name="Iris Zhu" userId="deddfa9a-875e-4ab2-af84-54d792aede78" providerId="ADAL" clId="{894E11AF-2CDC-5A71-B76C-B51984E5975B}" dt="2025-09-08T19:36:34.800" v="9" actId="14826"/>
        <pc:sldMkLst>
          <pc:docMk/>
          <pc:sldMk cId="337675650" sldId="2147471843"/>
        </pc:sldMkLst>
        <pc:picChg chg="add mod">
          <ac:chgData name="Iris Zhu" userId="deddfa9a-875e-4ab2-af84-54d792aede78" providerId="ADAL" clId="{894E11AF-2CDC-5A71-B76C-B51984E5975B}" dt="2025-09-08T19:36:34.800" v="9" actId="14826"/>
          <ac:picMkLst>
            <pc:docMk/>
            <pc:sldMk cId="337675650" sldId="2147471843"/>
            <ac:picMk id="2" creationId="{80CC1C2E-3890-B899-E7F9-E3704ED30453}"/>
          </ac:picMkLst>
        </pc:picChg>
      </pc:sldChg>
    </pc:docChg>
  </pc:docChgLst>
  <pc:docChgLst>
    <pc:chgData clId="Web-{D03A8048-8F8E-E74F-99C6-9DE4BF6DF38A}"/>
    <pc:docChg chg="modSld">
      <pc:chgData name="" userId="" providerId="" clId="Web-{D03A8048-8F8E-E74F-99C6-9DE4BF6DF38A}" dt="2025-09-11T15:48:44.956" v="0" actId="20577"/>
      <pc:docMkLst>
        <pc:docMk/>
      </pc:docMkLst>
      <pc:sldChg chg="modSp">
        <pc:chgData name="" userId="" providerId="" clId="Web-{D03A8048-8F8E-E74F-99C6-9DE4BF6DF38A}" dt="2025-09-11T15:48:44.956" v="0" actId="20577"/>
        <pc:sldMkLst>
          <pc:docMk/>
          <pc:sldMk cId="1467344131" sldId="2147471842"/>
        </pc:sldMkLst>
      </pc:sldChg>
    </pc:docChg>
  </pc:docChgLst>
  <pc:docChgLst>
    <pc:chgData name="Cynthia Wang" userId="540694bf-9ec9-46bb-be89-d19ac15207bd" providerId="ADAL" clId="{E6B0916C-7E95-421A-B346-200A91AD9534}"/>
    <pc:docChg chg="undo redo custSel delSld modSld">
      <pc:chgData name="Cynthia Wang" userId="540694bf-9ec9-46bb-be89-d19ac15207bd" providerId="ADAL" clId="{E6B0916C-7E95-421A-B346-200A91AD9534}" dt="2025-10-01T23:14:07.275" v="648" actId="6549"/>
      <pc:docMkLst>
        <pc:docMk/>
      </pc:docMkLst>
      <pc:sldChg chg="addSp delSp modSp mod">
        <pc:chgData name="Cynthia Wang" userId="540694bf-9ec9-46bb-be89-d19ac15207bd" providerId="ADAL" clId="{E6B0916C-7E95-421A-B346-200A91AD9534}" dt="2025-06-06T17:38:50.978" v="8" actId="1076"/>
        <pc:sldMkLst>
          <pc:docMk/>
          <pc:sldMk cId="2916431754" sldId="310"/>
        </pc:sldMkLst>
      </pc:sldChg>
      <pc:sldChg chg="addSp delSp modSp mod addAnim delAnim modAnim">
        <pc:chgData name="Cynthia Wang" userId="540694bf-9ec9-46bb-be89-d19ac15207bd" providerId="ADAL" clId="{E6B0916C-7E95-421A-B346-200A91AD9534}" dt="2025-10-01T21:28:52.368" v="358" actId="1076"/>
        <pc:sldMkLst>
          <pc:docMk/>
          <pc:sldMk cId="3023122528" sldId="2147471745"/>
        </pc:sldMkLst>
        <pc:spChg chg="mod">
          <ac:chgData name="Cynthia Wang" userId="540694bf-9ec9-46bb-be89-d19ac15207bd" providerId="ADAL" clId="{E6B0916C-7E95-421A-B346-200A91AD9534}" dt="2025-10-01T21:28:02.472" v="338" actId="165"/>
          <ac:spMkLst>
            <pc:docMk/>
            <pc:sldMk cId="3023122528" sldId="2147471745"/>
            <ac:spMk id="18" creationId="{28B4BBE2-6043-F661-C4DA-32873BDF3357}"/>
          </ac:spMkLst>
        </pc:spChg>
        <pc:grpChg chg="del">
          <ac:chgData name="Cynthia Wang" userId="540694bf-9ec9-46bb-be89-d19ac15207bd" providerId="ADAL" clId="{E6B0916C-7E95-421A-B346-200A91AD9534}" dt="2025-10-01T21:27:32.015" v="327" actId="478"/>
          <ac:grpSpMkLst>
            <pc:docMk/>
            <pc:sldMk cId="3023122528" sldId="2147471745"/>
            <ac:grpSpMk id="3" creationId="{36852214-A0F7-2E89-2781-DF250BDDDE11}"/>
          </ac:grpSpMkLst>
        </pc:grpChg>
        <pc:grpChg chg="add del">
          <ac:chgData name="Cynthia Wang" userId="540694bf-9ec9-46bb-be89-d19ac15207bd" providerId="ADAL" clId="{E6B0916C-7E95-421A-B346-200A91AD9534}" dt="2025-10-01T21:28:02.472" v="338" actId="165"/>
          <ac:grpSpMkLst>
            <pc:docMk/>
            <pc:sldMk cId="3023122528" sldId="2147471745"/>
            <ac:grpSpMk id="5" creationId="{BF0CB7EA-BAA5-B9B9-8ACC-7E90F8A12751}"/>
          </ac:grpSpMkLst>
        </pc:grpChg>
        <pc:grpChg chg="add del">
          <ac:chgData name="Cynthia Wang" userId="540694bf-9ec9-46bb-be89-d19ac15207bd" providerId="ADAL" clId="{E6B0916C-7E95-421A-B346-200A91AD9534}" dt="2025-10-01T21:28:42.680" v="352" actId="478"/>
          <ac:grpSpMkLst>
            <pc:docMk/>
            <pc:sldMk cId="3023122528" sldId="2147471745"/>
            <ac:grpSpMk id="8" creationId="{960FA70C-7897-7872-5C7A-8DF59FCDB734}"/>
          </ac:grpSpMkLst>
        </pc:grpChg>
        <pc:grpChg chg="topLvl">
          <ac:chgData name="Cynthia Wang" userId="540694bf-9ec9-46bb-be89-d19ac15207bd" providerId="ADAL" clId="{E6B0916C-7E95-421A-B346-200A91AD9534}" dt="2025-10-01T21:27:32.015" v="327" actId="478"/>
          <ac:grpSpMkLst>
            <pc:docMk/>
            <pc:sldMk cId="3023122528" sldId="2147471745"/>
            <ac:grpSpMk id="17" creationId="{FB8BA9B2-A047-22BD-58C5-3CAB08A89E4E}"/>
          </ac:grpSpMkLst>
        </pc:grpChg>
        <pc:grpChg chg="mod topLvl">
          <ac:chgData name="Cynthia Wang" userId="540694bf-9ec9-46bb-be89-d19ac15207bd" providerId="ADAL" clId="{E6B0916C-7E95-421A-B346-200A91AD9534}" dt="2025-10-01T21:28:52.368" v="358" actId="1076"/>
          <ac:grpSpMkLst>
            <pc:docMk/>
            <pc:sldMk cId="3023122528" sldId="2147471745"/>
            <ac:grpSpMk id="20" creationId="{0A6DC255-2DFB-B85F-FF6A-1FFE6D0E1982}"/>
          </ac:grpSpMkLst>
        </pc:grpChg>
        <pc:grpChg chg="add del mod topLvl">
          <ac:chgData name="Cynthia Wang" userId="540694bf-9ec9-46bb-be89-d19ac15207bd" providerId="ADAL" clId="{E6B0916C-7E95-421A-B346-200A91AD9534}" dt="2025-10-01T21:28:17.644" v="347" actId="1076"/>
          <ac:grpSpMkLst>
            <pc:docMk/>
            <pc:sldMk cId="3023122528" sldId="2147471745"/>
            <ac:grpSpMk id="21" creationId="{293575A0-B1AA-BF7D-1E88-E24D157CA828}"/>
          </ac:grpSpMkLst>
        </pc:grpChg>
        <pc:grpChg chg="del">
          <ac:chgData name="Cynthia Wang" userId="540694bf-9ec9-46bb-be89-d19ac15207bd" providerId="ADAL" clId="{E6B0916C-7E95-421A-B346-200A91AD9534}" dt="2025-10-01T21:27:32.015" v="327" actId="478"/>
          <ac:grpSpMkLst>
            <pc:docMk/>
            <pc:sldMk cId="3023122528" sldId="2147471745"/>
            <ac:grpSpMk id="28" creationId="{6CF2DD91-7BF9-E026-2311-BC6BA5895C8F}"/>
          </ac:grpSpMkLst>
        </pc:grpChg>
        <pc:picChg chg="del">
          <ac:chgData name="Cynthia Wang" userId="540694bf-9ec9-46bb-be89-d19ac15207bd" providerId="ADAL" clId="{E6B0916C-7E95-421A-B346-200A91AD9534}" dt="2025-10-01T21:27:32.015" v="327" actId="478"/>
          <ac:picMkLst>
            <pc:docMk/>
            <pc:sldMk cId="3023122528" sldId="2147471745"/>
            <ac:picMk id="2" creationId="{31E1EA0E-45E7-0F38-80DA-0A97E9687952}"/>
          </ac:picMkLst>
        </pc:picChg>
        <pc:picChg chg="add del mod topLvl">
          <ac:chgData name="Cynthia Wang" userId="540694bf-9ec9-46bb-be89-d19ac15207bd" providerId="ADAL" clId="{E6B0916C-7E95-421A-B346-200A91AD9534}" dt="2025-10-01T21:28:06.414" v="341" actId="478"/>
          <ac:picMkLst>
            <pc:docMk/>
            <pc:sldMk cId="3023122528" sldId="2147471745"/>
            <ac:picMk id="4" creationId="{BCE9F6C6-390B-AB82-6810-9749C80A9D4E}"/>
          </ac:picMkLst>
        </pc:picChg>
        <pc:picChg chg="del topLvl">
          <ac:chgData name="Cynthia Wang" userId="540694bf-9ec9-46bb-be89-d19ac15207bd" providerId="ADAL" clId="{E6B0916C-7E95-421A-B346-200A91AD9534}" dt="2025-10-01T21:27:32.015" v="327" actId="478"/>
          <ac:picMkLst>
            <pc:docMk/>
            <pc:sldMk cId="3023122528" sldId="2147471745"/>
            <ac:picMk id="6" creationId="{551F3063-7089-6DED-A30E-C4CE1776C188}"/>
          </ac:picMkLst>
        </pc:picChg>
        <pc:picChg chg="add mod">
          <ac:chgData name="Cynthia Wang" userId="540694bf-9ec9-46bb-be89-d19ac15207bd" providerId="ADAL" clId="{E6B0916C-7E95-421A-B346-200A91AD9534}" dt="2025-10-01T21:27:40.336" v="333" actId="1076"/>
          <ac:picMkLst>
            <pc:docMk/>
            <pc:sldMk cId="3023122528" sldId="2147471745"/>
            <ac:picMk id="9" creationId="{90F269C0-9380-954A-FB9D-95F1C2D95706}"/>
          </ac:picMkLst>
        </pc:picChg>
        <pc:picChg chg="del topLvl">
          <ac:chgData name="Cynthia Wang" userId="540694bf-9ec9-46bb-be89-d19ac15207bd" providerId="ADAL" clId="{E6B0916C-7E95-421A-B346-200A91AD9534}" dt="2025-10-01T21:28:42.680" v="352" actId="478"/>
          <ac:picMkLst>
            <pc:docMk/>
            <pc:sldMk cId="3023122528" sldId="2147471745"/>
            <ac:picMk id="11" creationId="{59CB2200-A6B1-7020-FA65-DA611D52FB56}"/>
          </ac:picMkLst>
        </pc:picChg>
        <pc:picChg chg="add del">
          <ac:chgData name="Cynthia Wang" userId="540694bf-9ec9-46bb-be89-d19ac15207bd" providerId="ADAL" clId="{E6B0916C-7E95-421A-B346-200A91AD9534}" dt="2025-10-01T21:27:57.243" v="336" actId="22"/>
          <ac:picMkLst>
            <pc:docMk/>
            <pc:sldMk cId="3023122528" sldId="2147471745"/>
            <ac:picMk id="12" creationId="{037F9F3E-3139-1E17-4DD3-24FFFBFDB256}"/>
          </ac:picMkLst>
        </pc:picChg>
        <pc:picChg chg="mod">
          <ac:chgData name="Cynthia Wang" userId="540694bf-9ec9-46bb-be89-d19ac15207bd" providerId="ADAL" clId="{E6B0916C-7E95-421A-B346-200A91AD9534}" dt="2025-10-01T21:28:02.472" v="338" actId="165"/>
          <ac:picMkLst>
            <pc:docMk/>
            <pc:sldMk cId="3023122528" sldId="2147471745"/>
            <ac:picMk id="14" creationId="{9D827F10-98B8-D54B-BCDB-7676F83B8103}"/>
          </ac:picMkLst>
        </pc:picChg>
        <pc:picChg chg="add mod ord">
          <ac:chgData name="Cynthia Wang" userId="540694bf-9ec9-46bb-be89-d19ac15207bd" providerId="ADAL" clId="{E6B0916C-7E95-421A-B346-200A91AD9534}" dt="2025-10-01T21:28:14.677" v="346" actId="1076"/>
          <ac:picMkLst>
            <pc:docMk/>
            <pc:sldMk cId="3023122528" sldId="2147471745"/>
            <ac:picMk id="23" creationId="{7D1B5B1F-8CBB-CF53-E8F6-77F4A9F583EF}"/>
          </ac:picMkLst>
        </pc:picChg>
        <pc:picChg chg="add del">
          <ac:chgData name="Cynthia Wang" userId="540694bf-9ec9-46bb-be89-d19ac15207bd" providerId="ADAL" clId="{E6B0916C-7E95-421A-B346-200A91AD9534}" dt="2025-10-01T21:28:40.800" v="350" actId="22"/>
          <ac:picMkLst>
            <pc:docMk/>
            <pc:sldMk cId="3023122528" sldId="2147471745"/>
            <ac:picMk id="29" creationId="{A6D6E934-03E0-37E8-38D9-50AD5C3AAC67}"/>
          </ac:picMkLst>
        </pc:picChg>
        <pc:picChg chg="add mod ord">
          <ac:chgData name="Cynthia Wang" userId="540694bf-9ec9-46bb-be89-d19ac15207bd" providerId="ADAL" clId="{E6B0916C-7E95-421A-B346-200A91AD9534}" dt="2025-10-01T21:28:50.796" v="357" actId="167"/>
          <ac:picMkLst>
            <pc:docMk/>
            <pc:sldMk cId="3023122528" sldId="2147471745"/>
            <ac:picMk id="31" creationId="{B0391581-DB51-4961-E6A8-2D51914BD72D}"/>
          </ac:picMkLst>
        </pc:picChg>
      </pc:sldChg>
      <pc:sldChg chg="addSp delSp modSp mod">
        <pc:chgData name="Cynthia Wang" userId="540694bf-9ec9-46bb-be89-d19ac15207bd" providerId="ADAL" clId="{E6B0916C-7E95-421A-B346-200A91AD9534}" dt="2025-06-06T17:40:56.493" v="71" actId="14100"/>
        <pc:sldMkLst>
          <pc:docMk/>
          <pc:sldMk cId="2237783882" sldId="2147471759"/>
        </pc:sldMkLst>
      </pc:sldChg>
      <pc:sldChg chg="addSp delSp modSp mod">
        <pc:chgData name="Cynthia Wang" userId="540694bf-9ec9-46bb-be89-d19ac15207bd" providerId="ADAL" clId="{E6B0916C-7E95-421A-B346-200A91AD9534}" dt="2025-10-01T22:32:17.793" v="393" actId="1076"/>
        <pc:sldMkLst>
          <pc:docMk/>
          <pc:sldMk cId="3518537957" sldId="2147471766"/>
        </pc:sldMkLst>
        <pc:picChg chg="del">
          <ac:chgData name="Cynthia Wang" userId="540694bf-9ec9-46bb-be89-d19ac15207bd" providerId="ADAL" clId="{E6B0916C-7E95-421A-B346-200A91AD9534}" dt="2025-10-01T22:32:11.894" v="390" actId="478"/>
          <ac:picMkLst>
            <pc:docMk/>
            <pc:sldMk cId="3518537957" sldId="2147471766"/>
            <ac:picMk id="3" creationId="{B8B1F1BF-5FDA-A9A4-DFD2-CC636D39F659}"/>
          </ac:picMkLst>
        </pc:picChg>
        <pc:picChg chg="add mod">
          <ac:chgData name="Cynthia Wang" userId="540694bf-9ec9-46bb-be89-d19ac15207bd" providerId="ADAL" clId="{E6B0916C-7E95-421A-B346-200A91AD9534}" dt="2025-10-01T22:32:17.793" v="393" actId="1076"/>
          <ac:picMkLst>
            <pc:docMk/>
            <pc:sldMk cId="3518537957" sldId="2147471766"/>
            <ac:picMk id="4" creationId="{060C0EDE-C4CA-DB9C-0DBD-215B1E811D22}"/>
          </ac:picMkLst>
        </pc:picChg>
      </pc:sldChg>
      <pc:sldChg chg="addSp delSp mod">
        <pc:chgData name="Cynthia Wang" userId="540694bf-9ec9-46bb-be89-d19ac15207bd" providerId="ADAL" clId="{E6B0916C-7E95-421A-B346-200A91AD9534}" dt="2025-10-01T22:32:33.785" v="395" actId="22"/>
        <pc:sldMkLst>
          <pc:docMk/>
          <pc:sldMk cId="3810728613" sldId="2147471767"/>
        </pc:sldMkLst>
        <pc:picChg chg="add">
          <ac:chgData name="Cynthia Wang" userId="540694bf-9ec9-46bb-be89-d19ac15207bd" providerId="ADAL" clId="{E6B0916C-7E95-421A-B346-200A91AD9534}" dt="2025-10-01T22:32:33.785" v="395" actId="22"/>
          <ac:picMkLst>
            <pc:docMk/>
            <pc:sldMk cId="3810728613" sldId="2147471767"/>
            <ac:picMk id="3" creationId="{1FF1BD4E-CEA1-67E2-8D45-AA8D41022ECA}"/>
          </ac:picMkLst>
        </pc:picChg>
        <pc:picChg chg="del">
          <ac:chgData name="Cynthia Wang" userId="540694bf-9ec9-46bb-be89-d19ac15207bd" providerId="ADAL" clId="{E6B0916C-7E95-421A-B346-200A91AD9534}" dt="2025-10-01T22:32:33.577" v="394" actId="478"/>
          <ac:picMkLst>
            <pc:docMk/>
            <pc:sldMk cId="3810728613" sldId="2147471767"/>
            <ac:picMk id="10" creationId="{8D72C564-8EC5-3DA0-F0B4-675BF7DEF1D3}"/>
          </ac:picMkLst>
        </pc:picChg>
      </pc:sldChg>
      <pc:sldChg chg="addSp delSp mod">
        <pc:chgData name="Cynthia Wang" userId="540694bf-9ec9-46bb-be89-d19ac15207bd" providerId="ADAL" clId="{E6B0916C-7E95-421A-B346-200A91AD9534}" dt="2025-10-01T22:32:48.593" v="397" actId="22"/>
        <pc:sldMkLst>
          <pc:docMk/>
          <pc:sldMk cId="1282410653" sldId="2147471768"/>
        </pc:sldMkLst>
        <pc:picChg chg="add">
          <ac:chgData name="Cynthia Wang" userId="540694bf-9ec9-46bb-be89-d19ac15207bd" providerId="ADAL" clId="{E6B0916C-7E95-421A-B346-200A91AD9534}" dt="2025-10-01T22:32:48.593" v="397" actId="22"/>
          <ac:picMkLst>
            <pc:docMk/>
            <pc:sldMk cId="1282410653" sldId="2147471768"/>
            <ac:picMk id="3" creationId="{13F9EC85-C2DE-9699-32AB-41DC2F0E0DEC}"/>
          </ac:picMkLst>
        </pc:picChg>
        <pc:picChg chg="del">
          <ac:chgData name="Cynthia Wang" userId="540694bf-9ec9-46bb-be89-d19ac15207bd" providerId="ADAL" clId="{E6B0916C-7E95-421A-B346-200A91AD9534}" dt="2025-10-01T22:32:48.411" v="396" actId="478"/>
          <ac:picMkLst>
            <pc:docMk/>
            <pc:sldMk cId="1282410653" sldId="2147471768"/>
            <ac:picMk id="5" creationId="{5EEABA30-C81A-C6A4-1366-84F83F47B19F}"/>
          </ac:picMkLst>
        </pc:picChg>
      </pc:sldChg>
      <pc:sldChg chg="addSp delSp mod">
        <pc:chgData name="Cynthia Wang" userId="540694bf-9ec9-46bb-be89-d19ac15207bd" providerId="ADAL" clId="{E6B0916C-7E95-421A-B346-200A91AD9534}" dt="2025-10-01T22:33:09.744" v="399" actId="22"/>
        <pc:sldMkLst>
          <pc:docMk/>
          <pc:sldMk cId="1313711733" sldId="2147471769"/>
        </pc:sldMkLst>
        <pc:picChg chg="add">
          <ac:chgData name="Cynthia Wang" userId="540694bf-9ec9-46bb-be89-d19ac15207bd" providerId="ADAL" clId="{E6B0916C-7E95-421A-B346-200A91AD9534}" dt="2025-10-01T22:33:09.744" v="399" actId="22"/>
          <ac:picMkLst>
            <pc:docMk/>
            <pc:sldMk cId="1313711733" sldId="2147471769"/>
            <ac:picMk id="3" creationId="{D43F6C71-E32F-77C8-3214-02D256846D18}"/>
          </ac:picMkLst>
        </pc:picChg>
        <pc:picChg chg="del">
          <ac:chgData name="Cynthia Wang" userId="540694bf-9ec9-46bb-be89-d19ac15207bd" providerId="ADAL" clId="{E6B0916C-7E95-421A-B346-200A91AD9534}" dt="2025-10-01T22:33:09.564" v="398" actId="478"/>
          <ac:picMkLst>
            <pc:docMk/>
            <pc:sldMk cId="1313711733" sldId="2147471769"/>
            <ac:picMk id="7" creationId="{DCB175A0-30D8-D9F7-47A5-63BFBA411DD8}"/>
          </ac:picMkLst>
        </pc:picChg>
      </pc:sldChg>
      <pc:sldChg chg="addSp delSp modSp mod">
        <pc:chgData name="Cynthia Wang" userId="540694bf-9ec9-46bb-be89-d19ac15207bd" providerId="ADAL" clId="{E6B0916C-7E95-421A-B346-200A91AD9534}" dt="2025-10-01T22:47:52.685" v="453" actId="478"/>
        <pc:sldMkLst>
          <pc:docMk/>
          <pc:sldMk cId="1951109296" sldId="2147471770"/>
        </pc:sldMkLst>
        <pc:spChg chg="add del">
          <ac:chgData name="Cynthia Wang" userId="540694bf-9ec9-46bb-be89-d19ac15207bd" providerId="ADAL" clId="{E6B0916C-7E95-421A-B346-200A91AD9534}" dt="2025-10-01T22:44:41.797" v="406" actId="22"/>
          <ac:spMkLst>
            <pc:docMk/>
            <pc:sldMk cId="1951109296" sldId="2147471770"/>
            <ac:spMk id="7" creationId="{E6B31F4B-0A2E-5DFC-6599-9A484E0A35D3}"/>
          </ac:spMkLst>
        </pc:spChg>
        <pc:grpChg chg="del mod">
          <ac:chgData name="Cynthia Wang" userId="540694bf-9ec9-46bb-be89-d19ac15207bd" providerId="ADAL" clId="{E6B0916C-7E95-421A-B346-200A91AD9534}" dt="2025-10-01T22:47:52.685" v="453" actId="478"/>
          <ac:grpSpMkLst>
            <pc:docMk/>
            <pc:sldMk cId="1951109296" sldId="2147471770"/>
            <ac:grpSpMk id="23" creationId="{A019D684-6413-3CDE-E3F7-ACAEC3FB678F}"/>
          </ac:grpSpMkLst>
        </pc:grpChg>
        <pc:graphicFrameChg chg="add mod modGraphic">
          <ac:chgData name="Cynthia Wang" userId="540694bf-9ec9-46bb-be89-d19ac15207bd" providerId="ADAL" clId="{E6B0916C-7E95-421A-B346-200A91AD9534}" dt="2025-10-01T22:47:51.381" v="452" actId="1076"/>
          <ac:graphicFrameMkLst>
            <pc:docMk/>
            <pc:sldMk cId="1951109296" sldId="2147471770"/>
            <ac:graphicFrameMk id="8" creationId="{222E1F20-5947-F2F1-8BBF-F9574534CC55}"/>
          </ac:graphicFrameMkLst>
        </pc:graphicFrameChg>
        <pc:picChg chg="del">
          <ac:chgData name="Cynthia Wang" userId="540694bf-9ec9-46bb-be89-d19ac15207bd" providerId="ADAL" clId="{E6B0916C-7E95-421A-B346-200A91AD9534}" dt="2025-10-01T22:33:29.610" v="400" actId="478"/>
          <ac:picMkLst>
            <pc:docMk/>
            <pc:sldMk cId="1951109296" sldId="2147471770"/>
            <ac:picMk id="3" creationId="{252AF060-D1F1-0612-9E48-FF5C729A5716}"/>
          </ac:picMkLst>
        </pc:picChg>
        <pc:picChg chg="add mod">
          <ac:chgData name="Cynthia Wang" userId="540694bf-9ec9-46bb-be89-d19ac15207bd" providerId="ADAL" clId="{E6B0916C-7E95-421A-B346-200A91AD9534}" dt="2025-10-01T22:33:33.770" v="404" actId="1076"/>
          <ac:picMkLst>
            <pc:docMk/>
            <pc:sldMk cId="1951109296" sldId="2147471770"/>
            <ac:picMk id="4" creationId="{9FC31AB4-5AFB-199D-1E35-03A1C37E6033}"/>
          </ac:picMkLst>
        </pc:picChg>
      </pc:sldChg>
      <pc:sldChg chg="addSp delSp modSp mod">
        <pc:chgData name="Cynthia Wang" userId="540694bf-9ec9-46bb-be89-d19ac15207bd" providerId="ADAL" clId="{E6B0916C-7E95-421A-B346-200A91AD9534}" dt="2025-10-01T22:49:32.686" v="458" actId="14100"/>
        <pc:sldMkLst>
          <pc:docMk/>
          <pc:sldMk cId="1524777032" sldId="2147471771"/>
        </pc:sldMkLst>
        <pc:picChg chg="del">
          <ac:chgData name="Cynthia Wang" userId="540694bf-9ec9-46bb-be89-d19ac15207bd" providerId="ADAL" clId="{E6B0916C-7E95-421A-B346-200A91AD9534}" dt="2025-10-01T22:49:27.891" v="454" actId="478"/>
          <ac:picMkLst>
            <pc:docMk/>
            <pc:sldMk cId="1524777032" sldId="2147471771"/>
            <ac:picMk id="3" creationId="{2ADFB813-0A37-F2C4-7315-24F1EF37B734}"/>
          </ac:picMkLst>
        </pc:picChg>
        <pc:picChg chg="add mod">
          <ac:chgData name="Cynthia Wang" userId="540694bf-9ec9-46bb-be89-d19ac15207bd" providerId="ADAL" clId="{E6B0916C-7E95-421A-B346-200A91AD9534}" dt="2025-10-01T22:49:32.686" v="458" actId="14100"/>
          <ac:picMkLst>
            <pc:docMk/>
            <pc:sldMk cId="1524777032" sldId="2147471771"/>
            <ac:picMk id="4" creationId="{AE3F5634-0368-8A5A-186C-F20AE6325808}"/>
          </ac:picMkLst>
        </pc:picChg>
      </pc:sldChg>
      <pc:sldChg chg="addSp delSp modSp mod">
        <pc:chgData name="Cynthia Wang" userId="540694bf-9ec9-46bb-be89-d19ac15207bd" providerId="ADAL" clId="{E6B0916C-7E95-421A-B346-200A91AD9534}" dt="2025-10-01T23:05:44.740" v="560" actId="14100"/>
        <pc:sldMkLst>
          <pc:docMk/>
          <pc:sldMk cId="1295701540" sldId="2147471772"/>
        </pc:sldMkLst>
        <pc:spChg chg="add mod">
          <ac:chgData name="Cynthia Wang" userId="540694bf-9ec9-46bb-be89-d19ac15207bd" providerId="ADAL" clId="{E6B0916C-7E95-421A-B346-200A91AD9534}" dt="2025-10-01T22:52:21.236" v="497" actId="164"/>
          <ac:spMkLst>
            <pc:docMk/>
            <pc:sldMk cId="1295701540" sldId="2147471772"/>
            <ac:spMk id="10" creationId="{7074B0A6-08CC-03B8-5624-02A98554BB6E}"/>
          </ac:spMkLst>
        </pc:spChg>
        <pc:spChg chg="add mod">
          <ac:chgData name="Cynthia Wang" userId="540694bf-9ec9-46bb-be89-d19ac15207bd" providerId="ADAL" clId="{E6B0916C-7E95-421A-B346-200A91AD9534}" dt="2025-10-01T22:53:28.572" v="517" actId="164"/>
          <ac:spMkLst>
            <pc:docMk/>
            <pc:sldMk cId="1295701540" sldId="2147471772"/>
            <ac:spMk id="22" creationId="{19E94516-5BDA-50E5-22F9-05B3667DA367}"/>
          </ac:spMkLst>
        </pc:spChg>
        <pc:spChg chg="del topLvl">
          <ac:chgData name="Cynthia Wang" userId="540694bf-9ec9-46bb-be89-d19ac15207bd" providerId="ADAL" clId="{E6B0916C-7E95-421A-B346-200A91AD9534}" dt="2025-10-01T23:04:12.914" v="534" actId="21"/>
          <ac:spMkLst>
            <pc:docMk/>
            <pc:sldMk cId="1295701540" sldId="2147471772"/>
            <ac:spMk id="29" creationId="{675F3408-161D-B6B8-D7FD-A0559B73E3A9}"/>
          </ac:spMkLst>
        </pc:spChg>
        <pc:spChg chg="add mod">
          <ac:chgData name="Cynthia Wang" userId="540694bf-9ec9-46bb-be89-d19ac15207bd" providerId="ADAL" clId="{E6B0916C-7E95-421A-B346-200A91AD9534}" dt="2025-10-01T23:04:20.087" v="539" actId="1076"/>
          <ac:spMkLst>
            <pc:docMk/>
            <pc:sldMk cId="1295701540" sldId="2147471772"/>
            <ac:spMk id="37" creationId="{675F3408-161D-B6B8-D7FD-A0559B73E3A9}"/>
          </ac:spMkLst>
        </pc:spChg>
        <pc:spChg chg="del topLvl">
          <ac:chgData name="Cynthia Wang" userId="540694bf-9ec9-46bb-be89-d19ac15207bd" providerId="ADAL" clId="{E6B0916C-7E95-421A-B346-200A91AD9534}" dt="2025-10-01T22:52:14.379" v="492" actId="21"/>
          <ac:spMkLst>
            <pc:docMk/>
            <pc:sldMk cId="1295701540" sldId="2147471772"/>
            <ac:spMk id="40" creationId="{7074B0A6-08CC-03B8-5624-02A98554BB6E}"/>
          </ac:spMkLst>
        </pc:spChg>
        <pc:spChg chg="del topLvl">
          <ac:chgData name="Cynthia Wang" userId="540694bf-9ec9-46bb-be89-d19ac15207bd" providerId="ADAL" clId="{E6B0916C-7E95-421A-B346-200A91AD9534}" dt="2025-10-01T23:05:22.045" v="548" actId="21"/>
          <ac:spMkLst>
            <pc:docMk/>
            <pc:sldMk cId="1295701540" sldId="2147471772"/>
            <ac:spMk id="41" creationId="{A444FA56-2273-A981-D7D4-DEAE1BF16694}"/>
          </ac:spMkLst>
        </pc:spChg>
        <pc:spChg chg="add mod">
          <ac:chgData name="Cynthia Wang" userId="540694bf-9ec9-46bb-be89-d19ac15207bd" providerId="ADAL" clId="{E6B0916C-7E95-421A-B346-200A91AD9534}" dt="2025-10-01T23:05:44.740" v="560" actId="14100"/>
          <ac:spMkLst>
            <pc:docMk/>
            <pc:sldMk cId="1295701540" sldId="2147471772"/>
            <ac:spMk id="46" creationId="{A444FA56-2273-A981-D7D4-DEAE1BF16694}"/>
          </ac:spMkLst>
        </pc:spChg>
        <pc:grpChg chg="add mod">
          <ac:chgData name="Cynthia Wang" userId="540694bf-9ec9-46bb-be89-d19ac15207bd" providerId="ADAL" clId="{E6B0916C-7E95-421A-B346-200A91AD9534}" dt="2025-10-01T22:52:22.412" v="498" actId="1076"/>
          <ac:grpSpMkLst>
            <pc:docMk/>
            <pc:sldMk cId="1295701540" sldId="2147471772"/>
            <ac:grpSpMk id="12" creationId="{F174143D-5E2E-B924-8B1A-297779D67351}"/>
          </ac:grpSpMkLst>
        </pc:grpChg>
        <pc:grpChg chg="add mod">
          <ac:chgData name="Cynthia Wang" userId="540694bf-9ec9-46bb-be89-d19ac15207bd" providerId="ADAL" clId="{E6B0916C-7E95-421A-B346-200A91AD9534}" dt="2025-10-01T22:53:29.554" v="518" actId="1076"/>
          <ac:grpSpMkLst>
            <pc:docMk/>
            <pc:sldMk cId="1295701540" sldId="2147471772"/>
            <ac:grpSpMk id="23" creationId="{BA8E996E-4CCC-2423-3534-5C2DAA04DE19}"/>
          </ac:grpSpMkLst>
        </pc:grpChg>
        <pc:grpChg chg="del">
          <ac:chgData name="Cynthia Wang" userId="540694bf-9ec9-46bb-be89-d19ac15207bd" providerId="ADAL" clId="{E6B0916C-7E95-421A-B346-200A91AD9534}" dt="2025-10-01T23:04:12.914" v="534" actId="21"/>
          <ac:grpSpMkLst>
            <pc:docMk/>
            <pc:sldMk cId="1295701540" sldId="2147471772"/>
            <ac:grpSpMk id="44" creationId="{CE1FECCE-56BF-CC3A-230C-ED702EBE70B6}"/>
          </ac:grpSpMkLst>
        </pc:grpChg>
        <pc:grpChg chg="del mod">
          <ac:chgData name="Cynthia Wang" userId="540694bf-9ec9-46bb-be89-d19ac15207bd" providerId="ADAL" clId="{E6B0916C-7E95-421A-B346-200A91AD9534}" dt="2025-10-01T23:05:22.045" v="548" actId="21"/>
          <ac:grpSpMkLst>
            <pc:docMk/>
            <pc:sldMk cId="1295701540" sldId="2147471772"/>
            <ac:grpSpMk id="45" creationId="{F85647E1-4A70-0E53-43EE-6A1B1E93E0D3}"/>
          </ac:grpSpMkLst>
        </pc:grpChg>
        <pc:grpChg chg="del">
          <ac:chgData name="Cynthia Wang" userId="540694bf-9ec9-46bb-be89-d19ac15207bd" providerId="ADAL" clId="{E6B0916C-7E95-421A-B346-200A91AD9534}" dt="2025-10-01T22:52:38.246" v="503" actId="478"/>
          <ac:grpSpMkLst>
            <pc:docMk/>
            <pc:sldMk cId="1295701540" sldId="2147471772"/>
            <ac:grpSpMk id="47" creationId="{09E77DE0-5C19-A817-F6DB-FB52E022A5E0}"/>
          </ac:grpSpMkLst>
        </pc:grpChg>
        <pc:grpChg chg="del">
          <ac:chgData name="Cynthia Wang" userId="540694bf-9ec9-46bb-be89-d19ac15207bd" providerId="ADAL" clId="{E6B0916C-7E95-421A-B346-200A91AD9534}" dt="2025-10-01T22:52:14.379" v="492" actId="21"/>
          <ac:grpSpMkLst>
            <pc:docMk/>
            <pc:sldMk cId="1295701540" sldId="2147471772"/>
            <ac:grpSpMk id="49" creationId="{72537CBD-0D80-C498-32A3-16237EEBEB62}"/>
          </ac:grpSpMkLst>
        </pc:grpChg>
        <pc:picChg chg="add mod ord">
          <ac:chgData name="Cynthia Wang" userId="540694bf-9ec9-46bb-be89-d19ac15207bd" providerId="ADAL" clId="{E6B0916C-7E95-421A-B346-200A91AD9534}" dt="2025-10-01T22:52:05.845" v="487" actId="1076"/>
          <ac:picMkLst>
            <pc:docMk/>
            <pc:sldMk cId="1295701540" sldId="2147471772"/>
            <ac:picMk id="3" creationId="{1AFBA42A-6903-C325-191A-4BD51B8D7A22}"/>
          </ac:picMkLst>
        </pc:picChg>
        <pc:picChg chg="add mod">
          <ac:chgData name="Cynthia Wang" userId="540694bf-9ec9-46bb-be89-d19ac15207bd" providerId="ADAL" clId="{E6B0916C-7E95-421A-B346-200A91AD9534}" dt="2025-10-01T22:50:51.686" v="469" actId="14100"/>
          <ac:picMkLst>
            <pc:docMk/>
            <pc:sldMk cId="1295701540" sldId="2147471772"/>
            <ac:picMk id="5" creationId="{2F9E9A3B-F3F3-C885-20A0-1DE2191CBD15}"/>
          </ac:picMkLst>
        </pc:picChg>
        <pc:picChg chg="add mod modCrop">
          <ac:chgData name="Cynthia Wang" userId="540694bf-9ec9-46bb-be89-d19ac15207bd" providerId="ADAL" clId="{E6B0916C-7E95-421A-B346-200A91AD9534}" dt="2025-10-01T22:51:37.433" v="483" actId="1076"/>
          <ac:picMkLst>
            <pc:docMk/>
            <pc:sldMk cId="1295701540" sldId="2147471772"/>
            <ac:picMk id="7" creationId="{F158B553-384B-0A5C-B775-08155B2B7E9C}"/>
          </ac:picMkLst>
        </pc:picChg>
        <pc:picChg chg="add mod modCrop">
          <ac:chgData name="Cynthia Wang" userId="540694bf-9ec9-46bb-be89-d19ac15207bd" providerId="ADAL" clId="{E6B0916C-7E95-421A-B346-200A91AD9534}" dt="2025-10-01T22:52:21.236" v="497" actId="164"/>
          <ac:picMkLst>
            <pc:docMk/>
            <pc:sldMk cId="1295701540" sldId="2147471772"/>
            <ac:picMk id="9" creationId="{6D79B934-2530-C63A-35A1-D65B3ADD4A5F}"/>
          </ac:picMkLst>
        </pc:picChg>
        <pc:picChg chg="del">
          <ac:chgData name="Cynthia Wang" userId="540694bf-9ec9-46bb-be89-d19ac15207bd" providerId="ADAL" clId="{E6B0916C-7E95-421A-B346-200A91AD9534}" dt="2025-10-01T22:50:03.846" v="461" actId="478"/>
          <ac:picMkLst>
            <pc:docMk/>
            <pc:sldMk cId="1295701540" sldId="2147471772"/>
            <ac:picMk id="11" creationId="{4C0C3317-5EB8-5F86-479B-1AFCCBD53C0A}"/>
          </ac:picMkLst>
        </pc:picChg>
        <pc:picChg chg="del topLvl">
          <ac:chgData name="Cynthia Wang" userId="540694bf-9ec9-46bb-be89-d19ac15207bd" providerId="ADAL" clId="{E6B0916C-7E95-421A-B346-200A91AD9534}" dt="2025-10-01T22:52:15.363" v="493" actId="478"/>
          <ac:picMkLst>
            <pc:docMk/>
            <pc:sldMk cId="1295701540" sldId="2147471772"/>
            <ac:picMk id="18" creationId="{C6D7CC6E-1CC2-6164-585E-D9D204A93ED6}"/>
          </ac:picMkLst>
        </pc:picChg>
        <pc:picChg chg="del topLvl">
          <ac:chgData name="Cynthia Wang" userId="540694bf-9ec9-46bb-be89-d19ac15207bd" providerId="ADAL" clId="{E6B0916C-7E95-421A-B346-200A91AD9534}" dt="2025-10-01T23:05:23.846" v="549" actId="478"/>
          <ac:picMkLst>
            <pc:docMk/>
            <pc:sldMk cId="1295701540" sldId="2147471772"/>
            <ac:picMk id="20" creationId="{03814649-1D80-C7CE-C26A-D766D414BE9B}"/>
          </ac:picMkLst>
        </pc:picChg>
        <pc:picChg chg="add mod modCrop">
          <ac:chgData name="Cynthia Wang" userId="540694bf-9ec9-46bb-be89-d19ac15207bd" providerId="ADAL" clId="{E6B0916C-7E95-421A-B346-200A91AD9534}" dt="2025-10-01T22:53:28.572" v="517" actId="164"/>
          <ac:picMkLst>
            <pc:docMk/>
            <pc:sldMk cId="1295701540" sldId="2147471772"/>
            <ac:picMk id="21" creationId="{9E0EFAFE-CBF5-6974-BD87-EE4C3B36C9AE}"/>
          </ac:picMkLst>
        </pc:picChg>
        <pc:picChg chg="del topLvl">
          <ac:chgData name="Cynthia Wang" userId="540694bf-9ec9-46bb-be89-d19ac15207bd" providerId="ADAL" clId="{E6B0916C-7E95-421A-B346-200A91AD9534}" dt="2025-10-01T23:04:14.062" v="535" actId="478"/>
          <ac:picMkLst>
            <pc:docMk/>
            <pc:sldMk cId="1295701540" sldId="2147471772"/>
            <ac:picMk id="24" creationId="{6AB8A2DB-4B43-ECA4-77A2-88D7C9B932DF}"/>
          </ac:picMkLst>
        </pc:picChg>
        <pc:picChg chg="add mod modCrop">
          <ac:chgData name="Cynthia Wang" userId="540694bf-9ec9-46bb-be89-d19ac15207bd" providerId="ADAL" clId="{E6B0916C-7E95-421A-B346-200A91AD9534}" dt="2025-10-01T23:04:20.087" v="539" actId="1076"/>
          <ac:picMkLst>
            <pc:docMk/>
            <pc:sldMk cId="1295701540" sldId="2147471772"/>
            <ac:picMk id="33" creationId="{1D5C286B-994A-40F7-5496-0C1DD2E595E0}"/>
          </ac:picMkLst>
        </pc:picChg>
        <pc:picChg chg="add mod modCrop">
          <ac:chgData name="Cynthia Wang" userId="540694bf-9ec9-46bb-be89-d19ac15207bd" providerId="ADAL" clId="{E6B0916C-7E95-421A-B346-200A91AD9534}" dt="2025-10-01T23:05:32.420" v="555" actId="1076"/>
          <ac:picMkLst>
            <pc:docMk/>
            <pc:sldMk cId="1295701540" sldId="2147471772"/>
            <ac:picMk id="43" creationId="{C451A007-B045-143F-3E7E-07C8CAEE4215}"/>
          </ac:picMkLst>
        </pc:picChg>
        <pc:cxnChg chg="add mod">
          <ac:chgData name="Cynthia Wang" userId="540694bf-9ec9-46bb-be89-d19ac15207bd" providerId="ADAL" clId="{E6B0916C-7E95-421A-B346-200A91AD9534}" dt="2025-10-01T22:53:35.814" v="521" actId="14100"/>
          <ac:cxnSpMkLst>
            <pc:docMk/>
            <pc:sldMk cId="1295701540" sldId="2147471772"/>
            <ac:cxnSpMk id="26" creationId="{50E73E7F-57E1-236E-9682-56771D8B40CE}"/>
          </ac:cxnSpMkLst>
        </pc:cxnChg>
        <pc:cxnChg chg="del mod">
          <ac:chgData name="Cynthia Wang" userId="540694bf-9ec9-46bb-be89-d19ac15207bd" providerId="ADAL" clId="{E6B0916C-7E95-421A-B346-200A91AD9534}" dt="2025-10-01T22:52:38.246" v="503" actId="478"/>
          <ac:cxnSpMkLst>
            <pc:docMk/>
            <pc:sldMk cId="1295701540" sldId="2147471772"/>
            <ac:cxnSpMk id="51" creationId="{B483C4EC-BC47-03E3-1221-1C592DE91015}"/>
          </ac:cxnSpMkLst>
        </pc:cxnChg>
        <pc:cxnChg chg="mod">
          <ac:chgData name="Cynthia Wang" userId="540694bf-9ec9-46bb-be89-d19ac15207bd" providerId="ADAL" clId="{E6B0916C-7E95-421A-B346-200A91AD9534}" dt="2025-10-01T23:05:35.742" v="556" actId="14100"/>
          <ac:cxnSpMkLst>
            <pc:docMk/>
            <pc:sldMk cId="1295701540" sldId="2147471772"/>
            <ac:cxnSpMk id="53" creationId="{DE4C726D-C0A4-7B9E-5AC9-576F5B36132B}"/>
          </ac:cxnSpMkLst>
        </pc:cxnChg>
        <pc:cxnChg chg="mod">
          <ac:chgData name="Cynthia Wang" userId="540694bf-9ec9-46bb-be89-d19ac15207bd" providerId="ADAL" clId="{E6B0916C-7E95-421A-B346-200A91AD9534}" dt="2025-10-01T22:53:52.658" v="523" actId="14100"/>
          <ac:cxnSpMkLst>
            <pc:docMk/>
            <pc:sldMk cId="1295701540" sldId="2147471772"/>
            <ac:cxnSpMk id="56" creationId="{B8594140-44D9-147C-D4F0-51F6343C871F}"/>
          </ac:cxnSpMkLst>
        </pc:cxnChg>
        <pc:cxnChg chg="mod">
          <ac:chgData name="Cynthia Wang" userId="540694bf-9ec9-46bb-be89-d19ac15207bd" providerId="ADAL" clId="{E6B0916C-7E95-421A-B346-200A91AD9534}" dt="2025-10-01T22:52:26.901" v="499" actId="14100"/>
          <ac:cxnSpMkLst>
            <pc:docMk/>
            <pc:sldMk cId="1295701540" sldId="2147471772"/>
            <ac:cxnSpMk id="59" creationId="{841E923E-3C66-9E85-BFFC-C4F798B69BEF}"/>
          </ac:cxnSpMkLst>
        </pc:cxnChg>
        <pc:cxnChg chg="mod">
          <ac:chgData name="Cynthia Wang" userId="540694bf-9ec9-46bb-be89-d19ac15207bd" providerId="ADAL" clId="{E6B0916C-7E95-421A-B346-200A91AD9534}" dt="2025-10-01T22:52:35.323" v="502" actId="14100"/>
          <ac:cxnSpMkLst>
            <pc:docMk/>
            <pc:sldMk cId="1295701540" sldId="2147471772"/>
            <ac:cxnSpMk id="61" creationId="{D7173960-E645-3925-DB87-223716FF22BB}"/>
          </ac:cxnSpMkLst>
        </pc:cxnChg>
      </pc:sldChg>
      <pc:sldChg chg="addSp delSp modSp mod">
        <pc:chgData name="Cynthia Wang" userId="540694bf-9ec9-46bb-be89-d19ac15207bd" providerId="ADAL" clId="{E6B0916C-7E95-421A-B346-200A91AD9534}" dt="2025-10-01T23:10:23.295" v="615" actId="1076"/>
        <pc:sldMkLst>
          <pc:docMk/>
          <pc:sldMk cId="562917561" sldId="2147471774"/>
        </pc:sldMkLst>
        <pc:spChg chg="del">
          <ac:chgData name="Cynthia Wang" userId="540694bf-9ec9-46bb-be89-d19ac15207bd" providerId="ADAL" clId="{E6B0916C-7E95-421A-B346-200A91AD9534}" dt="2025-10-01T23:09:52.220" v="602" actId="21"/>
          <ac:spMkLst>
            <pc:docMk/>
            <pc:sldMk cId="562917561" sldId="2147471774"/>
            <ac:spMk id="6" creationId="{83E31143-53FD-55CE-62FB-E102AAB7E1E9}"/>
          </ac:spMkLst>
        </pc:spChg>
        <pc:spChg chg="add mod">
          <ac:chgData name="Cynthia Wang" userId="540694bf-9ec9-46bb-be89-d19ac15207bd" providerId="ADAL" clId="{E6B0916C-7E95-421A-B346-200A91AD9534}" dt="2025-10-01T23:10:23.295" v="615" actId="1076"/>
          <ac:spMkLst>
            <pc:docMk/>
            <pc:sldMk cId="562917561" sldId="2147471774"/>
            <ac:spMk id="14" creationId="{83E31143-53FD-55CE-62FB-E102AAB7E1E9}"/>
          </ac:spMkLst>
        </pc:spChg>
        <pc:grpChg chg="del mod">
          <ac:chgData name="Cynthia Wang" userId="540694bf-9ec9-46bb-be89-d19ac15207bd" providerId="ADAL" clId="{E6B0916C-7E95-421A-B346-200A91AD9534}" dt="2025-10-01T23:09:53.125" v="603" actId="478"/>
          <ac:grpSpMkLst>
            <pc:docMk/>
            <pc:sldMk cId="562917561" sldId="2147471774"/>
            <ac:grpSpMk id="4" creationId="{702FBB22-C1BF-6AD8-2A3F-18D8DB29DE61}"/>
          </ac:grpSpMkLst>
        </pc:grpChg>
        <pc:grpChg chg="del">
          <ac:chgData name="Cynthia Wang" userId="540694bf-9ec9-46bb-be89-d19ac15207bd" providerId="ADAL" clId="{E6B0916C-7E95-421A-B346-200A91AD9534}" dt="2025-10-01T23:09:52.220" v="602" actId="21"/>
          <ac:grpSpMkLst>
            <pc:docMk/>
            <pc:sldMk cId="562917561" sldId="2147471774"/>
            <ac:grpSpMk id="10" creationId="{B5A1E7FB-6730-7045-B5BC-F95E71A6F773}"/>
          </ac:grpSpMkLst>
        </pc:grpChg>
        <pc:picChg chg="del">
          <ac:chgData name="Cynthia Wang" userId="540694bf-9ec9-46bb-be89-d19ac15207bd" providerId="ADAL" clId="{E6B0916C-7E95-421A-B346-200A91AD9534}" dt="2025-10-01T23:09:02.906" v="583" actId="478"/>
          <ac:picMkLst>
            <pc:docMk/>
            <pc:sldMk cId="562917561" sldId="2147471774"/>
            <ac:picMk id="7" creationId="{5B66D0A8-9AD2-A09A-8ADA-3C571C1C7D66}"/>
          </ac:picMkLst>
        </pc:picChg>
        <pc:picChg chg="add mod">
          <ac:chgData name="Cynthia Wang" userId="540694bf-9ec9-46bb-be89-d19ac15207bd" providerId="ADAL" clId="{E6B0916C-7E95-421A-B346-200A91AD9534}" dt="2025-10-01T23:09:05.115" v="585" actId="1076"/>
          <ac:picMkLst>
            <pc:docMk/>
            <pc:sldMk cId="562917561" sldId="2147471774"/>
            <ac:picMk id="8" creationId="{BC7E6F23-9302-9F02-6B18-0B45A3B38A54}"/>
          </ac:picMkLst>
        </pc:picChg>
        <pc:picChg chg="add del mod modCrop">
          <ac:chgData name="Cynthia Wang" userId="540694bf-9ec9-46bb-be89-d19ac15207bd" providerId="ADAL" clId="{E6B0916C-7E95-421A-B346-200A91AD9534}" dt="2025-10-01T23:09:32.326" v="595" actId="478"/>
          <ac:picMkLst>
            <pc:docMk/>
            <pc:sldMk cId="562917561" sldId="2147471774"/>
            <ac:picMk id="11" creationId="{A0B6E6E4-E3EB-7921-517E-791E9E9F9835}"/>
          </ac:picMkLst>
        </pc:picChg>
        <pc:picChg chg="add mod modCrop">
          <ac:chgData name="Cynthia Wang" userId="540694bf-9ec9-46bb-be89-d19ac15207bd" providerId="ADAL" clId="{E6B0916C-7E95-421A-B346-200A91AD9534}" dt="2025-10-01T23:10:00.675" v="609" actId="1076"/>
          <ac:picMkLst>
            <pc:docMk/>
            <pc:sldMk cId="562917561" sldId="2147471774"/>
            <ac:picMk id="13" creationId="{813196FB-310F-3CE4-CBF4-3869A1A286D2}"/>
          </ac:picMkLst>
        </pc:picChg>
        <pc:cxnChg chg="mod">
          <ac:chgData name="Cynthia Wang" userId="540694bf-9ec9-46bb-be89-d19ac15207bd" providerId="ADAL" clId="{E6B0916C-7E95-421A-B346-200A91AD9534}" dt="2025-10-01T23:09:53.125" v="603" actId="478"/>
          <ac:cxnSpMkLst>
            <pc:docMk/>
            <pc:sldMk cId="562917561" sldId="2147471774"/>
            <ac:cxnSpMk id="2" creationId="{359F9946-E066-347A-1560-676BD05C9790}"/>
          </ac:cxnSpMkLst>
        </pc:cxnChg>
        <pc:cxnChg chg="add mod ord">
          <ac:chgData name="Cynthia Wang" userId="540694bf-9ec9-46bb-be89-d19ac15207bd" providerId="ADAL" clId="{E6B0916C-7E95-421A-B346-200A91AD9534}" dt="2025-10-01T23:10:12.483" v="613" actId="167"/>
          <ac:cxnSpMkLst>
            <pc:docMk/>
            <pc:sldMk cId="562917561" sldId="2147471774"/>
            <ac:cxnSpMk id="15" creationId="{1C4F23A1-8D7B-E2C5-C0F9-56D89D0B9D79}"/>
          </ac:cxnSpMkLst>
        </pc:cxnChg>
      </pc:sldChg>
      <pc:sldChg chg="addSp delSp modSp mod">
        <pc:chgData name="Cynthia Wang" userId="540694bf-9ec9-46bb-be89-d19ac15207bd" providerId="ADAL" clId="{E6B0916C-7E95-421A-B346-200A91AD9534}" dt="2025-10-01T23:12:09.444" v="626" actId="1076"/>
        <pc:sldMkLst>
          <pc:docMk/>
          <pc:sldMk cId="538529974" sldId="2147471776"/>
        </pc:sldMkLst>
        <pc:picChg chg="add mod">
          <ac:chgData name="Cynthia Wang" userId="540694bf-9ec9-46bb-be89-d19ac15207bd" providerId="ADAL" clId="{E6B0916C-7E95-421A-B346-200A91AD9534}" dt="2025-10-01T23:12:09.444" v="626" actId="1076"/>
          <ac:picMkLst>
            <pc:docMk/>
            <pc:sldMk cId="538529974" sldId="2147471776"/>
            <ac:picMk id="3" creationId="{85EF37FE-E8E1-5DE3-3E28-F4BD653AD656}"/>
          </ac:picMkLst>
        </pc:picChg>
        <pc:picChg chg="del">
          <ac:chgData name="Cynthia Wang" userId="540694bf-9ec9-46bb-be89-d19ac15207bd" providerId="ADAL" clId="{E6B0916C-7E95-421A-B346-200A91AD9534}" dt="2025-10-01T23:12:06.340" v="624" actId="478"/>
          <ac:picMkLst>
            <pc:docMk/>
            <pc:sldMk cId="538529974" sldId="2147471776"/>
            <ac:picMk id="4" creationId="{DC545AD0-26AA-21FC-A8A4-731949225636}"/>
          </ac:picMkLst>
        </pc:picChg>
        <pc:picChg chg="del">
          <ac:chgData name="Cynthia Wang" userId="540694bf-9ec9-46bb-be89-d19ac15207bd" providerId="ADAL" clId="{E6B0916C-7E95-421A-B346-200A91AD9534}" dt="2025-10-01T23:12:06.340" v="624" actId="478"/>
          <ac:picMkLst>
            <pc:docMk/>
            <pc:sldMk cId="538529974" sldId="2147471776"/>
            <ac:picMk id="7" creationId="{B783EFE0-1A49-7661-286A-7B4A1FFC6FB0}"/>
          </ac:picMkLst>
        </pc:picChg>
      </pc:sldChg>
      <pc:sldChg chg="addSp delSp modSp mod modAnim">
        <pc:chgData name="Cynthia Wang" userId="540694bf-9ec9-46bb-be89-d19ac15207bd" providerId="ADAL" clId="{E6B0916C-7E95-421A-B346-200A91AD9534}" dt="2025-10-01T23:14:07.275" v="648" actId="6549"/>
        <pc:sldMkLst>
          <pc:docMk/>
          <pc:sldMk cId="2707158391" sldId="2147471778"/>
        </pc:sldMkLst>
        <pc:spChg chg="mod">
          <ac:chgData name="Cynthia Wang" userId="540694bf-9ec9-46bb-be89-d19ac15207bd" providerId="ADAL" clId="{E6B0916C-7E95-421A-B346-200A91AD9534}" dt="2025-10-01T23:13:58.996" v="646" actId="164"/>
          <ac:spMkLst>
            <pc:docMk/>
            <pc:sldMk cId="2707158391" sldId="2147471778"/>
            <ac:spMk id="5" creationId="{4AAF2964-E3E4-0AC9-77D1-523F754D1484}"/>
          </ac:spMkLst>
        </pc:spChg>
        <pc:spChg chg="mod">
          <ac:chgData name="Cynthia Wang" userId="540694bf-9ec9-46bb-be89-d19ac15207bd" providerId="ADAL" clId="{E6B0916C-7E95-421A-B346-200A91AD9534}" dt="2025-10-01T23:13:58.996" v="646" actId="164"/>
          <ac:spMkLst>
            <pc:docMk/>
            <pc:sldMk cId="2707158391" sldId="2147471778"/>
            <ac:spMk id="6" creationId="{5D08B195-A40B-FC71-00AE-BE8E1AAC1569}"/>
          </ac:spMkLst>
        </pc:spChg>
        <pc:spChg chg="add mod">
          <ac:chgData name="Cynthia Wang" userId="540694bf-9ec9-46bb-be89-d19ac15207bd" providerId="ADAL" clId="{E6B0916C-7E95-421A-B346-200A91AD9534}" dt="2025-10-01T23:14:07.275" v="648" actId="6549"/>
          <ac:spMkLst>
            <pc:docMk/>
            <pc:sldMk cId="2707158391" sldId="2147471778"/>
            <ac:spMk id="16" creationId="{82296149-EF91-2E80-4CA3-492F32FD5CD3}"/>
          </ac:spMkLst>
        </pc:spChg>
        <pc:grpChg chg="add mod">
          <ac:chgData name="Cynthia Wang" userId="540694bf-9ec9-46bb-be89-d19ac15207bd" providerId="ADAL" clId="{E6B0916C-7E95-421A-B346-200A91AD9534}" dt="2025-10-01T23:13:58.996" v="646" actId="164"/>
          <ac:grpSpMkLst>
            <pc:docMk/>
            <pc:sldMk cId="2707158391" sldId="2147471778"/>
            <ac:grpSpMk id="13" creationId="{BA1BFEB4-AB9C-6BAF-52BF-7B6645B189CE}"/>
          </ac:grpSpMkLst>
        </pc:grpChg>
        <pc:picChg chg="add del mod">
          <ac:chgData name="Cynthia Wang" userId="540694bf-9ec9-46bb-be89-d19ac15207bd" providerId="ADAL" clId="{E6B0916C-7E95-421A-B346-200A91AD9534}" dt="2025-10-01T23:13:22.119" v="636" actId="478"/>
          <ac:picMkLst>
            <pc:docMk/>
            <pc:sldMk cId="2707158391" sldId="2147471778"/>
            <ac:picMk id="3" creationId="{4A11E7C3-FF5D-3604-7A8C-6741A8719FF3}"/>
          </ac:picMkLst>
        </pc:picChg>
        <pc:picChg chg="mod">
          <ac:chgData name="Cynthia Wang" userId="540694bf-9ec9-46bb-be89-d19ac15207bd" providerId="ADAL" clId="{E6B0916C-7E95-421A-B346-200A91AD9534}" dt="2025-10-01T23:13:58.996" v="646" actId="164"/>
          <ac:picMkLst>
            <pc:docMk/>
            <pc:sldMk cId="2707158391" sldId="2147471778"/>
            <ac:picMk id="4" creationId="{B53F9983-905E-DF9B-396F-CCA8159175B6}"/>
          </ac:picMkLst>
        </pc:picChg>
        <pc:picChg chg="add mod">
          <ac:chgData name="Cynthia Wang" userId="540694bf-9ec9-46bb-be89-d19ac15207bd" providerId="ADAL" clId="{E6B0916C-7E95-421A-B346-200A91AD9534}" dt="2025-10-01T23:13:58.996" v="646" actId="164"/>
          <ac:picMkLst>
            <pc:docMk/>
            <pc:sldMk cId="2707158391" sldId="2147471778"/>
            <ac:picMk id="8" creationId="{4D2C85BF-75F6-EB19-20AF-17D321C923B9}"/>
          </ac:picMkLst>
        </pc:picChg>
        <pc:picChg chg="add mod">
          <ac:chgData name="Cynthia Wang" userId="540694bf-9ec9-46bb-be89-d19ac15207bd" providerId="ADAL" clId="{E6B0916C-7E95-421A-B346-200A91AD9534}" dt="2025-10-01T23:13:58.996" v="646" actId="164"/>
          <ac:picMkLst>
            <pc:docMk/>
            <pc:sldMk cId="2707158391" sldId="2147471778"/>
            <ac:picMk id="10" creationId="{5C6E54A0-299A-E8AE-68F8-73ABDD216FE4}"/>
          </ac:picMkLst>
        </pc:picChg>
        <pc:picChg chg="add mod">
          <ac:chgData name="Cynthia Wang" userId="540694bf-9ec9-46bb-be89-d19ac15207bd" providerId="ADAL" clId="{E6B0916C-7E95-421A-B346-200A91AD9534}" dt="2025-10-01T23:13:58.996" v="646" actId="164"/>
          <ac:picMkLst>
            <pc:docMk/>
            <pc:sldMk cId="2707158391" sldId="2147471778"/>
            <ac:picMk id="12" creationId="{FB68993D-AD98-844C-0541-95F9B386230E}"/>
          </ac:picMkLst>
        </pc:picChg>
      </pc:sldChg>
      <pc:sldChg chg="addSp delSp modSp mod">
        <pc:chgData name="Cynthia Wang" userId="540694bf-9ec9-46bb-be89-d19ac15207bd" providerId="ADAL" clId="{E6B0916C-7E95-421A-B346-200A91AD9534}" dt="2025-06-06T17:59:44.320" v="137" actId="1038"/>
        <pc:sldMkLst>
          <pc:docMk/>
          <pc:sldMk cId="3272863766" sldId="2147471783"/>
        </pc:sldMkLst>
      </pc:sldChg>
      <pc:sldChg chg="addSp delSp modSp mod">
        <pc:chgData name="Cynthia Wang" userId="540694bf-9ec9-46bb-be89-d19ac15207bd" providerId="ADAL" clId="{E6B0916C-7E95-421A-B346-200A91AD9534}" dt="2025-06-06T18:28:42.557" v="158" actId="14100"/>
        <pc:sldMkLst>
          <pc:docMk/>
          <pc:sldMk cId="3918788190" sldId="2147471784"/>
        </pc:sldMkLst>
      </pc:sldChg>
      <pc:sldChg chg="addSp delSp modSp mod">
        <pc:chgData name="Cynthia Wang" userId="540694bf-9ec9-46bb-be89-d19ac15207bd" providerId="ADAL" clId="{E6B0916C-7E95-421A-B346-200A91AD9534}" dt="2025-06-06T19:18:55.508" v="165" actId="1076"/>
        <pc:sldMkLst>
          <pc:docMk/>
          <pc:sldMk cId="765213387" sldId="2147471785"/>
        </pc:sldMkLst>
      </pc:sldChg>
      <pc:sldChg chg="addSp delSp modSp mod">
        <pc:chgData name="Cynthia Wang" userId="540694bf-9ec9-46bb-be89-d19ac15207bd" providerId="ADAL" clId="{E6B0916C-7E95-421A-B346-200A91AD9534}" dt="2025-06-06T19:19:08.014" v="173" actId="1076"/>
        <pc:sldMkLst>
          <pc:docMk/>
          <pc:sldMk cId="1575346866" sldId="2147471787"/>
        </pc:sldMkLst>
      </pc:sldChg>
      <pc:sldChg chg="addSp delSp modSp mod">
        <pc:chgData name="Cynthia Wang" userId="540694bf-9ec9-46bb-be89-d19ac15207bd" providerId="ADAL" clId="{E6B0916C-7E95-421A-B346-200A91AD9534}" dt="2025-06-06T19:19:24.325" v="181" actId="1076"/>
        <pc:sldMkLst>
          <pc:docMk/>
          <pc:sldMk cId="1468530000" sldId="2147471788"/>
        </pc:sldMkLst>
      </pc:sldChg>
      <pc:sldChg chg="addSp delSp modSp mod">
        <pc:chgData name="Cynthia Wang" userId="540694bf-9ec9-46bb-be89-d19ac15207bd" providerId="ADAL" clId="{E6B0916C-7E95-421A-B346-200A91AD9534}" dt="2025-06-06T19:27:04.001" v="233" actId="1036"/>
        <pc:sldMkLst>
          <pc:docMk/>
          <pc:sldMk cId="3326099381" sldId="2147471790"/>
        </pc:sldMkLst>
      </pc:sldChg>
      <pc:sldChg chg="addSp delSp modSp mod">
        <pc:chgData name="Cynthia Wang" userId="540694bf-9ec9-46bb-be89-d19ac15207bd" providerId="ADAL" clId="{E6B0916C-7E95-421A-B346-200A91AD9534}" dt="2025-06-06T19:27:26.529" v="248" actId="1037"/>
        <pc:sldMkLst>
          <pc:docMk/>
          <pc:sldMk cId="3898124879" sldId="2147471791"/>
        </pc:sldMkLst>
      </pc:sldChg>
      <pc:sldChg chg="addSp delSp modSp mod">
        <pc:chgData name="Cynthia Wang" userId="540694bf-9ec9-46bb-be89-d19ac15207bd" providerId="ADAL" clId="{E6B0916C-7E95-421A-B346-200A91AD9534}" dt="2025-06-06T19:34:29.358" v="276" actId="1035"/>
        <pc:sldMkLst>
          <pc:docMk/>
          <pc:sldMk cId="2799567223" sldId="2147471792"/>
        </pc:sldMkLst>
      </pc:sldChg>
      <pc:sldChg chg="addSp delSp modSp mod">
        <pc:chgData name="Cynthia Wang" userId="540694bf-9ec9-46bb-be89-d19ac15207bd" providerId="ADAL" clId="{E6B0916C-7E95-421A-B346-200A91AD9534}" dt="2025-06-06T19:19:55.301" v="193" actId="1076"/>
        <pc:sldMkLst>
          <pc:docMk/>
          <pc:sldMk cId="3294623768" sldId="2147471804"/>
        </pc:sldMkLst>
      </pc:sldChg>
      <pc:sldChg chg="addSp delSp modSp mod">
        <pc:chgData name="Cynthia Wang" userId="540694bf-9ec9-46bb-be89-d19ac15207bd" providerId="ADAL" clId="{E6B0916C-7E95-421A-B346-200A91AD9534}" dt="2025-06-06T19:26:36.626" v="221" actId="1035"/>
        <pc:sldMkLst>
          <pc:docMk/>
          <pc:sldMk cId="649184394" sldId="2147471805"/>
        </pc:sldMkLst>
      </pc:sldChg>
      <pc:sldChg chg="delSp modSp mod">
        <pc:chgData name="Cynthia Wang" userId="540694bf-9ec9-46bb-be89-d19ac15207bd" providerId="ADAL" clId="{E6B0916C-7E95-421A-B346-200A91AD9534}" dt="2025-10-01T21:23:40.154" v="326"/>
        <pc:sldMkLst>
          <pc:docMk/>
          <pc:sldMk cId="1467344131" sldId="2147471842"/>
        </pc:sldMkLst>
        <pc:spChg chg="mod">
          <ac:chgData name="Cynthia Wang" userId="540694bf-9ec9-46bb-be89-d19ac15207bd" providerId="ADAL" clId="{E6B0916C-7E95-421A-B346-200A91AD9534}" dt="2025-10-01T21:23:21.565" v="319" actId="13926"/>
          <ac:spMkLst>
            <pc:docMk/>
            <pc:sldMk cId="1467344131" sldId="2147471842"/>
            <ac:spMk id="11" creationId="{63F905FF-A610-F45A-7541-5A74C3C4DFD7}"/>
          </ac:spMkLst>
        </pc:spChg>
        <pc:spChg chg="mod">
          <ac:chgData name="Cynthia Wang" userId="540694bf-9ec9-46bb-be89-d19ac15207bd" providerId="ADAL" clId="{E6B0916C-7E95-421A-B346-200A91AD9534}" dt="2025-10-01T21:23:28.599" v="322" actId="13926"/>
          <ac:spMkLst>
            <pc:docMk/>
            <pc:sldMk cId="1467344131" sldId="2147471842"/>
            <ac:spMk id="14" creationId="{52F46729-A07F-85AF-30BC-227E704F6C7B}"/>
          </ac:spMkLst>
        </pc:spChg>
        <pc:spChg chg="mod">
          <ac:chgData name="Cynthia Wang" userId="540694bf-9ec9-46bb-be89-d19ac15207bd" providerId="ADAL" clId="{E6B0916C-7E95-421A-B346-200A91AD9534}" dt="2025-10-01T21:23:34.634" v="324"/>
          <ac:spMkLst>
            <pc:docMk/>
            <pc:sldMk cId="1467344131" sldId="2147471842"/>
            <ac:spMk id="19" creationId="{09AC37DF-B0EB-270D-EF2B-8FEA49D1E764}"/>
          </ac:spMkLst>
        </pc:spChg>
        <pc:spChg chg="mod">
          <ac:chgData name="Cynthia Wang" userId="540694bf-9ec9-46bb-be89-d19ac15207bd" providerId="ADAL" clId="{E6B0916C-7E95-421A-B346-200A91AD9534}" dt="2025-10-01T21:23:40.154" v="326"/>
          <ac:spMkLst>
            <pc:docMk/>
            <pc:sldMk cId="1467344131" sldId="2147471842"/>
            <ac:spMk id="23" creationId="{6390273F-8D22-51C4-5250-53DB418FC5AD}"/>
          </ac:spMkLst>
        </pc:spChg>
        <pc:spChg chg="del">
          <ac:chgData name="Cynthia Wang" userId="540694bf-9ec9-46bb-be89-d19ac15207bd" providerId="ADAL" clId="{E6B0916C-7E95-421A-B346-200A91AD9534}" dt="2025-10-01T21:06:49.281" v="316" actId="478"/>
          <ac:spMkLst>
            <pc:docMk/>
            <pc:sldMk cId="1467344131" sldId="2147471842"/>
            <ac:spMk id="24" creationId="{9DB8B0C5-CC05-0B15-0D7D-7DA2216E14C0}"/>
          </ac:spMkLst>
        </pc:spChg>
        <pc:picChg chg="del">
          <ac:chgData name="Cynthia Wang" userId="540694bf-9ec9-46bb-be89-d19ac15207bd" providerId="ADAL" clId="{E6B0916C-7E95-421A-B346-200A91AD9534}" dt="2025-10-01T21:06:48.974" v="315" actId="478"/>
          <ac:picMkLst>
            <pc:docMk/>
            <pc:sldMk cId="1467344131" sldId="2147471842"/>
            <ac:picMk id="3" creationId="{F62B734C-9375-BD4E-9D70-51FED18A1A01}"/>
          </ac:picMkLst>
        </pc:picChg>
      </pc:sldChg>
      <pc:sldChg chg="delSp modSp mod">
        <pc:chgData name="Cynthia Wang" userId="540694bf-9ec9-46bb-be89-d19ac15207bd" providerId="ADAL" clId="{E6B0916C-7E95-421A-B346-200A91AD9534}" dt="2025-10-01T21:06:24.674" v="314" actId="478"/>
        <pc:sldMkLst>
          <pc:docMk/>
          <pc:sldMk cId="337675650" sldId="2147471843"/>
        </pc:sldMkLst>
        <pc:picChg chg="del mod">
          <ac:chgData name="Cynthia Wang" userId="540694bf-9ec9-46bb-be89-d19ac15207bd" providerId="ADAL" clId="{E6B0916C-7E95-421A-B346-200A91AD9534}" dt="2025-10-01T21:06:24.674" v="314" actId="478"/>
          <ac:picMkLst>
            <pc:docMk/>
            <pc:sldMk cId="337675650" sldId="2147471843"/>
            <ac:picMk id="6" creationId="{EEE1482A-E05E-26C5-31D6-FC7FC83F0CAE}"/>
          </ac:picMkLst>
        </pc:picChg>
      </pc:sldChg>
      <pc:sldChg chg="addSp delSp modSp mod delAnim">
        <pc:chgData name="Cynthia Wang" userId="540694bf-9ec9-46bb-be89-d19ac15207bd" providerId="ADAL" clId="{E6B0916C-7E95-421A-B346-200A91AD9534}" dt="2025-06-06T17:58:40.237" v="96" actId="1076"/>
        <pc:sldMkLst>
          <pc:docMk/>
          <pc:sldMk cId="890369292" sldId="2147475830"/>
        </pc:sldMkLst>
      </pc:sldChg>
      <pc:sldChg chg="addSp delSp modSp mod">
        <pc:chgData name="Cynthia Wang" userId="540694bf-9ec9-46bb-be89-d19ac15207bd" providerId="ADAL" clId="{E6B0916C-7E95-421A-B346-200A91AD9534}" dt="2025-06-06T17:39:24.408" v="17" actId="962"/>
        <pc:sldMkLst>
          <pc:docMk/>
          <pc:sldMk cId="2378236772" sldId="2147475838"/>
        </pc:sldMkLst>
      </pc:sldChg>
      <pc:sldChg chg="addSp delSp modSp mod addAnim delAnim">
        <pc:chgData name="Cynthia Wang" userId="540694bf-9ec9-46bb-be89-d19ac15207bd" providerId="ADAL" clId="{E6B0916C-7E95-421A-B346-200A91AD9534}" dt="2025-06-06T17:40:01.427" v="44" actId="478"/>
        <pc:sldMkLst>
          <pc:docMk/>
          <pc:sldMk cId="3564113880" sldId="2147475839"/>
        </pc:sldMkLst>
      </pc:sldChg>
      <pc:sldChg chg="addSp delSp modSp mod">
        <pc:chgData name="Cynthia Wang" userId="540694bf-9ec9-46bb-be89-d19ac15207bd" providerId="ADAL" clId="{E6B0916C-7E95-421A-B346-200A91AD9534}" dt="2025-06-06T17:59:11.540" v="111" actId="1076"/>
        <pc:sldMkLst>
          <pc:docMk/>
          <pc:sldMk cId="660320643" sldId="2147475843"/>
        </pc:sldMkLst>
      </pc:sldChg>
      <pc:sldChg chg="addSp delSp modSp mod delAnim">
        <pc:chgData name="Cynthia Wang" userId="540694bf-9ec9-46bb-be89-d19ac15207bd" providerId="ADAL" clId="{E6B0916C-7E95-421A-B346-200A91AD9534}" dt="2025-10-01T21:44:01.557" v="389"/>
        <pc:sldMkLst>
          <pc:docMk/>
          <pc:sldMk cId="2351681447" sldId="2147475844"/>
        </pc:sldMkLst>
        <pc:spChg chg="del">
          <ac:chgData name="Cynthia Wang" userId="540694bf-9ec9-46bb-be89-d19ac15207bd" providerId="ADAL" clId="{E6B0916C-7E95-421A-B346-200A91AD9534}" dt="2025-10-01T21:44:01.336" v="388" actId="478"/>
          <ac:spMkLst>
            <pc:docMk/>
            <pc:sldMk cId="2351681447" sldId="2147475844"/>
            <ac:spMk id="6" creationId="{D162E248-36B4-696C-F108-B591808FE057}"/>
          </ac:spMkLst>
        </pc:spChg>
        <pc:spChg chg="add mod">
          <ac:chgData name="Cynthia Wang" userId="540694bf-9ec9-46bb-be89-d19ac15207bd" providerId="ADAL" clId="{E6B0916C-7E95-421A-B346-200A91AD9534}" dt="2025-10-01T21:44:01.557" v="389"/>
          <ac:spMkLst>
            <pc:docMk/>
            <pc:sldMk cId="2351681447" sldId="2147475844"/>
            <ac:spMk id="22" creationId="{8484B875-B213-DE0F-CA52-A8107C8E0464}"/>
          </ac:spMkLst>
        </pc:spChg>
        <pc:grpChg chg="del">
          <ac:chgData name="Cynthia Wang" userId="540694bf-9ec9-46bb-be89-d19ac15207bd" providerId="ADAL" clId="{E6B0916C-7E95-421A-B346-200A91AD9534}" dt="2025-10-01T21:44:01.336" v="388" actId="478"/>
          <ac:grpSpMkLst>
            <pc:docMk/>
            <pc:sldMk cId="2351681447" sldId="2147475844"/>
            <ac:grpSpMk id="24" creationId="{26B7577B-AE7F-6BDC-8923-7F9E255F8167}"/>
          </ac:grpSpMkLst>
        </pc:grpChg>
        <pc:grpChg chg="del">
          <ac:chgData name="Cynthia Wang" userId="540694bf-9ec9-46bb-be89-d19ac15207bd" providerId="ADAL" clId="{E6B0916C-7E95-421A-B346-200A91AD9534}" dt="2025-10-01T21:44:01.336" v="388" actId="478"/>
          <ac:grpSpMkLst>
            <pc:docMk/>
            <pc:sldMk cId="2351681447" sldId="2147475844"/>
            <ac:grpSpMk id="25" creationId="{D2FF25D8-1529-13EF-D95C-2AA9288389C2}"/>
          </ac:grpSpMkLst>
        </pc:grpChg>
        <pc:picChg chg="add mod">
          <ac:chgData name="Cynthia Wang" userId="540694bf-9ec9-46bb-be89-d19ac15207bd" providerId="ADAL" clId="{E6B0916C-7E95-421A-B346-200A91AD9534}" dt="2025-10-01T21:44:01.557" v="389"/>
          <ac:picMkLst>
            <pc:docMk/>
            <pc:sldMk cId="2351681447" sldId="2147475844"/>
            <ac:picMk id="2" creationId="{3D1C7DF2-7798-D97C-090A-7C5CAE233EB2}"/>
          </ac:picMkLst>
        </pc:picChg>
        <pc:picChg chg="add mod">
          <ac:chgData name="Cynthia Wang" userId="540694bf-9ec9-46bb-be89-d19ac15207bd" providerId="ADAL" clId="{E6B0916C-7E95-421A-B346-200A91AD9534}" dt="2025-10-01T21:44:01.557" v="389"/>
          <ac:picMkLst>
            <pc:docMk/>
            <pc:sldMk cId="2351681447" sldId="2147475844"/>
            <ac:picMk id="3" creationId="{847F28B3-D02B-3EEF-4D76-BC275A5C8570}"/>
          </ac:picMkLst>
        </pc:picChg>
        <pc:picChg chg="del">
          <ac:chgData name="Cynthia Wang" userId="540694bf-9ec9-46bb-be89-d19ac15207bd" providerId="ADAL" clId="{E6B0916C-7E95-421A-B346-200A91AD9534}" dt="2025-10-01T21:44:01.336" v="388" actId="478"/>
          <ac:picMkLst>
            <pc:docMk/>
            <pc:sldMk cId="2351681447" sldId="2147475844"/>
            <ac:picMk id="4" creationId="{4653FDF0-9CF7-2B2A-48B1-EC46C76B1CE0}"/>
          </ac:picMkLst>
        </pc:picChg>
        <pc:picChg chg="del">
          <ac:chgData name="Cynthia Wang" userId="540694bf-9ec9-46bb-be89-d19ac15207bd" providerId="ADAL" clId="{E6B0916C-7E95-421A-B346-200A91AD9534}" dt="2025-10-01T21:44:01.336" v="388" actId="478"/>
          <ac:picMkLst>
            <pc:docMk/>
            <pc:sldMk cId="2351681447" sldId="2147475844"/>
            <ac:picMk id="5" creationId="{1E02CD96-8ADC-5AA1-389D-301AEE069A65}"/>
          </ac:picMkLst>
        </pc:picChg>
        <pc:picChg chg="add mod">
          <ac:chgData name="Cynthia Wang" userId="540694bf-9ec9-46bb-be89-d19ac15207bd" providerId="ADAL" clId="{E6B0916C-7E95-421A-B346-200A91AD9534}" dt="2025-10-01T21:44:01.557" v="389"/>
          <ac:picMkLst>
            <pc:docMk/>
            <pc:sldMk cId="2351681447" sldId="2147475844"/>
            <ac:picMk id="23" creationId="{FC175E56-A342-10CD-E860-491089E2BF74}"/>
          </ac:picMkLst>
        </pc:picChg>
      </pc:sldChg>
      <pc:sldChg chg="addSp delSp modSp mod">
        <pc:chgData name="Cynthia Wang" userId="540694bf-9ec9-46bb-be89-d19ac15207bd" providerId="ADAL" clId="{E6B0916C-7E95-421A-B346-200A91AD9534}" dt="2025-10-01T23:10:04.464" v="610"/>
        <pc:sldMkLst>
          <pc:docMk/>
          <pc:sldMk cId="466975596" sldId="2147475845"/>
        </pc:sldMkLst>
        <pc:grpChg chg="add del mod">
          <ac:chgData name="Cynthia Wang" userId="540694bf-9ec9-46bb-be89-d19ac15207bd" providerId="ADAL" clId="{E6B0916C-7E95-421A-B346-200A91AD9534}" dt="2025-10-01T23:07:26.406" v="582" actId="478"/>
          <ac:grpSpMkLst>
            <pc:docMk/>
            <pc:sldMk cId="466975596" sldId="2147475845"/>
            <ac:grpSpMk id="4" creationId="{CB72B368-BFEE-2EA1-D44B-E56CF60E1EB4}"/>
          </ac:grpSpMkLst>
        </pc:grpChg>
        <pc:graphicFrameChg chg="add mod">
          <ac:chgData name="Cynthia Wang" userId="540694bf-9ec9-46bb-be89-d19ac15207bd" providerId="ADAL" clId="{E6B0916C-7E95-421A-B346-200A91AD9534}" dt="2025-10-01T23:06:11.983" v="565"/>
          <ac:graphicFrameMkLst>
            <pc:docMk/>
            <pc:sldMk cId="466975596" sldId="2147475845"/>
            <ac:graphicFrameMk id="6" creationId="{0DB36CB9-253E-7612-6605-2C0093C95C0C}"/>
          </ac:graphicFrameMkLst>
        </pc:graphicFrameChg>
        <pc:graphicFrameChg chg="add mod modGraphic">
          <ac:chgData name="Cynthia Wang" userId="540694bf-9ec9-46bb-be89-d19ac15207bd" providerId="ADAL" clId="{E6B0916C-7E95-421A-B346-200A91AD9534}" dt="2025-10-01T23:07:23.756" v="581" actId="108"/>
          <ac:graphicFrameMkLst>
            <pc:docMk/>
            <pc:sldMk cId="466975596" sldId="2147475845"/>
            <ac:graphicFrameMk id="7" creationId="{38B645EF-F267-D12F-90AB-27F589B67A76}"/>
          </ac:graphicFrameMkLst>
        </pc:graphicFrameChg>
        <pc:picChg chg="add mod">
          <ac:chgData name="Cynthia Wang" userId="540694bf-9ec9-46bb-be89-d19ac15207bd" providerId="ADAL" clId="{E6B0916C-7E95-421A-B346-200A91AD9534}" dt="2025-10-01T23:06:06.559" v="563" actId="1076"/>
          <ac:picMkLst>
            <pc:docMk/>
            <pc:sldMk cId="466975596" sldId="2147475845"/>
            <ac:picMk id="5" creationId="{476F7E04-76AF-F619-083D-308C43C5A6E3}"/>
          </ac:picMkLst>
        </pc:picChg>
        <pc:picChg chg="del">
          <ac:chgData name="Cynthia Wang" userId="540694bf-9ec9-46bb-be89-d19ac15207bd" providerId="ADAL" clId="{E6B0916C-7E95-421A-B346-200A91AD9534}" dt="2025-10-01T23:06:04.435" v="561" actId="478"/>
          <ac:picMkLst>
            <pc:docMk/>
            <pc:sldMk cId="466975596" sldId="2147475845"/>
            <ac:picMk id="11" creationId="{26B1122C-A2AA-CCAA-70E8-9210588E82EB}"/>
          </ac:picMkLst>
        </pc:picChg>
        <pc:cxnChg chg="add mod">
          <ac:chgData name="Cynthia Wang" userId="540694bf-9ec9-46bb-be89-d19ac15207bd" providerId="ADAL" clId="{E6B0916C-7E95-421A-B346-200A91AD9534}" dt="2025-10-01T23:10:04.464" v="610"/>
          <ac:cxnSpMkLst>
            <pc:docMk/>
            <pc:sldMk cId="466975596" sldId="2147475845"/>
            <ac:cxnSpMk id="8" creationId="{47FCFC3C-EAD8-F4F1-67E5-92D12BFE3D6E}"/>
          </ac:cxnSpMkLst>
        </pc:cxnChg>
      </pc:sldChg>
      <pc:sldChg chg="addSp delSp modSp mod">
        <pc:chgData name="Cynthia Wang" userId="540694bf-9ec9-46bb-be89-d19ac15207bd" providerId="ADAL" clId="{E6B0916C-7E95-421A-B346-200A91AD9534}" dt="2025-10-01T23:11:18.590" v="623" actId="1076"/>
        <pc:sldMkLst>
          <pc:docMk/>
          <pc:sldMk cId="1238920031" sldId="2147475846"/>
        </pc:sldMkLst>
        <pc:spChg chg="mod">
          <ac:chgData name="Cynthia Wang" userId="540694bf-9ec9-46bb-be89-d19ac15207bd" providerId="ADAL" clId="{E6B0916C-7E95-421A-B346-200A91AD9534}" dt="2025-10-01T23:11:16.634" v="622" actId="1076"/>
          <ac:spMkLst>
            <pc:docMk/>
            <pc:sldMk cId="1238920031" sldId="2147475846"/>
            <ac:spMk id="2" creationId="{406D06CD-2BDE-FD1C-CB72-782D6EB1014A}"/>
          </ac:spMkLst>
        </pc:spChg>
        <pc:spChg chg="mod">
          <ac:chgData name="Cynthia Wang" userId="540694bf-9ec9-46bb-be89-d19ac15207bd" providerId="ADAL" clId="{E6B0916C-7E95-421A-B346-200A91AD9534}" dt="2025-10-01T23:11:18.590" v="623" actId="1076"/>
          <ac:spMkLst>
            <pc:docMk/>
            <pc:sldMk cId="1238920031" sldId="2147475846"/>
            <ac:spMk id="3" creationId="{2EE8DD52-1B85-145D-63E9-C486F57C1F24}"/>
          </ac:spMkLst>
        </pc:spChg>
        <pc:spChg chg="mod">
          <ac:chgData name="Cynthia Wang" userId="540694bf-9ec9-46bb-be89-d19ac15207bd" providerId="ADAL" clId="{E6B0916C-7E95-421A-B346-200A91AD9534}" dt="2025-10-01T23:11:12.126" v="621" actId="14100"/>
          <ac:spMkLst>
            <pc:docMk/>
            <pc:sldMk cId="1238920031" sldId="2147475846"/>
            <ac:spMk id="6" creationId="{B486A978-15FC-DF7D-74B5-DE62A5BEAF5A}"/>
          </ac:spMkLst>
        </pc:spChg>
        <pc:picChg chg="del">
          <ac:chgData name="Cynthia Wang" userId="540694bf-9ec9-46bb-be89-d19ac15207bd" providerId="ADAL" clId="{E6B0916C-7E95-421A-B346-200A91AD9534}" dt="2025-10-01T23:11:05.979" v="618" actId="478"/>
          <ac:picMkLst>
            <pc:docMk/>
            <pc:sldMk cId="1238920031" sldId="2147475846"/>
            <ac:picMk id="5" creationId="{898EA60A-60D5-2FB3-B2C0-8BE94FBB757A}"/>
          </ac:picMkLst>
        </pc:picChg>
        <pc:picChg chg="add ord">
          <ac:chgData name="Cynthia Wang" userId="540694bf-9ec9-46bb-be89-d19ac15207bd" providerId="ADAL" clId="{E6B0916C-7E95-421A-B346-200A91AD9534}" dt="2025-10-01T23:11:02.905" v="617" actId="167"/>
          <ac:picMkLst>
            <pc:docMk/>
            <pc:sldMk cId="1238920031" sldId="2147475846"/>
            <ac:picMk id="7" creationId="{3D2EEF26-CFB6-D157-33AC-89D5C90611EA}"/>
          </ac:picMkLst>
        </pc:picChg>
      </pc:sldChg>
      <pc:sldChg chg="addSp delSp modSp mod">
        <pc:chgData name="Cynthia Wang" userId="540694bf-9ec9-46bb-be89-d19ac15207bd" providerId="ADAL" clId="{E6B0916C-7E95-421A-B346-200A91AD9534}" dt="2025-10-01T21:31:06.991" v="386" actId="478"/>
        <pc:sldMkLst>
          <pc:docMk/>
          <pc:sldMk cId="2686880901" sldId="2147475847"/>
        </pc:sldMkLst>
        <pc:spChg chg="mod">
          <ac:chgData name="Cynthia Wang" userId="540694bf-9ec9-46bb-be89-d19ac15207bd" providerId="ADAL" clId="{E6B0916C-7E95-421A-B346-200A91AD9534}" dt="2025-10-01T21:30:30.800" v="371" actId="1076"/>
          <ac:spMkLst>
            <pc:docMk/>
            <pc:sldMk cId="2686880901" sldId="2147475847"/>
            <ac:spMk id="2" creationId="{07384686-C3D3-620D-BB3E-6B6E65B9BE74}"/>
          </ac:spMkLst>
        </pc:spChg>
        <pc:spChg chg="del">
          <ac:chgData name="Cynthia Wang" userId="540694bf-9ec9-46bb-be89-d19ac15207bd" providerId="ADAL" clId="{E6B0916C-7E95-421A-B346-200A91AD9534}" dt="2025-10-01T21:30:58.560" v="381" actId="478"/>
          <ac:spMkLst>
            <pc:docMk/>
            <pc:sldMk cId="2686880901" sldId="2147475847"/>
            <ac:spMk id="19" creationId="{29458037-26C1-84DE-594F-C3DE69EB886F}"/>
          </ac:spMkLst>
        </pc:spChg>
        <pc:spChg chg="del">
          <ac:chgData name="Cynthia Wang" userId="540694bf-9ec9-46bb-be89-d19ac15207bd" providerId="ADAL" clId="{E6B0916C-7E95-421A-B346-200A91AD9534}" dt="2025-10-01T21:31:04.312" v="385" actId="478"/>
          <ac:spMkLst>
            <pc:docMk/>
            <pc:sldMk cId="2686880901" sldId="2147475847"/>
            <ac:spMk id="20" creationId="{2AC2A5C6-F32F-527A-949C-A71885D0FB90}"/>
          </ac:spMkLst>
        </pc:spChg>
        <pc:spChg chg="del">
          <ac:chgData name="Cynthia Wang" userId="540694bf-9ec9-46bb-be89-d19ac15207bd" providerId="ADAL" clId="{E6B0916C-7E95-421A-B346-200A91AD9534}" dt="2025-10-01T21:31:01.559" v="384" actId="478"/>
          <ac:spMkLst>
            <pc:docMk/>
            <pc:sldMk cId="2686880901" sldId="2147475847"/>
            <ac:spMk id="21" creationId="{86654E4E-A9D0-27A1-1527-88ACCF56A187}"/>
          </ac:spMkLst>
        </pc:spChg>
        <pc:grpChg chg="del">
          <ac:chgData name="Cynthia Wang" userId="540694bf-9ec9-46bb-be89-d19ac15207bd" providerId="ADAL" clId="{E6B0916C-7E95-421A-B346-200A91AD9534}" dt="2025-10-01T21:31:04.312" v="385" actId="478"/>
          <ac:grpSpMkLst>
            <pc:docMk/>
            <pc:sldMk cId="2686880901" sldId="2147475847"/>
            <ac:grpSpMk id="16" creationId="{1D0BF4D0-01C0-7BFB-4E67-6047902FEBF6}"/>
          </ac:grpSpMkLst>
        </pc:grpChg>
        <pc:grpChg chg="del">
          <ac:chgData name="Cynthia Wang" userId="540694bf-9ec9-46bb-be89-d19ac15207bd" providerId="ADAL" clId="{E6B0916C-7E95-421A-B346-200A91AD9534}" dt="2025-10-01T21:31:01.559" v="384" actId="478"/>
          <ac:grpSpMkLst>
            <pc:docMk/>
            <pc:sldMk cId="2686880901" sldId="2147475847"/>
            <ac:grpSpMk id="18" creationId="{24375351-ED7A-9333-D582-475CE37CD50F}"/>
          </ac:grpSpMkLst>
        </pc:grpChg>
        <pc:grpChg chg="add del mod">
          <ac:chgData name="Cynthia Wang" userId="540694bf-9ec9-46bb-be89-d19ac15207bd" providerId="ADAL" clId="{E6B0916C-7E95-421A-B346-200A91AD9534}" dt="2025-10-01T21:31:06.991" v="386" actId="478"/>
          <ac:grpSpMkLst>
            <pc:docMk/>
            <pc:sldMk cId="2686880901" sldId="2147475847"/>
            <ac:grpSpMk id="24" creationId="{BDFC7DA9-8457-4D7C-1682-D8ABFE350390}"/>
          </ac:grpSpMkLst>
        </pc:grpChg>
        <pc:grpChg chg="del">
          <ac:chgData name="Cynthia Wang" userId="540694bf-9ec9-46bb-be89-d19ac15207bd" providerId="ADAL" clId="{E6B0916C-7E95-421A-B346-200A91AD9534}" dt="2025-10-01T21:30:34.223" v="372" actId="478"/>
          <ac:grpSpMkLst>
            <pc:docMk/>
            <pc:sldMk cId="2686880901" sldId="2147475847"/>
            <ac:grpSpMk id="25" creationId="{4CE16D6C-4B44-9B00-06A3-917D9C700D15}"/>
          </ac:grpSpMkLst>
        </pc:grpChg>
        <pc:picChg chg="mod">
          <ac:chgData name="Cynthia Wang" userId="540694bf-9ec9-46bb-be89-d19ac15207bd" providerId="ADAL" clId="{E6B0916C-7E95-421A-B346-200A91AD9534}" dt="2025-10-01T21:30:30.800" v="371" actId="1076"/>
          <ac:picMkLst>
            <pc:docMk/>
            <pc:sldMk cId="2686880901" sldId="2147475847"/>
            <ac:picMk id="4" creationId="{D296EAE1-893F-EB12-4262-D5924E094EFF}"/>
          </ac:picMkLst>
        </pc:picChg>
        <pc:picChg chg="del">
          <ac:chgData name="Cynthia Wang" userId="540694bf-9ec9-46bb-be89-d19ac15207bd" providerId="ADAL" clId="{E6B0916C-7E95-421A-B346-200A91AD9534}" dt="2025-10-01T21:30:09.513" v="359" actId="478"/>
          <ac:picMkLst>
            <pc:docMk/>
            <pc:sldMk cId="2686880901" sldId="2147475847"/>
            <ac:picMk id="5" creationId="{082A867A-9AD2-6ED3-59C3-C17A729F2F11}"/>
          </ac:picMkLst>
        </pc:picChg>
        <pc:picChg chg="add mod">
          <ac:chgData name="Cynthia Wang" userId="540694bf-9ec9-46bb-be89-d19ac15207bd" providerId="ADAL" clId="{E6B0916C-7E95-421A-B346-200A91AD9534}" dt="2025-10-01T21:30:13.715" v="362" actId="1076"/>
          <ac:picMkLst>
            <pc:docMk/>
            <pc:sldMk cId="2686880901" sldId="2147475847"/>
            <ac:picMk id="6" creationId="{10C7A181-7E6C-889C-EC58-6CDDD100DB96}"/>
          </ac:picMkLst>
        </pc:picChg>
        <pc:picChg chg="mod topLvl">
          <ac:chgData name="Cynthia Wang" userId="540694bf-9ec9-46bb-be89-d19ac15207bd" providerId="ADAL" clId="{E6B0916C-7E95-421A-B346-200A91AD9534}" dt="2025-10-01T21:31:06.991" v="386" actId="478"/>
          <ac:picMkLst>
            <pc:docMk/>
            <pc:sldMk cId="2686880901" sldId="2147475847"/>
            <ac:picMk id="7" creationId="{5D59621C-101D-175F-868B-7AF1626CFFBD}"/>
          </ac:picMkLst>
        </pc:picChg>
        <pc:picChg chg="del topLvl">
          <ac:chgData name="Cynthia Wang" userId="540694bf-9ec9-46bb-be89-d19ac15207bd" providerId="ADAL" clId="{E6B0916C-7E95-421A-B346-200A91AD9534}" dt="2025-10-01T21:31:06.991" v="386" actId="478"/>
          <ac:picMkLst>
            <pc:docMk/>
            <pc:sldMk cId="2686880901" sldId="2147475847"/>
            <ac:picMk id="17" creationId="{97FA602B-23C2-2F94-CF2B-E6C97EC80525}"/>
          </ac:picMkLst>
        </pc:picChg>
      </pc:sldChg>
      <pc:sldChg chg="addSp delSp modSp mod">
        <pc:chgData name="Cynthia Wang" userId="540694bf-9ec9-46bb-be89-d19ac15207bd" providerId="ADAL" clId="{E6B0916C-7E95-421A-B346-200A91AD9534}" dt="2025-06-06T17:58:21.456" v="88" actId="1038"/>
        <pc:sldMkLst>
          <pc:docMk/>
          <pc:sldMk cId="3389197180" sldId="2147475861"/>
        </pc:sldMkLst>
      </pc:sldChg>
      <pc:sldChg chg="del">
        <pc:chgData name="Cynthia Wang" userId="540694bf-9ec9-46bb-be89-d19ac15207bd" providerId="ADAL" clId="{E6B0916C-7E95-421A-B346-200A91AD9534}" dt="2025-10-01T21:43:06.255" v="387" actId="47"/>
        <pc:sldMkLst>
          <pc:docMk/>
          <pc:sldMk cId="419772909" sldId="2147475863"/>
        </pc:sldMkLst>
      </pc:sldChg>
      <pc:sldChg chg="addSp delSp modSp mod">
        <pc:chgData name="Cynthia Wang" userId="540694bf-9ec9-46bb-be89-d19ac15207bd" providerId="ADAL" clId="{E6B0916C-7E95-421A-B346-200A91AD9534}" dt="2025-06-06T19:34:50.008" v="290" actId="1076"/>
        <pc:sldMkLst>
          <pc:docMk/>
          <pc:sldMk cId="2078658254" sldId="2147475864"/>
        </pc:sldMkLst>
      </pc:sldChg>
      <pc:sldChg chg="addSp delSp modSp mod">
        <pc:chgData name="Cynthia Wang" userId="540694bf-9ec9-46bb-be89-d19ac15207bd" providerId="ADAL" clId="{E6B0916C-7E95-421A-B346-200A91AD9534}" dt="2025-06-06T19:34:58.880" v="296" actId="1076"/>
        <pc:sldMkLst>
          <pc:docMk/>
          <pc:sldMk cId="318846459" sldId="2147475867"/>
        </pc:sldMkLst>
      </pc:sldChg>
      <pc:sldChg chg="addSp delSp modSp mod">
        <pc:chgData name="Cynthia Wang" userId="540694bf-9ec9-46bb-be89-d19ac15207bd" providerId="ADAL" clId="{E6B0916C-7E95-421A-B346-200A91AD9534}" dt="2025-06-06T19:35:08.327" v="303" actId="1076"/>
        <pc:sldMkLst>
          <pc:docMk/>
          <pc:sldMk cId="4153164852" sldId="2147475868"/>
        </pc:sldMkLst>
      </pc:sldChg>
    </pc:docChg>
  </pc:docChgLst>
  <pc:docChgLst>
    <pc:chgData name="Cynthia Wang" userId="540694bf-9ec9-46bb-be89-d19ac15207bd" providerId="ADAL" clId="{9D048818-98BA-4595-AFCC-897FB3E2647E}"/>
    <pc:docChg chg="custSel addSld modSld">
      <pc:chgData name="Cynthia Wang" userId="540694bf-9ec9-46bb-be89-d19ac15207bd" providerId="ADAL" clId="{9D048818-98BA-4595-AFCC-897FB3E2647E}" dt="2025-04-07T22:10:14.712" v="801"/>
      <pc:docMkLst>
        <pc:docMk/>
      </pc:docMkLst>
      <pc:sldChg chg="addSp delSp modSp mod">
        <pc:chgData name="Cynthia Wang" userId="540694bf-9ec9-46bb-be89-d19ac15207bd" providerId="ADAL" clId="{9D048818-98BA-4595-AFCC-897FB3E2647E}" dt="2025-04-07T21:59:31.673" v="760" actId="478"/>
        <pc:sldMkLst>
          <pc:docMk/>
          <pc:sldMk cId="2916431754" sldId="310"/>
        </pc:sldMkLst>
      </pc:sldChg>
      <pc:sldChg chg="addSp delSp modSp mod">
        <pc:chgData name="Cynthia Wang" userId="540694bf-9ec9-46bb-be89-d19ac15207bd" providerId="ADAL" clId="{9D048818-98BA-4595-AFCC-897FB3E2647E}" dt="2025-04-07T22:02:23.979" v="765" actId="478"/>
        <pc:sldMkLst>
          <pc:docMk/>
          <pc:sldMk cId="3023122528" sldId="2147471745"/>
        </pc:sldMkLst>
      </pc:sldChg>
      <pc:sldChg chg="addSp delSp modSp mod">
        <pc:chgData name="Cynthia Wang" userId="540694bf-9ec9-46bb-be89-d19ac15207bd" providerId="ADAL" clId="{9D048818-98BA-4595-AFCC-897FB3E2647E}" dt="2025-04-07T22:02:25.106" v="766" actId="478"/>
        <pc:sldMkLst>
          <pc:docMk/>
          <pc:sldMk cId="2237783882" sldId="2147471759"/>
        </pc:sldMkLst>
      </pc:sldChg>
      <pc:sldChg chg="addSp delSp modSp mod">
        <pc:chgData name="Cynthia Wang" userId="540694bf-9ec9-46bb-be89-d19ac15207bd" providerId="ADAL" clId="{9D048818-98BA-4595-AFCC-897FB3E2647E}" dt="2025-04-07T22:03:01.422" v="784" actId="478"/>
        <pc:sldMkLst>
          <pc:docMk/>
          <pc:sldMk cId="3981050221" sldId="2147471765"/>
        </pc:sldMkLst>
      </pc:sldChg>
      <pc:sldChg chg="addSp delSp modSp mod">
        <pc:chgData name="Cynthia Wang" userId="540694bf-9ec9-46bb-be89-d19ac15207bd" providerId="ADAL" clId="{9D048818-98BA-4595-AFCC-897FB3E2647E}" dt="2025-04-07T22:03:06.163" v="787" actId="478"/>
        <pc:sldMkLst>
          <pc:docMk/>
          <pc:sldMk cId="3518537957" sldId="2147471766"/>
        </pc:sldMkLst>
      </pc:sldChg>
      <pc:sldChg chg="addSp delSp modSp mod">
        <pc:chgData name="Cynthia Wang" userId="540694bf-9ec9-46bb-be89-d19ac15207bd" providerId="ADAL" clId="{9D048818-98BA-4595-AFCC-897FB3E2647E}" dt="2025-04-07T22:03:07.492" v="788" actId="478"/>
        <pc:sldMkLst>
          <pc:docMk/>
          <pc:sldMk cId="3810728613" sldId="2147471767"/>
        </pc:sldMkLst>
      </pc:sldChg>
      <pc:sldChg chg="addSp delSp modSp mod">
        <pc:chgData name="Cynthia Wang" userId="540694bf-9ec9-46bb-be89-d19ac15207bd" providerId="ADAL" clId="{9D048818-98BA-4595-AFCC-897FB3E2647E}" dt="2025-04-07T22:03:08.756" v="789" actId="478"/>
        <pc:sldMkLst>
          <pc:docMk/>
          <pc:sldMk cId="1282410653" sldId="2147471768"/>
        </pc:sldMkLst>
      </pc:sldChg>
      <pc:sldChg chg="addSp delSp modSp mod">
        <pc:chgData name="Cynthia Wang" userId="540694bf-9ec9-46bb-be89-d19ac15207bd" providerId="ADAL" clId="{9D048818-98BA-4595-AFCC-897FB3E2647E}" dt="2025-04-07T22:03:10.052" v="790" actId="478"/>
        <pc:sldMkLst>
          <pc:docMk/>
          <pc:sldMk cId="1313711733" sldId="2147471769"/>
        </pc:sldMkLst>
      </pc:sldChg>
      <pc:sldChg chg="addSp delSp modSp mod">
        <pc:chgData name="Cynthia Wang" userId="540694bf-9ec9-46bb-be89-d19ac15207bd" providerId="ADAL" clId="{9D048818-98BA-4595-AFCC-897FB3E2647E}" dt="2025-04-07T22:03:11.661" v="791" actId="478"/>
        <pc:sldMkLst>
          <pc:docMk/>
          <pc:sldMk cId="1951109296" sldId="2147471770"/>
        </pc:sldMkLst>
      </pc:sldChg>
      <pc:sldChg chg="addSp delSp modSp mod">
        <pc:chgData name="Cynthia Wang" userId="540694bf-9ec9-46bb-be89-d19ac15207bd" providerId="ADAL" clId="{9D048818-98BA-4595-AFCC-897FB3E2647E}" dt="2025-04-07T22:03:14.038" v="792" actId="478"/>
        <pc:sldMkLst>
          <pc:docMk/>
          <pc:sldMk cId="1524777032" sldId="2147471771"/>
        </pc:sldMkLst>
      </pc:sldChg>
      <pc:sldChg chg="addSp delSp modSp mod">
        <pc:chgData name="Cynthia Wang" userId="540694bf-9ec9-46bb-be89-d19ac15207bd" providerId="ADAL" clId="{9D048818-98BA-4595-AFCC-897FB3E2647E}" dt="2025-04-07T22:03:17.780" v="795" actId="478"/>
        <pc:sldMkLst>
          <pc:docMk/>
          <pc:sldMk cId="1295701540" sldId="2147471772"/>
        </pc:sldMkLst>
      </pc:sldChg>
      <pc:sldChg chg="addSp delSp modSp mod">
        <pc:chgData name="Cynthia Wang" userId="540694bf-9ec9-46bb-be89-d19ac15207bd" providerId="ADAL" clId="{9D048818-98BA-4595-AFCC-897FB3E2647E}" dt="2025-04-07T22:03:16.715" v="794" actId="478"/>
        <pc:sldMkLst>
          <pc:docMk/>
          <pc:sldMk cId="562917561" sldId="2147471774"/>
        </pc:sldMkLst>
      </pc:sldChg>
      <pc:sldChg chg="addSp delSp modSp mod">
        <pc:chgData name="Cynthia Wang" userId="540694bf-9ec9-46bb-be89-d19ac15207bd" providerId="ADAL" clId="{9D048818-98BA-4595-AFCC-897FB3E2647E}" dt="2025-04-07T22:03:21.467" v="797" actId="478"/>
        <pc:sldMkLst>
          <pc:docMk/>
          <pc:sldMk cId="538529974" sldId="2147471776"/>
        </pc:sldMkLst>
      </pc:sldChg>
      <pc:sldChg chg="addSp delSp modSp mod">
        <pc:chgData name="Cynthia Wang" userId="540694bf-9ec9-46bb-be89-d19ac15207bd" providerId="ADAL" clId="{9D048818-98BA-4595-AFCC-897FB3E2647E}" dt="2025-04-07T22:03:25.319" v="799" actId="478"/>
        <pc:sldMkLst>
          <pc:docMk/>
          <pc:sldMk cId="2707158391" sldId="2147471778"/>
        </pc:sldMkLst>
      </pc:sldChg>
      <pc:sldChg chg="addSp delSp modSp mod">
        <pc:chgData name="Cynthia Wang" userId="540694bf-9ec9-46bb-be89-d19ac15207bd" providerId="ADAL" clId="{9D048818-98BA-4595-AFCC-897FB3E2647E}" dt="2025-04-07T22:02:34.155" v="769" actId="478"/>
        <pc:sldMkLst>
          <pc:docMk/>
          <pc:sldMk cId="3272863766" sldId="2147471783"/>
        </pc:sldMkLst>
      </pc:sldChg>
      <pc:sldChg chg="addSp delSp modSp mod">
        <pc:chgData name="Cynthia Wang" userId="540694bf-9ec9-46bb-be89-d19ac15207bd" providerId="ADAL" clId="{9D048818-98BA-4595-AFCC-897FB3E2647E}" dt="2025-04-07T22:02:36.538" v="770" actId="478"/>
        <pc:sldMkLst>
          <pc:docMk/>
          <pc:sldMk cId="3918788190" sldId="2147471784"/>
        </pc:sldMkLst>
      </pc:sldChg>
      <pc:sldChg chg="addSp delSp modSp mod">
        <pc:chgData name="Cynthia Wang" userId="540694bf-9ec9-46bb-be89-d19ac15207bd" providerId="ADAL" clId="{9D048818-98BA-4595-AFCC-897FB3E2647E}" dt="2025-04-07T22:02:39.395" v="772" actId="478"/>
        <pc:sldMkLst>
          <pc:docMk/>
          <pc:sldMk cId="765213387" sldId="2147471785"/>
        </pc:sldMkLst>
      </pc:sldChg>
      <pc:sldChg chg="addSp delSp modSp mod">
        <pc:chgData name="Cynthia Wang" userId="540694bf-9ec9-46bb-be89-d19ac15207bd" providerId="ADAL" clId="{9D048818-98BA-4595-AFCC-897FB3E2647E}" dt="2025-04-07T22:02:41.171" v="773" actId="478"/>
        <pc:sldMkLst>
          <pc:docMk/>
          <pc:sldMk cId="1575346866" sldId="2147471787"/>
        </pc:sldMkLst>
      </pc:sldChg>
      <pc:sldChg chg="addSp delSp modSp mod">
        <pc:chgData name="Cynthia Wang" userId="540694bf-9ec9-46bb-be89-d19ac15207bd" providerId="ADAL" clId="{9D048818-98BA-4595-AFCC-897FB3E2647E}" dt="2025-04-07T22:02:42.411" v="774" actId="478"/>
        <pc:sldMkLst>
          <pc:docMk/>
          <pc:sldMk cId="1468530000" sldId="2147471788"/>
        </pc:sldMkLst>
      </pc:sldChg>
      <pc:sldChg chg="addSp delSp modSp mod">
        <pc:chgData name="Cynthia Wang" userId="540694bf-9ec9-46bb-be89-d19ac15207bd" providerId="ADAL" clId="{9D048818-98BA-4595-AFCC-897FB3E2647E}" dt="2025-04-07T22:02:47.511" v="777" actId="478"/>
        <pc:sldMkLst>
          <pc:docMk/>
          <pc:sldMk cId="3326099381" sldId="2147471790"/>
        </pc:sldMkLst>
      </pc:sldChg>
      <pc:sldChg chg="addSp delSp modSp mod">
        <pc:chgData name="Cynthia Wang" userId="540694bf-9ec9-46bb-be89-d19ac15207bd" providerId="ADAL" clId="{9D048818-98BA-4595-AFCC-897FB3E2647E}" dt="2025-04-07T22:02:48.662" v="778" actId="478"/>
        <pc:sldMkLst>
          <pc:docMk/>
          <pc:sldMk cId="3898124879" sldId="2147471791"/>
        </pc:sldMkLst>
      </pc:sldChg>
      <pc:sldChg chg="addSp delSp modSp mod">
        <pc:chgData name="Cynthia Wang" userId="540694bf-9ec9-46bb-be89-d19ac15207bd" providerId="ADAL" clId="{9D048818-98BA-4595-AFCC-897FB3E2647E}" dt="2025-04-07T22:02:49.907" v="779" actId="478"/>
        <pc:sldMkLst>
          <pc:docMk/>
          <pc:sldMk cId="2799567223" sldId="2147471792"/>
        </pc:sldMkLst>
      </pc:sldChg>
      <pc:sldChg chg="addSp delSp modSp mod">
        <pc:chgData name="Cynthia Wang" userId="540694bf-9ec9-46bb-be89-d19ac15207bd" providerId="ADAL" clId="{9D048818-98BA-4595-AFCC-897FB3E2647E}" dt="2025-04-07T22:02:57.699" v="783" actId="478"/>
        <pc:sldMkLst>
          <pc:docMk/>
          <pc:sldMk cId="379569413" sldId="2147471797"/>
        </pc:sldMkLst>
      </pc:sldChg>
      <pc:sldChg chg="addSp delSp modSp mod">
        <pc:chgData name="Cynthia Wang" userId="540694bf-9ec9-46bb-be89-d19ac15207bd" providerId="ADAL" clId="{9D048818-98BA-4595-AFCC-897FB3E2647E}" dt="2025-04-07T22:02:43.990" v="775" actId="478"/>
        <pc:sldMkLst>
          <pc:docMk/>
          <pc:sldMk cId="3294623768" sldId="2147471804"/>
        </pc:sldMkLst>
      </pc:sldChg>
      <pc:sldChg chg="addSp delSp modSp mod">
        <pc:chgData name="Cynthia Wang" userId="540694bf-9ec9-46bb-be89-d19ac15207bd" providerId="ADAL" clId="{9D048818-98BA-4595-AFCC-897FB3E2647E}" dt="2025-04-07T22:02:46.315" v="776" actId="478"/>
        <pc:sldMkLst>
          <pc:docMk/>
          <pc:sldMk cId="649184394" sldId="2147471805"/>
        </pc:sldMkLst>
      </pc:sldChg>
      <pc:sldChg chg="addSp delSp modSp mod">
        <pc:chgData name="Cynthia Wang" userId="540694bf-9ec9-46bb-be89-d19ac15207bd" providerId="ADAL" clId="{9D048818-98BA-4595-AFCC-897FB3E2647E}" dt="2025-04-07T22:02:14.335" v="763" actId="478"/>
        <pc:sldMkLst>
          <pc:docMk/>
          <pc:sldMk cId="1467344131" sldId="2147471842"/>
        </pc:sldMkLst>
      </pc:sldChg>
      <pc:sldChg chg="addSp delSp modSp mod">
        <pc:chgData name="Cynthia Wang" userId="540694bf-9ec9-46bb-be89-d19ac15207bd" providerId="ADAL" clId="{9D048818-98BA-4595-AFCC-897FB3E2647E}" dt="2025-04-07T22:02:21.027" v="764" actId="478"/>
        <pc:sldMkLst>
          <pc:docMk/>
          <pc:sldMk cId="337675650" sldId="2147471843"/>
        </pc:sldMkLst>
      </pc:sldChg>
      <pc:sldChg chg="addSp delSp modSp mod">
        <pc:chgData name="Cynthia Wang" userId="540694bf-9ec9-46bb-be89-d19ac15207bd" providerId="ADAL" clId="{9D048818-98BA-4595-AFCC-897FB3E2647E}" dt="2025-04-07T22:02:29.779" v="768" actId="478"/>
        <pc:sldMkLst>
          <pc:docMk/>
          <pc:sldMk cId="890369292" sldId="2147475830"/>
        </pc:sldMkLst>
      </pc:sldChg>
      <pc:sldChg chg="addSp delSp modSp mod">
        <pc:chgData name="Cynthia Wang" userId="540694bf-9ec9-46bb-be89-d19ac15207bd" providerId="ADAL" clId="{9D048818-98BA-4595-AFCC-897FB3E2647E}" dt="2025-04-07T21:59:33.400" v="761" actId="478"/>
        <pc:sldMkLst>
          <pc:docMk/>
          <pc:sldMk cId="2378236772" sldId="2147475838"/>
        </pc:sldMkLst>
      </pc:sldChg>
      <pc:sldChg chg="addSp delSp modSp mod">
        <pc:chgData name="Cynthia Wang" userId="540694bf-9ec9-46bb-be89-d19ac15207bd" providerId="ADAL" clId="{9D048818-98BA-4595-AFCC-897FB3E2647E}" dt="2025-04-07T21:59:39.937" v="762" actId="478"/>
        <pc:sldMkLst>
          <pc:docMk/>
          <pc:sldMk cId="3564113880" sldId="2147475839"/>
        </pc:sldMkLst>
      </pc:sldChg>
      <pc:sldChg chg="addSp delSp modSp mod">
        <pc:chgData name="Cynthia Wang" userId="540694bf-9ec9-46bb-be89-d19ac15207bd" providerId="ADAL" clId="{9D048818-98BA-4595-AFCC-897FB3E2647E}" dt="2025-04-07T22:02:38.211" v="771" actId="478"/>
        <pc:sldMkLst>
          <pc:docMk/>
          <pc:sldMk cId="660320643" sldId="2147475843"/>
        </pc:sldMkLst>
      </pc:sldChg>
      <pc:sldChg chg="addSp delSp modSp mod">
        <pc:chgData name="Cynthia Wang" userId="540694bf-9ec9-46bb-be89-d19ac15207bd" providerId="ADAL" clId="{9D048818-98BA-4595-AFCC-897FB3E2647E}" dt="2025-04-07T22:03:02.659" v="785" actId="478"/>
        <pc:sldMkLst>
          <pc:docMk/>
          <pc:sldMk cId="2351681447" sldId="2147475844"/>
        </pc:sldMkLst>
      </pc:sldChg>
      <pc:sldChg chg="addSp delSp modSp mod">
        <pc:chgData name="Cynthia Wang" userId="540694bf-9ec9-46bb-be89-d19ac15207bd" providerId="ADAL" clId="{9D048818-98BA-4595-AFCC-897FB3E2647E}" dt="2025-04-07T22:03:15.131" v="793" actId="478"/>
        <pc:sldMkLst>
          <pc:docMk/>
          <pc:sldMk cId="466975596" sldId="2147475845"/>
        </pc:sldMkLst>
      </pc:sldChg>
      <pc:sldChg chg="addSp delSp modSp mod">
        <pc:chgData name="Cynthia Wang" userId="540694bf-9ec9-46bb-be89-d19ac15207bd" providerId="ADAL" clId="{9D048818-98BA-4595-AFCC-897FB3E2647E}" dt="2025-04-07T22:03:20.022" v="796" actId="478"/>
        <pc:sldMkLst>
          <pc:docMk/>
          <pc:sldMk cId="1238920031" sldId="2147475846"/>
        </pc:sldMkLst>
      </pc:sldChg>
      <pc:sldChg chg="addSp delSp modSp mod">
        <pc:chgData name="Cynthia Wang" userId="540694bf-9ec9-46bb-be89-d19ac15207bd" providerId="ADAL" clId="{9D048818-98BA-4595-AFCC-897FB3E2647E}" dt="2025-04-07T22:03:23.803" v="798" actId="478"/>
        <pc:sldMkLst>
          <pc:docMk/>
          <pc:sldMk cId="2686880901" sldId="2147475847"/>
        </pc:sldMkLst>
      </pc:sldChg>
      <pc:sldChg chg="addSp modSp mod">
        <pc:chgData name="Cynthia Wang" userId="540694bf-9ec9-46bb-be89-d19ac15207bd" providerId="ADAL" clId="{9D048818-98BA-4595-AFCC-897FB3E2647E}" dt="2025-03-27T17:03:30.782" v="20" actId="1076"/>
        <pc:sldMkLst>
          <pc:docMk/>
          <pc:sldMk cId="178316566" sldId="2147475856"/>
        </pc:sldMkLst>
      </pc:sldChg>
      <pc:sldChg chg="addSp modSp mod">
        <pc:chgData name="Cynthia Wang" userId="540694bf-9ec9-46bb-be89-d19ac15207bd" providerId="ADAL" clId="{9D048818-98BA-4595-AFCC-897FB3E2647E}" dt="2025-03-27T17:04:19.385" v="175" actId="20577"/>
        <pc:sldMkLst>
          <pc:docMk/>
          <pc:sldMk cId="2855097" sldId="2147475857"/>
        </pc:sldMkLst>
      </pc:sldChg>
      <pc:sldChg chg="addSp modSp mod">
        <pc:chgData name="Cynthia Wang" userId="540694bf-9ec9-46bb-be89-d19ac15207bd" providerId="ADAL" clId="{9D048818-98BA-4595-AFCC-897FB3E2647E}" dt="2025-03-27T17:04:42.243" v="205" actId="1076"/>
        <pc:sldMkLst>
          <pc:docMk/>
          <pc:sldMk cId="14608767" sldId="2147475858"/>
        </pc:sldMkLst>
      </pc:sldChg>
      <pc:sldChg chg="addSp delSp modSp mod">
        <pc:chgData name="Cynthia Wang" userId="540694bf-9ec9-46bb-be89-d19ac15207bd" providerId="ADAL" clId="{9D048818-98BA-4595-AFCC-897FB3E2647E}" dt="2025-04-07T22:02:26.371" v="767" actId="478"/>
        <pc:sldMkLst>
          <pc:docMk/>
          <pc:sldMk cId="3389197180" sldId="2147475861"/>
        </pc:sldMkLst>
      </pc:sldChg>
      <pc:sldChg chg="addSp delSp modSp mod">
        <pc:chgData name="Cynthia Wang" userId="540694bf-9ec9-46bb-be89-d19ac15207bd" providerId="ADAL" clId="{9D048818-98BA-4595-AFCC-897FB3E2647E}" dt="2025-04-07T22:03:28.124" v="800" actId="478"/>
        <pc:sldMkLst>
          <pc:docMk/>
          <pc:sldMk cId="419772909" sldId="2147475863"/>
        </pc:sldMkLst>
      </pc:sldChg>
      <pc:sldChg chg="addSp delSp modSp mod">
        <pc:chgData name="Cynthia Wang" userId="540694bf-9ec9-46bb-be89-d19ac15207bd" providerId="ADAL" clId="{9D048818-98BA-4595-AFCC-897FB3E2647E}" dt="2025-04-07T22:02:52.380" v="780" actId="478"/>
        <pc:sldMkLst>
          <pc:docMk/>
          <pc:sldMk cId="2078658254" sldId="2147475864"/>
        </pc:sldMkLst>
      </pc:sldChg>
      <pc:sldChg chg="addSp delSp modSp mod">
        <pc:chgData name="Cynthia Wang" userId="540694bf-9ec9-46bb-be89-d19ac15207bd" providerId="ADAL" clId="{9D048818-98BA-4595-AFCC-897FB3E2647E}" dt="2025-04-07T22:02:53.772" v="781" actId="478"/>
        <pc:sldMkLst>
          <pc:docMk/>
          <pc:sldMk cId="318846459" sldId="2147475867"/>
        </pc:sldMkLst>
      </pc:sldChg>
      <pc:sldChg chg="addSp delSp modSp mod">
        <pc:chgData name="Cynthia Wang" userId="540694bf-9ec9-46bb-be89-d19ac15207bd" providerId="ADAL" clId="{9D048818-98BA-4595-AFCC-897FB3E2647E}" dt="2025-04-07T22:02:55.132" v="782" actId="478"/>
        <pc:sldMkLst>
          <pc:docMk/>
          <pc:sldMk cId="4153164852" sldId="2147475868"/>
        </pc:sldMkLst>
      </pc:sldChg>
      <pc:sldChg chg="addSp modSp mod">
        <pc:chgData name="Cynthia Wang" userId="540694bf-9ec9-46bb-be89-d19ac15207bd" providerId="ADAL" clId="{9D048818-98BA-4595-AFCC-897FB3E2647E}" dt="2025-03-27T17:03:37.744" v="28" actId="20577"/>
        <pc:sldMkLst>
          <pc:docMk/>
          <pc:sldMk cId="1922831560" sldId="2147475872"/>
        </pc:sldMkLst>
      </pc:sldChg>
      <pc:sldChg chg="addSp delSp modSp mod">
        <pc:chgData name="Cynthia Wang" userId="540694bf-9ec9-46bb-be89-d19ac15207bd" providerId="ADAL" clId="{9D048818-98BA-4595-AFCC-897FB3E2647E}" dt="2025-04-07T22:03:04.115" v="786" actId="478"/>
        <pc:sldMkLst>
          <pc:docMk/>
          <pc:sldMk cId="732745056" sldId="2147475873"/>
        </pc:sldMkLst>
      </pc:sldChg>
      <pc:sldChg chg="add">
        <pc:chgData name="Cynthia Wang" userId="540694bf-9ec9-46bb-be89-d19ac15207bd" providerId="ADAL" clId="{9D048818-98BA-4595-AFCC-897FB3E2647E}" dt="2025-04-07T22:10:14.712" v="801"/>
        <pc:sldMkLst>
          <pc:docMk/>
          <pc:sldMk cId="569147049" sldId="2147475878"/>
        </pc:sldMkLst>
      </pc:sldChg>
    </pc:docChg>
  </pc:docChgLst>
</pc:chgInfo>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Pourcentage (%) du marché du Canada</c:v>
                </c:pt>
              </c:strCache>
            </c:strRef>
          </c:tx>
          <c:spPr>
            <a:solidFill>
              <a:schemeClr val="accent1">
                <a:alpha val="85000"/>
              </a:schemeClr>
            </a:solidFill>
            <a:ln w="9525" cap="flat" cmpd="sng" algn="ctr">
              <a:solidFill>
                <a:schemeClr val="lt1">
                  <a:alpha val="50000"/>
                </a:schemeClr>
              </a:solidFill>
              <a:round/>
            </a:ln>
            <a:effectLst/>
          </c:spPr>
          <c:invertIfNegative val="0"/>
          <c:dLbls>
            <c:numFmt formatCode="0\ %" sourceLinked="0"/>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smtId="4294967295">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LeaderLines val="1"/>
                <c15:leaderLines>
                  <c:spPr>
                    <a:ln w="9525">
                      <a:solidFill>
                        <a:schemeClr val="dk1">
                          <a:lumMod val="50000"/>
                          <a:lumOff val="50000"/>
                        </a:schemeClr>
                      </a:solidFill>
                    </a:ln>
                  </c:spPr>
                </c15:leaderLines>
              </c:ext>
            </c:extLst>
          </c:dLbls>
          <c:cat>
            <c:strRef>
              <c:f>Sheet1!$A$2:$A$8</c:f>
              <c:strCache>
                <c:ptCount val="7"/>
                <c:pt idx="0">
                  <c:v>Familles soleil et plaisir</c:v>
                </c:pt>
                <c:pt idx="1">
                  <c:v>Adeptes de simplicité</c:v>
                </c:pt>
                <c:pt idx="2">
                  <c:v>Vacanciers urbains</c:v>
                </c:pt>
                <c:pt idx="3">
                  <c:v>Familles sensibilisées</c:v>
                </c:pt>
                <c:pt idx="4">
                  <c:v>Globe-trotteurs raffinés</c:v>
                </c:pt>
                <c:pt idx="5">
                  <c:v>Passionnés de culture</c:v>
                </c:pt>
                <c:pt idx="6">
                  <c:v>Explorateurs plein air</c:v>
                </c:pt>
              </c:strCache>
            </c:strRef>
          </c:cat>
          <c:val>
            <c:numRef>
              <c:f>Sheet1!$B$2:$B$8</c:f>
              <c:numCache>
                <c:formatCode>0%</c:formatCode>
                <c:ptCount val="7"/>
                <c:pt idx="0">
                  <c:v>0.06</c:v>
                </c:pt>
                <c:pt idx="1">
                  <c:v>0.2</c:v>
                </c:pt>
                <c:pt idx="2">
                  <c:v>0.16</c:v>
                </c:pt>
                <c:pt idx="3">
                  <c:v>0.05</c:v>
                </c:pt>
                <c:pt idx="4">
                  <c:v>0.16</c:v>
                </c:pt>
                <c:pt idx="5">
                  <c:v>0.18</c:v>
                </c:pt>
                <c:pt idx="6">
                  <c:v>0.18</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0-C7D4-3B41-A1F8-D83B5E8D96BC}"/>
            </c:ext>
          </c:extLst>
        </c:ser>
        <c:ser>
          <c:idx val="1"/>
          <c:order val="1"/>
          <c:tx>
            <c:strRef>
              <c:f>Sheet1!$C$1</c:f>
              <c:strCache>
                <c:ptCount val="1"/>
                <c:pt idx="0">
                  <c:v>Notre groupe</c:v>
                </c:pt>
              </c:strCache>
            </c:strRef>
          </c:tx>
          <c:spPr>
            <a:solidFill>
              <a:schemeClr val="accent6">
                <a:alpha val="85000"/>
              </a:schemeClr>
            </a:solidFill>
            <a:ln w="9525" cap="flat" cmpd="sng" algn="ctr">
              <a:solidFill>
                <a:schemeClr val="lt1">
                  <a:alpha val="50000"/>
                </a:schemeClr>
              </a:solidFill>
              <a:round/>
            </a:ln>
            <a:effectLst/>
          </c:spPr>
          <c:invertIfNegative val="0"/>
          <c:dLbls>
            <c:numFmt formatCode="0\ %" sourceLinked="0"/>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smtId="4294967295">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LeaderLines val="1"/>
                <c15:leaderLines>
                  <c:spPr>
                    <a:ln w="9525">
                      <a:solidFill>
                        <a:schemeClr val="dk1">
                          <a:lumMod val="50000"/>
                          <a:lumOff val="50000"/>
                        </a:schemeClr>
                      </a:solidFill>
                    </a:ln>
                  </c:spPr>
                </c15:leaderLines>
              </c:ext>
            </c:extLst>
          </c:dLbls>
          <c:cat>
            <c:strRef>
              <c:f>Sheet1!$A$2:$A$8</c:f>
              <c:strCache>
                <c:ptCount val="7"/>
                <c:pt idx="0">
                  <c:v>Familles soleil et plaisir</c:v>
                </c:pt>
                <c:pt idx="1">
                  <c:v>Adeptes de simplicité</c:v>
                </c:pt>
                <c:pt idx="2">
                  <c:v>Vacanciers urbains</c:v>
                </c:pt>
                <c:pt idx="3">
                  <c:v>Familles sensibilisées</c:v>
                </c:pt>
                <c:pt idx="4">
                  <c:v>Globe-trotteurs raffinés</c:v>
                </c:pt>
                <c:pt idx="5">
                  <c:v>Passionnés de culture</c:v>
                </c:pt>
                <c:pt idx="6">
                  <c:v>Explorateurs plein air</c:v>
                </c:pt>
              </c:strCache>
            </c:strRef>
          </c:cat>
          <c:val>
            <c:numRef>
              <c:f>Sheet1!$C$2:$C$8</c:f>
              <c:numCache>
                <c:formatCode>0%</c:formatCode>
                <c:ptCount val="7"/>
                <c:pt idx="0">
                  <c:v>0.05</c:v>
                </c:pt>
                <c:pt idx="1">
                  <c:v>0.1</c:v>
                </c:pt>
                <c:pt idx="2">
                  <c:v>0</c:v>
                </c:pt>
                <c:pt idx="3">
                  <c:v>0.05</c:v>
                </c:pt>
                <c:pt idx="4">
                  <c:v>0.1</c:v>
                </c:pt>
                <c:pt idx="5">
                  <c:v>0.19</c:v>
                </c:pt>
                <c:pt idx="6">
                  <c:v>0.43</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1-C7D4-3B41-A1F8-D83B5E8D96BC}"/>
            </c:ext>
          </c:extLst>
        </c:ser>
        <c:dLbls>
          <c:showLegendKey val="0"/>
          <c:showVal val="0"/>
          <c:showCatName val="0"/>
          <c:showSerName val="0"/>
          <c:showPercent val="0"/>
          <c:showBubbleSize val="0"/>
        </c:dLbls>
        <c:gapWidth val="65"/>
        <c:axId val="1837059439"/>
        <c:axId val="632924656"/>
      </c:barChart>
      <c:catAx>
        <c:axId val="1837059439"/>
        <c:scaling>
          <c:orientation val="minMax"/>
        </c:scaling>
        <c:delete val="0"/>
        <c:axPos val="l"/>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smtId="4294967295">
                <a:solidFill>
                  <a:schemeClr val="dk1">
                    <a:lumMod val="75000"/>
                    <a:lumOff val="25000"/>
                  </a:schemeClr>
                </a:solidFill>
                <a:latin typeface="+mn-lt"/>
                <a:ea typeface="+mn-ea"/>
                <a:cs typeface="+mn-cs"/>
              </a:defRPr>
            </a:pPr>
            <a:endParaRPr lang="en-US"/>
          </a:p>
        </c:txPr>
        <c:crossAx val="632924656"/>
        <c:crosses val="autoZero"/>
        <c:auto val="0"/>
        <c:lblAlgn val="ctr"/>
        <c:lblOffset val="100"/>
        <c:noMultiLvlLbl val="0"/>
      </c:catAx>
      <c:valAx>
        <c:axId val="632924656"/>
        <c:scaling>
          <c:orientation val="minMax"/>
        </c:scaling>
        <c:delete val="0"/>
        <c:axPos val="b"/>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0\ %"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smtId="4294967295">
                <a:solidFill>
                  <a:schemeClr val="dk1">
                    <a:lumMod val="75000"/>
                    <a:lumOff val="25000"/>
                  </a:schemeClr>
                </a:solidFill>
                <a:latin typeface="+mn-lt"/>
                <a:ea typeface="+mn-ea"/>
                <a:cs typeface="+mn-cs"/>
              </a:defRPr>
            </a:pPr>
            <a:endParaRPr lang="en-US"/>
          </a:p>
        </c:txPr>
        <c:crossAx val="1837059439"/>
        <c:crosses val="autoZero"/>
        <c:crossBetween val="between"/>
      </c:valAx>
      <c:spPr>
        <a:solidFill>
          <a:schemeClr val="accent5">
            <a:lumMod val="20000"/>
            <a:lumOff val="80000"/>
          </a:schemeClr>
        </a:solid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1197" b="0" i="0" u="none" strike="noStrike" kern="1200" baseline="0" smtId="4294967295">
              <a:solidFill>
                <a:schemeClr val="dk1">
                  <a:lumMod val="75000"/>
                  <a:lumOff val="25000"/>
                </a:schemeClr>
              </a:solidFill>
              <a:latin typeface="+mn-lt"/>
              <a:ea typeface="+mn-ea"/>
              <a:cs typeface="+mn-cs"/>
            </a:defRPr>
          </a:pPr>
          <a:endParaRPr lang="en-US"/>
        </a:p>
      </c:txPr>
    </c:legend>
    <c:plotVisOnly val="1"/>
    <c:dispBlanksAs val="gap"/>
    <c:showDLblsOverMax val="0"/>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chart>
  <c:spPr>
    <a:noFill/>
    <a:ln w="9525" cap="flat" cmpd="sng" algn="ctr">
      <a:solidFill>
        <a:schemeClr val="dk1">
          <a:lumMod val="25000"/>
          <a:lumOff val="75000"/>
        </a:schemeClr>
      </a:solidFill>
      <a:round/>
    </a:ln>
    <a:effectLst/>
  </c:spPr>
  <c:txPr>
    <a:bodyPr/>
    <a:lstStyle/>
    <a:p>
      <a:pPr>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3D848CD-ABD6-0D6F-6901-83C9AD4406C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a:extLst>
              <a:ext uri="{FF2B5EF4-FFF2-40B4-BE49-F238E27FC236}">
                <a16:creationId xmlns:a16="http://schemas.microsoft.com/office/drawing/2014/main" id="{D7A43CC4-1B26-87C2-61E8-897B62E8F7A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6F8CA0F-0219-A04A-965D-5357B2F085B9}" type="datetimeFigureOut">
              <a:rPr lang="en-CA" smtClean="0"/>
              <a:t>2025-10-01</a:t>
            </a:fld>
            <a:endParaRPr lang="en-CA"/>
          </a:p>
        </p:txBody>
      </p:sp>
      <p:sp>
        <p:nvSpPr>
          <p:cNvPr id="4" name="Footer Placeholder 3">
            <a:extLst>
              <a:ext uri="{FF2B5EF4-FFF2-40B4-BE49-F238E27FC236}">
                <a16:creationId xmlns:a16="http://schemas.microsoft.com/office/drawing/2014/main" id="{520A3D24-ECFA-C39F-33B0-375A603686E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5" name="Slide Number Placeholder 4">
            <a:extLst>
              <a:ext uri="{FF2B5EF4-FFF2-40B4-BE49-F238E27FC236}">
                <a16:creationId xmlns:a16="http://schemas.microsoft.com/office/drawing/2014/main" id="{2C36F409-8536-CDFA-01C9-F7899140978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1AF55BB-E98F-964D-9402-AB5E4A165C6C}" type="slidenum">
              <a:rPr lang="en-CA" smtClean="0"/>
              <a:t>‹#›</a:t>
            </a:fld>
            <a:endParaRPr lang="en-CA"/>
          </a:p>
        </p:txBody>
      </p:sp>
    </p:spTree>
    <p:extLst>
      <p:ext uri="{BB962C8B-B14F-4D97-AF65-F5344CB8AC3E}">
        <p14:creationId xmlns:p14="http://schemas.microsoft.com/office/powerpoint/2010/main" val="9030120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1pPr>
            <a:lvl2pPr marR="0" lvl="1"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2pPr>
            <a:lvl3pPr marR="0" lvl="2"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3pPr>
            <a:lvl4pPr marR="0" lvl="3"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4pPr>
            <a:lvl5pPr marR="0" lvl="4"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5pPr>
            <a:lvl6pPr marR="0" lvl="5"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6pPr>
            <a:lvl7pPr marR="0" lvl="6"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7pPr>
            <a:lvl8pPr marR="0" lvl="7"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8pPr>
            <a:lvl9pPr marR="0" lvl="8"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2" name="Slide Number Placeholder 1">
            <a:extLst>
              <a:ext uri="{FF2B5EF4-FFF2-40B4-BE49-F238E27FC236}">
                <a16:creationId xmlns:a16="http://schemas.microsoft.com/office/drawing/2014/main" id="{BCBB39E5-45CE-816D-C576-83577DF1E584}"/>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09EF73F-9B50-6647-BDE0-AC6717F15DB0}" type="slidenum">
              <a:rPr lang="en-CA" smtClean="0"/>
              <a:t>‹#›</a:t>
            </a:fld>
            <a:endParaRPr lang="en-CA"/>
          </a:p>
        </p:txBody>
      </p:sp>
      <p:sp>
        <p:nvSpPr>
          <p:cNvPr id="4" name="Footer Placeholder 3">
            <a:extLst>
              <a:ext uri="{FF2B5EF4-FFF2-40B4-BE49-F238E27FC236}">
                <a16:creationId xmlns:a16="http://schemas.microsoft.com/office/drawing/2014/main" id="{2196BC48-8779-E3A7-CCEC-C2060ABA92F2}"/>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Tree>
  </p:cSld>
  <p:clrMap bg1="lt1" tx1="dk1" bg2="dk2" tx2="lt2" accent1="accent1" accent2="accent2" accent3="accent3" accent4="accent4" accent5="accent5" accent6="accent6" hlink="hlink" folHlink="folHlink"/>
  <p:notes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000" b="0" i="0" u="none" strike="noStrike" cap="none" baseline="0">
        <a:solidFill>
          <a:srgbClr val="000000"/>
        </a:solidFill>
        <a:latin typeface="Suisse Int'l" panose="020B0804000000000000" pitchFamily="34" charset="77"/>
        <a:ea typeface="Suisse Int'l" panose="020B0804000000000000" pitchFamily="34" charset="77"/>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3" Type="http://schemas.openxmlformats.org/officeDocument/2006/relationships/hyperlink" Target="http://www.peishellfish.com/" TargetMode="External"/><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p1: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4" name="Google Shape;324;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r>
              <a:rPr lang="en-CA"/>
              <a:t>Facilitator: Customize the image as desired to an experience from your destination. </a:t>
            </a:r>
          </a:p>
          <a:p>
            <a:pPr marL="0" lvl="0" indent="0" algn="l" rtl="0">
              <a:spcBef>
                <a:spcPct val="0"/>
              </a:spcBef>
              <a:spcAft>
                <a:spcPct val="0"/>
              </a:spcAft>
              <a:buNone/>
            </a:pPr>
            <a:endParaRPr lang="en-CA"/>
          </a:p>
          <a:p>
            <a:pPr marL="171450" lvl="0" indent="-171450" algn="l" rtl="0">
              <a:spcBef>
                <a:spcPct val="0"/>
              </a:spcBef>
              <a:spcAft>
                <a:spcPct val="0"/>
              </a:spcAft>
              <a:buFont typeface="Arial" panose="020B0604020202020204" pitchFamily="34" charset="0"/>
              <a:buChar char="•"/>
            </a:pPr>
            <a:r>
              <a:rPr lang="en-CA"/>
              <a:t>Welcome to the workshop</a:t>
            </a:r>
          </a:p>
          <a:p>
            <a:pPr marL="171450" lvl="0" indent="-171450" algn="l" rtl="0">
              <a:spcBef>
                <a:spcPct val="0"/>
              </a:spcBef>
              <a:spcAft>
                <a:spcPct val="0"/>
              </a:spcAft>
              <a:buFont typeface="Arial" panose="020B0604020202020204" pitchFamily="34" charset="0"/>
              <a:buChar char="•"/>
            </a:pPr>
            <a:r>
              <a:rPr lang="en-CA"/>
              <a:t>Thank you for coming</a:t>
            </a:r>
          </a:p>
          <a:p>
            <a:pPr marL="171450" lvl="0" indent="-171450" algn="l" rtl="0">
              <a:spcBef>
                <a:spcPct val="0"/>
              </a:spcBef>
              <a:spcAft>
                <a:spcPct val="0"/>
              </a:spcAft>
              <a:buFont typeface="Arial" panose="020B0604020202020204" pitchFamily="34" charset="0"/>
              <a:buChar char="•"/>
            </a:pPr>
            <a:r>
              <a:rPr lang="en-CA"/>
              <a:t>Hope you will find the learning engaging and helpful in your roles</a:t>
            </a:r>
          </a:p>
          <a:p>
            <a:pPr marL="171450" lvl="0" indent="-171450" algn="l" rtl="0">
              <a:spcBef>
                <a:spcPct val="0"/>
              </a:spcBef>
              <a:spcAft>
                <a:spcPct val="0"/>
              </a:spcAft>
              <a:buFont typeface="Arial" panose="020B0604020202020204" pitchFamily="34" charset="0"/>
              <a:buChar char="•"/>
            </a:pPr>
            <a:r>
              <a:rPr lang="en-CA"/>
              <a:t>This is a great new program that offers deep insights into travellers to help inform Canada’s tourism industry with marketing, product and market development activities. Let’s get started!</a:t>
            </a:r>
            <a:endParaRPr/>
          </a:p>
        </p:txBody>
      </p:sp>
      <p:sp>
        <p:nvSpPr>
          <p:cNvPr id="325" name="Google Shape;325;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US"/>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r>
              <a:rPr lang="en-CA" b="0" i="0">
                <a:latin typeface="Suisse Int'l" panose="020B0804000000000000" pitchFamily="34" charset="77"/>
              </a:rPr>
              <a:t>Narration</a:t>
            </a:r>
          </a:p>
          <a:p>
            <a:pPr marL="0" indent="0"/>
            <a:endParaRPr lang="en-CA" b="0" i="0">
              <a:latin typeface="Suisse Int'l" panose="020B0804000000000000" pitchFamily="34" charset="77"/>
            </a:endParaRPr>
          </a:p>
          <a:p>
            <a:pPr marL="0" indent="0"/>
            <a:r>
              <a:rPr lang="en-CA" sz="1100" b="0" i="0">
                <a:latin typeface="Suisse Int'l" panose="020B0804000000000000" pitchFamily="34" charset="77"/>
              </a:rPr>
              <a:t>A key to increasing the usefulness of a segmentation framework such as this one is to have a short quiz that can be used to classify people into segments. </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a:buNone/>
              <a:defRPr/>
            </a:pPr>
            <a:r>
              <a:rPr lang="en-CA" sz="1100" b="0" i="0">
                <a:highlight>
                  <a:srgbClr val="FFFF00"/>
                </a:highlight>
                <a:latin typeface="Suisse Int'l" panose="020B0804000000000000" pitchFamily="34" charset="77"/>
              </a:rPr>
              <a:t>•	You completed this quiz to determine your traveller type. As you can see, it is available on the Canadian Tourism Data Collective. It takes approximately 3 minutes to complete.</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100" b="0" i="0">
                <a:highlight>
                  <a:srgbClr val="FFFF00"/>
                </a:highlight>
                <a:latin typeface="Suisse Int'l" panose="020B0804000000000000" pitchFamily="34" charset="77"/>
              </a:rPr>
              <a:t>It is a public-facing quiz, which a destination or business can use to help guide visitors to the local experiences they would particularly enjoy. For example, you might have a spot at a Visitor Information Center where travellers could do the quiz, and staff could then make suggestions of the most appropriate experiences for them to have in the area.</a:t>
            </a:r>
          </a:p>
          <a:p>
            <a:endParaRPr lang="en-CA" sz="1100" b="0" i="0">
              <a:latin typeface="Suisse Int'l" panose="020B0804000000000000" pitchFamily="34" charset="77"/>
            </a:endParaRPr>
          </a:p>
          <a:p>
            <a:pPr marL="0" lvl="0" indent="0" algn="l" rtl="0">
              <a:spcBef>
                <a:spcPct val="0"/>
              </a:spcBef>
              <a:spcAft>
                <a:spcPct val="0"/>
              </a:spcAft>
              <a:buFont typeface="Arial" panose="020B0604020202020204" pitchFamily="34" charset="0"/>
              <a:buNone/>
            </a:pPr>
            <a:r>
              <a:rPr lang="en-CA" sz="1100" b="0" i="0">
                <a:latin typeface="Suisse Int'l" panose="020B0804000000000000" pitchFamily="34" charset="77"/>
              </a:rPr>
              <a:t>ASK: How else might you use the short-form quiz?</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100" b="0" i="0" u="none" strike="noStrike" cap="none">
                <a:solidFill>
                  <a:schemeClr val="dk1"/>
                </a:solidFill>
                <a:highlight>
                  <a:srgbClr val="FFFF00"/>
                </a:highlight>
                <a:latin typeface="Suisse Int'l" panose="020B0804000000000000" pitchFamily="34" charset="77"/>
                <a:cs typeface="Calibri"/>
                <a:sym typeface="Calibri"/>
              </a:rPr>
              <a:t>Have staff do it – we are not always our ideal guests! Traveller segments that differ from yours can represent opportunities to attract visitors to your business or destination. Knowing your staff’s travellers types means you know the perspective or bias they bring to discussions and any natural biases.</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100" b="0" i="0" u="none" strike="noStrike" cap="none">
                <a:solidFill>
                  <a:schemeClr val="dk1"/>
                </a:solidFill>
                <a:highlight>
                  <a:srgbClr val="FFFF00"/>
                </a:highlight>
                <a:latin typeface="Suisse Int'l" panose="020B0804000000000000" pitchFamily="34" charset="77"/>
                <a:cs typeface="Calibri"/>
                <a:sym typeface="Calibri"/>
              </a:rPr>
              <a:t>We all have our own biases based on our likes, dislikes, values and experiences, and these influence the types of products, experiences and marketing that appeal to us. It’s important to understand who you are as a traveller and how your motivations and behaviours may be similar or different to others. </a:t>
            </a:r>
          </a:p>
          <a:p>
            <a:pPr marL="228600" marR="0" lvl="0" indent="0" algn="l" defTabSz="914400" rtl="0" eaLnBrk="1" fontAlgn="auto" latinLnBrk="0" hangingPunct="1">
              <a:lnSpc>
                <a:spcPct val="100000"/>
              </a:lnSpc>
              <a:spcBef>
                <a:spcPct val="0"/>
              </a:spcBef>
              <a:spcAft>
                <a:spcPct val="0"/>
              </a:spcAft>
              <a:buClr>
                <a:srgbClr val="000000"/>
              </a:buClr>
              <a:buSzPts val="1400"/>
              <a:buFontTx/>
              <a:buNone/>
              <a:defRPr/>
            </a:pPr>
            <a:r>
              <a:rPr lang="en-CA" sz="1100" b="0" i="0" u="none" strike="noStrike" cap="none">
                <a:solidFill>
                  <a:schemeClr val="dk1"/>
                </a:solidFill>
                <a:highlight>
                  <a:srgbClr val="FFFF00"/>
                </a:highlight>
                <a:latin typeface="Suisse Int'l" panose="020B0804000000000000" pitchFamily="34" charset="77"/>
                <a:cs typeface="Calibri"/>
                <a:sym typeface="Calibri"/>
              </a:rPr>
              <a:t>______________</a:t>
            </a:r>
          </a:p>
          <a:p>
            <a:pPr marL="0" marR="0" lvl="0" indent="0" algn="l" defTabSz="914400" rtl="0" eaLnBrk="1" fontAlgn="auto" latinLnBrk="0" hangingPunct="1">
              <a:lnSpc>
                <a:spcPct val="100000"/>
              </a:lnSpc>
              <a:spcBef>
                <a:spcPct val="0"/>
              </a:spcBef>
              <a:spcAft>
                <a:spcPct val="0"/>
              </a:spcAft>
              <a:buClr>
                <a:srgbClr val="000000"/>
              </a:buClr>
              <a:buSzPts val="1400"/>
              <a:buFont typeface="Arial"/>
              <a:buNone/>
              <a:defRPr/>
            </a:pPr>
            <a:r>
              <a:rPr lang="en-CA" sz="1100" b="1" i="0" u="none" strike="noStrike" cap="none" baseline="0">
                <a:solidFill>
                  <a:schemeClr val="dk1"/>
                </a:solidFill>
                <a:latin typeface="Suisse Int'l Bold Italic" panose="020B0804000000000000" pitchFamily="34" charset="77"/>
                <a:cs typeface="Calibri"/>
                <a:sym typeface="Calibri"/>
              </a:rPr>
              <a:t>Facilitator: CHOOSE SLIDE 10 OR 11, do not use both.</a:t>
            </a:r>
          </a:p>
          <a:p>
            <a:pPr marL="0" indent="0"/>
            <a:endParaRPr lang="en-CA" sz="1100" b="0" i="0">
              <a:latin typeface="Suisse Int'l" panose="020B0804000000000000" pitchFamily="34" charset="77"/>
            </a:endParaRPr>
          </a:p>
          <a:p>
            <a:pPr marL="0" indent="0"/>
            <a:r>
              <a:rPr lang="en-CA" sz="1100" b="0" i="0">
                <a:latin typeface="Suisse Int'l" panose="020B0804000000000000" pitchFamily="34" charset="77"/>
              </a:rPr>
              <a:t>Choose if include an overview of both the short and long-form traveller quizzes. If the long form is appropriate to the audience, HIDE this slide and use the next slide. </a:t>
            </a:r>
          </a:p>
          <a:p>
            <a:pPr marL="0" indent="0"/>
            <a:r>
              <a:rPr lang="en-CA" sz="1100" b="0" i="0">
                <a:latin typeface="Suisse Int'l" panose="020B0804000000000000" pitchFamily="34" charset="77"/>
              </a:rPr>
              <a:t>Note, that the next slide showing the Long-form Quiz is likely irrelevant to tourism businesses and DMOs with no in-house research capacity</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endParaRPr lang="en-CA" sz="1100" b="0" i="0" u="none" strike="noStrike" cap="none">
              <a:solidFill>
                <a:schemeClr val="dk1"/>
              </a:solidFill>
              <a:highlight>
                <a:srgbClr val="FFFF00"/>
              </a:highlight>
              <a:latin typeface="Suisse Int'l" panose="020B0804000000000000" pitchFamily="34" charset="77"/>
              <a:cs typeface="Calibri"/>
              <a:sym typeface="Calibri"/>
            </a:endParaRPr>
          </a:p>
          <a:p>
            <a:endParaRPr lang="en-CA" sz="1100"/>
          </a:p>
        </p:txBody>
      </p:sp>
    </p:spTree>
    <p:extLst>
      <p:ext uri="{BB962C8B-B14F-4D97-AF65-F5344CB8AC3E}">
        <p14:creationId xmlns:p14="http://schemas.microsoft.com/office/powerpoint/2010/main" val="41170652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BABF2A-B081-0250-1D37-2742596CF6C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B6D8786-01B8-5F5C-F378-928BC25CCF4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26FA9E7-DB43-28F1-918E-A95496735F1F}"/>
              </a:ext>
            </a:extLst>
          </p:cNvPr>
          <p:cNvSpPr>
            <a:spLocks noGrp="1"/>
          </p:cNvSpPr>
          <p:nvPr>
            <p:ph type="body" idx="1"/>
          </p:nvPr>
        </p:nvSpPr>
        <p:spPr/>
        <p:txBody>
          <a:bodyPr/>
          <a:lstStyle/>
          <a:p>
            <a:pPr marL="0" indent="0"/>
            <a:r>
              <a:rPr lang="en-CA"/>
              <a:t>Narration</a:t>
            </a:r>
          </a:p>
          <a:p>
            <a:pPr marL="0" indent="0"/>
            <a:endParaRPr lang="en-CA"/>
          </a:p>
          <a:p>
            <a:pPr marL="0" indent="0"/>
            <a:r>
              <a:rPr lang="en-CA" sz="1100"/>
              <a:t>A key to increasing the usefulness of a segmentation framework such as this one is to have a short quiz that can be used to classify people into segments. Destination Canada has created a short and long-form version of the Traveller Quiz:</a:t>
            </a:r>
          </a:p>
          <a:p>
            <a:endParaRPr lang="en-CA" sz="1100"/>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100">
                <a:highlight>
                  <a:srgbClr val="FFFF00"/>
                </a:highlight>
              </a:rPr>
              <a:t>The short-form version is the one you completed. It is located on the Canadian Tourism Data Collective. It takes approximately 3-minutes to complete and has an overall accuracy level of approximately 67% - which is v</a:t>
            </a:r>
            <a:r>
              <a:rPr lang="en-CA" sz="1100" b="0" i="0">
                <a:highlight>
                  <a:srgbClr val="FFFF00"/>
                </a:highlight>
                <a:latin typeface="Suisse Int'l" panose="020B0804000000000000" pitchFamily="34" charset="77"/>
              </a:rPr>
              <a:t>ery good for these types of quizzes. It is a public-facing quiz, which a destination or business can use to help them guide visitors to the local experiences they would particularly enjoy. For example, you might have a spot at a Visitor Information Center where travellers could do the quiz and staff could then make suggestions of the most appropriate experiences for them to have in the area.</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endParaRPr lang="en-CA" sz="1100" b="0" i="0">
              <a:highlight>
                <a:srgbClr val="FFFF00"/>
              </a:highlight>
              <a:latin typeface="Suisse Int'l" panose="020B0804000000000000" pitchFamily="34" charset="77"/>
            </a:endParaRP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100" b="0" i="0">
                <a:highlight>
                  <a:srgbClr val="FFFF00"/>
                </a:highlight>
                <a:latin typeface="Suisse Int'l" panose="020B0804000000000000" pitchFamily="34" charset="77"/>
              </a:rPr>
              <a:t>CLICK – There is also a long-form version of the quiz, which is available to paid partners of the Data Collective. It includes two additional elements that increase the overall accuracy to 75%. This version takes about 4-minutes to complete</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endParaRPr lang="en-CA" sz="1100" b="0" i="0">
              <a:highlight>
                <a:srgbClr val="FFFF00"/>
              </a:highlight>
              <a:latin typeface="Suisse Int'l" panose="020B0804000000000000" pitchFamily="34" charset="77"/>
            </a:endParaRP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100" b="0" i="0">
                <a:highlight>
                  <a:srgbClr val="FFFF00"/>
                </a:highlight>
                <a:latin typeface="Suisse Int'l" panose="020B0804000000000000" pitchFamily="34" charset="77"/>
              </a:rPr>
              <a:t>Paid partners of the Data Collective will be provided with the questions and algorithms for both the short and long-form surveys. This makes it possible to incorporate or append the questions to your visitor surveys and then analyse results by traveller segment.</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100" b="0" i="0">
                <a:highlight>
                  <a:srgbClr val="FFFF00"/>
                </a:highlight>
                <a:latin typeface="Suisse Int'l" panose="020B0804000000000000" pitchFamily="34" charset="77"/>
              </a:rPr>
              <a:t>The short version is best used when the survey experience needs to be short or when the questions are being incorporated into a longer survey. </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100" b="0" i="0">
                <a:highlight>
                  <a:srgbClr val="FFFF00"/>
                </a:highlight>
                <a:latin typeface="Suisse Int'l" panose="020B0804000000000000" pitchFamily="34" charset="77"/>
              </a:rPr>
              <a:t>The long version is most suitable as a standalone survey or incorporated into a shorter survey. </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100" b="0" i="0">
                <a:highlight>
                  <a:srgbClr val="FFFF00"/>
                </a:highlight>
                <a:latin typeface="Suisse Int'l" panose="020B0804000000000000" pitchFamily="34" charset="77"/>
              </a:rPr>
              <a:t>In addition to the overall version, there are country specific versions which provide even higher accuracy rates.  </a:t>
            </a:r>
          </a:p>
          <a:p>
            <a:endParaRPr lang="en-CA" sz="1100" b="0" i="0">
              <a:latin typeface="Suisse Int'l" panose="020B0804000000000000" pitchFamily="34" charset="77"/>
            </a:endParaRPr>
          </a:p>
          <a:p>
            <a:pPr marL="0" lvl="0" indent="0" algn="l" rtl="0">
              <a:spcBef>
                <a:spcPct val="0"/>
              </a:spcBef>
              <a:spcAft>
                <a:spcPct val="0"/>
              </a:spcAft>
              <a:buFont typeface="Arial" panose="020B0604020202020204" pitchFamily="34" charset="0"/>
              <a:buNone/>
            </a:pPr>
            <a:r>
              <a:rPr lang="en-CA" sz="1100" b="0" i="0">
                <a:latin typeface="Suisse Int'l" panose="020B0804000000000000" pitchFamily="34" charset="77"/>
              </a:rPr>
              <a:t>ASK: How else might you use the short-form quiz?</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100" b="0" i="0" u="none" strike="noStrike" cap="none">
                <a:solidFill>
                  <a:schemeClr val="dk1"/>
                </a:solidFill>
                <a:highlight>
                  <a:srgbClr val="FFFF00"/>
                </a:highlight>
                <a:latin typeface="Suisse Int'l" panose="020B0804000000000000" pitchFamily="34" charset="77"/>
                <a:cs typeface="Calibri"/>
                <a:sym typeface="Calibri"/>
              </a:rPr>
              <a:t>Have staff do it – we are not always our ideal guest! Traveller segments that differ from your own can represent opportunities to attract visitors to your business or destination. Knowing what types your staff are means you know the perspective or bias they bring to discussions.</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100" b="0" i="0" u="none" strike="noStrike" cap="none">
                <a:solidFill>
                  <a:schemeClr val="dk1"/>
                </a:solidFill>
                <a:highlight>
                  <a:srgbClr val="FFFF00"/>
                </a:highlight>
                <a:latin typeface="Suisse Int'l" panose="020B0804000000000000" pitchFamily="34" charset="77"/>
                <a:cs typeface="Calibri"/>
                <a:sym typeface="Calibri"/>
              </a:rPr>
              <a:t>We all have our own biases based on our likes, dislikes, values and experiences and these influence the types of products, experiences and marketing that appeals to us. It’s important to understand who you are as a traveller and how your motivations and behaviours may be similar or different to others. </a:t>
            </a:r>
            <a:br>
              <a:rPr lang="en-CA" sz="1100" b="0" i="0" u="none" strike="noStrike" cap="none">
                <a:solidFill>
                  <a:schemeClr val="dk1"/>
                </a:solidFill>
                <a:highlight>
                  <a:srgbClr val="FFFF00"/>
                </a:highlight>
                <a:latin typeface="Suisse Int'l" panose="020B0804000000000000" pitchFamily="34" charset="77"/>
                <a:cs typeface="Calibri"/>
                <a:sym typeface="Calibri"/>
              </a:rPr>
            </a:br>
            <a:r>
              <a:rPr lang="en-CA" sz="1100" b="0" i="0" u="none" strike="noStrike" cap="none">
                <a:solidFill>
                  <a:schemeClr val="dk1"/>
                </a:solidFill>
                <a:highlight>
                  <a:srgbClr val="FFFF00"/>
                </a:highlight>
                <a:latin typeface="Suisse Int'l" panose="020B0804000000000000" pitchFamily="34" charset="77"/>
                <a:cs typeface="Calibri"/>
                <a:sym typeface="Calibri"/>
              </a:rPr>
              <a:t>____________</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endParaRPr lang="en-CA" sz="1100" b="0" i="0" u="none" strike="noStrike" cap="none">
              <a:solidFill>
                <a:schemeClr val="dk1"/>
              </a:solidFill>
              <a:highlight>
                <a:srgbClr val="FFFF00"/>
              </a:highlight>
              <a:latin typeface="Suisse Int'l" panose="020B0804000000000000" pitchFamily="34" charset="77"/>
              <a:cs typeface="Calibri"/>
              <a:sym typeface="Calibri"/>
            </a:endParaRPr>
          </a:p>
          <a:p>
            <a:pPr marL="0" marR="0" lvl="0" indent="0" algn="l" defTabSz="914400" rtl="0" eaLnBrk="1" fontAlgn="auto" latinLnBrk="0" hangingPunct="1">
              <a:lnSpc>
                <a:spcPct val="100000"/>
              </a:lnSpc>
              <a:spcBef>
                <a:spcPct val="0"/>
              </a:spcBef>
              <a:spcAft>
                <a:spcPct val="0"/>
              </a:spcAft>
              <a:buClr>
                <a:srgbClr val="000000"/>
              </a:buClr>
              <a:buSzPts val="1400"/>
              <a:buFont typeface="Arial"/>
              <a:buNone/>
              <a:defRPr/>
            </a:pPr>
            <a:r>
              <a:rPr lang="en-CA" sz="1100" b="0" i="0">
                <a:latin typeface="Suisse Int'l" panose="020B0804000000000000" pitchFamily="34" charset="77"/>
              </a:rPr>
              <a:t>Facilitator:  </a:t>
            </a:r>
            <a:r>
              <a:rPr lang="en-CA" sz="1100" b="0" i="0" u="none" strike="noStrike" cap="none" baseline="0">
                <a:solidFill>
                  <a:schemeClr val="dk1"/>
                </a:solidFill>
                <a:latin typeface="Suisse Int'l" panose="020B0804000000000000" pitchFamily="34" charset="77"/>
                <a:cs typeface="Calibri"/>
                <a:sym typeface="Calibri"/>
              </a:rPr>
              <a:t>Facilitator: CHOOSE SLIDE 10 OR 11, do not use both.</a:t>
            </a:r>
          </a:p>
          <a:p>
            <a:pPr marL="0" marR="0" indent="0" algn="l" rtl="0">
              <a:lnSpc>
                <a:spcPct val="100000"/>
              </a:lnSpc>
              <a:spcBef>
                <a:spcPct val="0"/>
              </a:spcBef>
              <a:spcAft>
                <a:spcPct val="0"/>
              </a:spcAft>
              <a:buClr>
                <a:srgbClr val="000000"/>
              </a:buClr>
              <a:buSzPts val="1400"/>
              <a:buFont typeface="Arial"/>
              <a:buNone/>
            </a:pPr>
            <a:endParaRPr lang="en-CA" sz="1100" b="0" i="0" u="none" strike="noStrike" cap="none" baseline="0">
              <a:solidFill>
                <a:schemeClr val="dk1"/>
              </a:solidFill>
              <a:latin typeface="Suisse Int'l" panose="020B0804000000000000" pitchFamily="34" charset="77"/>
              <a:cs typeface="Calibri"/>
              <a:sym typeface="Calibri"/>
            </a:endParaRPr>
          </a:p>
          <a:p>
            <a:pPr marL="0" marR="0" indent="0" algn="l" rtl="0">
              <a:lnSpc>
                <a:spcPct val="100000"/>
              </a:lnSpc>
              <a:spcBef>
                <a:spcPct val="0"/>
              </a:spcBef>
              <a:spcAft>
                <a:spcPct val="0"/>
              </a:spcAft>
              <a:buClr>
                <a:srgbClr val="000000"/>
              </a:buClr>
              <a:buSzPts val="1400"/>
              <a:buFont typeface="Arial"/>
              <a:buNone/>
            </a:pPr>
            <a:r>
              <a:rPr lang="en-CA" sz="1100" b="0" i="0" u="none" strike="noStrike" cap="none" baseline="0">
                <a:solidFill>
                  <a:schemeClr val="dk1"/>
                </a:solidFill>
                <a:latin typeface="Suisse Int'l" panose="020B0804000000000000" pitchFamily="34" charset="77"/>
                <a:cs typeface="Calibri"/>
                <a:sym typeface="Calibri"/>
              </a:rPr>
              <a:t>This this slide is only to be used with destination partners who are training their staff or other organizations who will have access to using the long-form quiz.  If the session is principally for industry/operators or a general audience, keep this slide hidden and use the previous slide regarding the short-form quiz. </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endParaRPr lang="en-CA" sz="1100" b="0" i="0" u="none" strike="noStrike" cap="none">
              <a:solidFill>
                <a:schemeClr val="dk1"/>
              </a:solidFill>
              <a:highlight>
                <a:srgbClr val="FFFF00"/>
              </a:highlight>
              <a:latin typeface="Calibri"/>
              <a:cs typeface="Calibri"/>
              <a:sym typeface="Calibri"/>
            </a:endParaRPr>
          </a:p>
          <a:p>
            <a:endParaRPr lang="en-CA" sz="1100"/>
          </a:p>
        </p:txBody>
      </p:sp>
    </p:spTree>
    <p:extLst>
      <p:ext uri="{BB962C8B-B14F-4D97-AF65-F5344CB8AC3E}">
        <p14:creationId xmlns:p14="http://schemas.microsoft.com/office/powerpoint/2010/main" val="11693222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spcAft>
                <a:spcPts val="300"/>
              </a:spcAft>
              <a:buClr>
                <a:srgbClr val="E60013"/>
              </a:buClr>
              <a:buFont typeface="Symbol" pitchFamily="2" charset="2"/>
              <a:buNone/>
            </a:pPr>
            <a:r>
              <a:rPr lang="en-US" sz="1000" b="0" i="0">
                <a:solidFill>
                  <a:srgbClr val="343C41"/>
                </a:solidFill>
                <a:effectLst/>
                <a:latin typeface="Suisse Int'l" panose="020B0804000000000000" pitchFamily="34" charset="77"/>
                <a:ea typeface="Arial" panose="020B0604020202020204" pitchFamily="34" charset="0"/>
                <a:cs typeface="Times New Roman (Body CS)"/>
              </a:rPr>
              <a:t>Support/ co-facilitator put the 2 pager in the chat </a:t>
            </a:r>
          </a:p>
          <a:p>
            <a:pPr marL="0" lvl="0" indent="0">
              <a:spcAft>
                <a:spcPts val="300"/>
              </a:spcAft>
              <a:buClr>
                <a:srgbClr val="E60013"/>
              </a:buClr>
              <a:buFont typeface="Symbol" pitchFamily="2" charset="2"/>
              <a:buNone/>
            </a:pPr>
            <a:endParaRPr lang="en-US" sz="1000" b="0" i="0">
              <a:solidFill>
                <a:srgbClr val="343C41"/>
              </a:solidFill>
              <a:effectLst/>
              <a:latin typeface="Suisse Int'l" panose="020B0804000000000000" pitchFamily="34" charset="77"/>
              <a:ea typeface="Arial" panose="020B0604020202020204" pitchFamily="34" charset="0"/>
              <a:cs typeface="Times New Roman (Body CS)"/>
            </a:endParaRPr>
          </a:p>
          <a:p>
            <a:pPr marL="0" lvl="0" indent="0">
              <a:spcAft>
                <a:spcPts val="300"/>
              </a:spcAft>
              <a:buClr>
                <a:srgbClr val="E60013"/>
              </a:buClr>
              <a:buFont typeface="Symbol" pitchFamily="2" charset="2"/>
              <a:buNone/>
            </a:pPr>
            <a:r>
              <a:rPr lang="en-CA" sz="1000" b="0" i="0">
                <a:solidFill>
                  <a:srgbClr val="343C41"/>
                </a:solidFill>
                <a:effectLst/>
                <a:latin typeface="Suisse Int'l" panose="020B0804000000000000" pitchFamily="34" charset="77"/>
                <a:ea typeface="Arial" panose="020B0604020202020204" pitchFamily="34" charset="0"/>
                <a:cs typeface="Times New Roman (Body CS)"/>
              </a:rPr>
              <a:t>Narration: </a:t>
            </a:r>
          </a:p>
          <a:p>
            <a:pPr marL="342900" marR="0" lvl="0" indent="-342900" algn="l" defTabSz="914400" rtl="0" eaLnBrk="1" fontAlgn="auto" latinLnBrk="0" hangingPunct="1">
              <a:lnSpc>
                <a:spcPct val="100000"/>
              </a:lnSpc>
              <a:spcBef>
                <a:spcPct val="0"/>
              </a:spcBef>
              <a:spcAft>
                <a:spcPts val="300"/>
              </a:spcAft>
              <a:buClr>
                <a:srgbClr val="E60013"/>
              </a:buClr>
              <a:buSzPts val="1400"/>
              <a:buFont typeface="Symbol" pitchFamily="2" charset="2"/>
              <a:buChar char=""/>
              <a:defRPr/>
            </a:pPr>
            <a:r>
              <a:rPr lang="en-US" sz="1000" b="0" i="0">
                <a:solidFill>
                  <a:srgbClr val="343C41"/>
                </a:solidFill>
                <a:effectLst/>
                <a:latin typeface="Suisse Int'l" panose="020B0804000000000000" pitchFamily="34" charset="77"/>
                <a:ea typeface="Arial" panose="020B0604020202020204" pitchFamily="34" charset="0"/>
                <a:cs typeface="Times New Roman (Body CS)"/>
              </a:rPr>
              <a:t>This is a 2-page summary with key highlights from each of the traveller types containing the overview description of the segment and some information on their values and preferred travel activities to foster discussion. This handout has been specifically designed for the workshop and is not a summary that is available as part of Destination Canada’s general program resources</a:t>
            </a:r>
            <a:endParaRPr lang="en-CA" sz="1000" b="0" i="0">
              <a:solidFill>
                <a:srgbClr val="343C41"/>
              </a:solidFill>
              <a:effectLst/>
              <a:latin typeface="Suisse Int'l" panose="020B0804000000000000" pitchFamily="34" charset="77"/>
              <a:ea typeface="Arial" panose="020B0604020202020204" pitchFamily="34" charset="0"/>
              <a:cs typeface="Times New Roman (Body CS)"/>
            </a:endParaRPr>
          </a:p>
          <a:p>
            <a:pPr marL="342900" lvl="0" indent="-342900">
              <a:spcAft>
                <a:spcPts val="300"/>
              </a:spcAft>
              <a:buClr>
                <a:srgbClr val="E60013"/>
              </a:buClr>
              <a:buFont typeface="Symbol" pitchFamily="2" charset="2"/>
              <a:buChar char=""/>
            </a:pPr>
            <a:r>
              <a:rPr lang="en-US" sz="1000" b="0" i="0">
                <a:solidFill>
                  <a:srgbClr val="343C41"/>
                </a:solidFill>
                <a:effectLst/>
                <a:latin typeface="Suisse Int'l" panose="020B0804000000000000" pitchFamily="34" charset="77"/>
                <a:ea typeface="Arial" panose="020B0604020202020204" pitchFamily="34" charset="0"/>
                <a:cs typeface="Times New Roman (Body CS)"/>
              </a:rPr>
              <a:t>Invite the participants to download and review their traveller-type information, then:</a:t>
            </a:r>
            <a:endParaRPr lang="en-CA" sz="1000" b="0" i="0">
              <a:solidFill>
                <a:srgbClr val="343C41"/>
              </a:solidFill>
              <a:effectLst/>
              <a:latin typeface="Suisse Int'l" panose="020B0804000000000000" pitchFamily="34" charset="77"/>
              <a:ea typeface="Arial" panose="020B0604020202020204" pitchFamily="34" charset="0"/>
              <a:cs typeface="Times New Roman (Body CS)"/>
            </a:endParaRPr>
          </a:p>
          <a:p>
            <a:pPr marL="742950" marR="0" lvl="1" indent="-285750" algn="l" defTabSz="914400" rtl="0" eaLnBrk="1" fontAlgn="auto" latinLnBrk="0" hangingPunct="1">
              <a:lnSpc>
                <a:spcPct val="100000"/>
              </a:lnSpc>
              <a:spcBef>
                <a:spcPct val="0"/>
              </a:spcBef>
              <a:spcAft>
                <a:spcPts val="300"/>
              </a:spcAft>
              <a:buClr>
                <a:srgbClr val="000000"/>
              </a:buClr>
              <a:buSzPts val="1400"/>
              <a:buFont typeface="Courier New" panose="02070309020205020404" pitchFamily="49" charset="0"/>
              <a:buChar char="o"/>
              <a:defRPr/>
            </a:pPr>
            <a:r>
              <a:rPr lang="en-US" sz="1000" b="0" i="0">
                <a:solidFill>
                  <a:srgbClr val="343C41"/>
                </a:solidFill>
                <a:effectLst/>
                <a:latin typeface="Suisse Int'l" panose="020B0804000000000000" pitchFamily="34" charset="77"/>
                <a:ea typeface="Arial" panose="020B0604020202020204" pitchFamily="34" charset="0"/>
                <a:cs typeface="Times New Roman (Body CS)"/>
              </a:rPr>
              <a:t>Share their thoughts in the chat about what aligns with their their perception of themselves. (E.g. Outdoor Explorers, City Trippers) and their type, and what doesn’t. </a:t>
            </a:r>
            <a:endParaRPr lang="en-CA" sz="1000" b="0" i="0">
              <a:solidFill>
                <a:srgbClr val="343C41"/>
              </a:solidFill>
              <a:effectLst/>
              <a:latin typeface="Suisse Int'l" panose="020B0804000000000000" pitchFamily="34" charset="77"/>
              <a:ea typeface="Arial" panose="020B0604020202020204" pitchFamily="34" charset="0"/>
              <a:cs typeface="Times New Roman (Body CS)"/>
            </a:endParaRPr>
          </a:p>
          <a:p>
            <a:pPr marL="742950" lvl="1" indent="-285750">
              <a:spcAft>
                <a:spcPts val="300"/>
              </a:spcAft>
              <a:buFont typeface="Courier New" panose="02070309020205020404" pitchFamily="49" charset="0"/>
              <a:buChar char="o"/>
            </a:pPr>
            <a:r>
              <a:rPr lang="en-US" sz="1000" b="0" i="0">
                <a:solidFill>
                  <a:srgbClr val="343C41"/>
                </a:solidFill>
                <a:effectLst/>
                <a:latin typeface="Suisse Int'l" panose="020B0804000000000000" pitchFamily="34" charset="77"/>
                <a:ea typeface="Arial" panose="020B0604020202020204" pitchFamily="34" charset="0"/>
                <a:cs typeface="Times New Roman (Body CS)"/>
              </a:rPr>
              <a:t>Facilitate a conversation to comment on how aligned it is with </a:t>
            </a:r>
          </a:p>
          <a:p>
            <a:pPr marL="342900" lvl="0" indent="-342900">
              <a:spcAft>
                <a:spcPts val="300"/>
              </a:spcAft>
              <a:buClr>
                <a:srgbClr val="E60013"/>
              </a:buClr>
              <a:buFont typeface="Symbol" pitchFamily="2" charset="2"/>
              <a:buChar char=""/>
            </a:pPr>
            <a:r>
              <a:rPr lang="en-US" sz="1000" b="0" i="0">
                <a:solidFill>
                  <a:srgbClr val="343C41"/>
                </a:solidFill>
                <a:effectLst/>
                <a:latin typeface="Suisse Int'l" panose="020B0804000000000000" pitchFamily="34" charset="77"/>
                <a:ea typeface="Arial" panose="020B0604020202020204" pitchFamily="34" charset="0"/>
                <a:cs typeface="Times New Roman (Body CS)"/>
              </a:rPr>
              <a:t>Note if there are traveller types not represented in the group – this may be due to who is attending, where the session is being held, an overall segment size that may be smaller (e.g. Purpose Driven Families)</a:t>
            </a:r>
            <a:endParaRPr lang="en-CA" sz="1000" b="0" i="0">
              <a:solidFill>
                <a:srgbClr val="343C41"/>
              </a:solidFill>
              <a:effectLst/>
              <a:latin typeface="Suisse Int'l" panose="020B0804000000000000" pitchFamily="34" charset="77"/>
              <a:ea typeface="Arial" panose="020B0604020202020204" pitchFamily="34" charset="0"/>
              <a:cs typeface="Times New Roman (Body CS)"/>
            </a:endParaRPr>
          </a:p>
          <a:p>
            <a:pPr marL="342900" lvl="0" indent="-342900">
              <a:spcAft>
                <a:spcPts val="300"/>
              </a:spcAft>
              <a:buClr>
                <a:srgbClr val="E60013"/>
              </a:buClr>
              <a:buFont typeface="Symbol" pitchFamily="2" charset="2"/>
              <a:buChar char=""/>
            </a:pPr>
            <a:r>
              <a:rPr lang="en-US" sz="1000" b="0" i="0">
                <a:solidFill>
                  <a:srgbClr val="343C41"/>
                </a:solidFill>
                <a:effectLst/>
                <a:latin typeface="Suisse Int'l" panose="020B0804000000000000" pitchFamily="34" charset="77"/>
                <a:ea typeface="Arial" panose="020B0604020202020204" pitchFamily="34" charset="0"/>
                <a:cs typeface="Times New Roman (Body CS)"/>
              </a:rPr>
              <a:t>The Traveller Quiz is a quick tool that can identify a travellers' segment and be used to make suggestions on destination activities and experiences that match the types of things they like to do</a:t>
            </a:r>
            <a:endParaRPr lang="en-CA" sz="1000" b="0" i="0">
              <a:solidFill>
                <a:srgbClr val="343C41"/>
              </a:solidFill>
              <a:effectLst/>
              <a:latin typeface="Suisse Int'l" panose="020B0804000000000000" pitchFamily="34" charset="77"/>
              <a:ea typeface="Arial" panose="020B0604020202020204" pitchFamily="34" charset="0"/>
              <a:cs typeface="Times New Roman (Body CS)"/>
            </a:endParaRPr>
          </a:p>
          <a:p>
            <a:pPr marL="342900" lvl="0" indent="-342900">
              <a:spcAft>
                <a:spcPts val="300"/>
              </a:spcAft>
              <a:buClr>
                <a:srgbClr val="E60013"/>
              </a:buClr>
              <a:buFont typeface="Symbol" pitchFamily="2" charset="2"/>
              <a:buChar char=""/>
            </a:pPr>
            <a:r>
              <a:rPr lang="en-US" sz="1000" b="0" i="0">
                <a:solidFill>
                  <a:srgbClr val="343C41"/>
                </a:solidFill>
                <a:effectLst/>
                <a:latin typeface="Suisse Int'l" panose="020B0804000000000000" pitchFamily="34" charset="77"/>
                <a:ea typeface="Arial" panose="020B0604020202020204" pitchFamily="34" charset="0"/>
                <a:cs typeface="Times New Roman (Body CS)"/>
              </a:rPr>
              <a:t>Every traveller will have some characteristics of a segment that match well with who they are, and some that align better to another segment </a:t>
            </a:r>
            <a:endParaRPr lang="en-CA" sz="1000" b="0" i="0">
              <a:solidFill>
                <a:srgbClr val="343C41"/>
              </a:solidFill>
              <a:effectLst/>
              <a:latin typeface="Suisse Int'l" panose="020B0804000000000000" pitchFamily="34" charset="77"/>
              <a:ea typeface="Arial" panose="020B0604020202020204" pitchFamily="34" charset="0"/>
              <a:cs typeface="Times New Roman (Body CS)"/>
            </a:endParaRPr>
          </a:p>
          <a:p>
            <a:endParaRPr lang="en-US" sz="1000" b="0" i="0">
              <a:latin typeface="Suisse Int'l" panose="020B0804000000000000" pitchFamily="34" charset="77"/>
            </a:endParaRPr>
          </a:p>
          <a:p>
            <a:r>
              <a:rPr lang="en-US" sz="1000" b="0" i="0">
                <a:latin typeface="Suisse Int'l" panose="020B0804000000000000" pitchFamily="34" charset="77"/>
              </a:rPr>
              <a:t>Discussion points that may come up</a:t>
            </a:r>
          </a:p>
          <a:p>
            <a:pPr>
              <a:buFont typeface="Arial" panose="020B0604020202020204" pitchFamily="34" charset="0"/>
              <a:buChar char="•"/>
            </a:pPr>
            <a:r>
              <a:rPr lang="en-US" sz="1000" b="0" i="0">
                <a:latin typeface="Suisse Int'l" panose="020B0804000000000000" pitchFamily="34" charset="77"/>
              </a:rPr>
              <a:t>Family segments – may not always be children, travelling as a family may include parents and grandparents</a:t>
            </a:r>
          </a:p>
          <a:p>
            <a:pPr>
              <a:buFont typeface="Arial" panose="020B0604020202020204" pitchFamily="34" charset="0"/>
              <a:buChar char="•"/>
            </a:pPr>
            <a:r>
              <a:rPr lang="en-US" sz="1000" b="0" i="0">
                <a:latin typeface="Suisse Int'l" panose="020B0804000000000000" pitchFamily="34" charset="77"/>
              </a:rPr>
              <a:t>Don’t always travel as the type described – this may be the ideal but also travel in different ways. This is in fact addressed in the profiles as the research looked at ideal trip and other trips – which may not have been the ideal (e.g., travelling with spouse/friends who may be another type)</a:t>
            </a:r>
          </a:p>
          <a:p>
            <a:pPr>
              <a:buFont typeface="Arial" panose="020B0604020202020204" pitchFamily="34" charset="0"/>
              <a:buChar char="•"/>
            </a:pPr>
            <a:r>
              <a:rPr lang="en-US" sz="1000" b="0" i="0">
                <a:latin typeface="Suisse Int'l" panose="020B0804000000000000" pitchFamily="34" charset="77"/>
              </a:rPr>
              <a:t>Accuracy of the quiz – the quiz they did has an accuracy level of 67%+ which is very good for this type of quiz. There is also a longer version that has an accuracy level of 70-75%.</a:t>
            </a:r>
          </a:p>
          <a:p>
            <a:pPr>
              <a:buFont typeface="Arial" panose="020B0604020202020204" pitchFamily="34" charset="0"/>
              <a:buChar char="•"/>
            </a:pPr>
            <a:r>
              <a:rPr lang="en-US" sz="1000" b="0" i="0">
                <a:latin typeface="Suisse Int'l" panose="020B0804000000000000" pitchFamily="34" charset="77"/>
              </a:rPr>
              <a:t>There is an element of actual travel vs aspirational travel based on the realities of things like our budget and our stage of life – we may want to travel like a Refined Globetrotter, aspiring to luxury and exclusiveness, but in reality we travel more like a mid-range traveller or a family segment. </a:t>
            </a:r>
          </a:p>
          <a:p>
            <a:pPr>
              <a:buFont typeface="Arial" panose="020B0604020202020204" pitchFamily="34" charset="0"/>
              <a:buChar char="•"/>
            </a:pPr>
            <a:endParaRPr lang="en-US" sz="1000" b="0" i="0">
              <a:latin typeface="Suisse Int'l" panose="020B0804000000000000" pitchFamily="34" charset="77"/>
            </a:endParaRPr>
          </a:p>
          <a:p>
            <a:pPr marL="228600" indent="0">
              <a:buFont typeface="Arial" panose="020B0604020202020204" pitchFamily="34" charset="0"/>
              <a:buNone/>
            </a:pPr>
            <a:r>
              <a:rPr lang="en-US" sz="1000" b="0" i="0">
                <a:latin typeface="Suisse Int'l" panose="020B0804000000000000" pitchFamily="34" charset="77"/>
              </a:rPr>
              <a:t>Facilitator note – supplementary information that may or may not come up in the discussion:</a:t>
            </a:r>
          </a:p>
          <a:p>
            <a:pPr marL="400050" indent="-171450">
              <a:buFont typeface="Arial" panose="020B0604020202020204" pitchFamily="34" charset="0"/>
              <a:buChar char="•"/>
            </a:pPr>
            <a:r>
              <a:rPr lang="en-US" sz="1000" b="0" i="0">
                <a:latin typeface="Suisse Int'l" panose="020B0804000000000000" pitchFamily="34" charset="77"/>
              </a:rPr>
              <a:t>Marketers may inquire about how to interpret segment results when their ideal type doesn’t necessarily align with their reality. This is a good time to reinforce that segmentation is about identifying the common characteristics of a broader segment to allocate resources more effectively and for greater return on investment. While the quiz does help people identify themselves into a bucket, it will never be a perfect fit. The key point is that the destination/business has the opportunity to understand which segments are most prevalent in those they are attracting and offers a lens on opportunity to attract new segments that they may not be attracting at the moment. </a:t>
            </a:r>
          </a:p>
          <a:p>
            <a:pPr marL="400050" indent="-171450">
              <a:buFont typeface="Arial" panose="020B0604020202020204" pitchFamily="34" charset="0"/>
              <a:buChar char="•"/>
            </a:pPr>
            <a:r>
              <a:rPr lang="en-US" sz="1000" b="0" i="0">
                <a:latin typeface="Suisse Int'l" panose="020B0804000000000000" pitchFamily="34" charset="77"/>
              </a:rPr>
              <a:t>Page 14 in the Outdoor Explorer has information about the other trip types that an Outdoor Explorer takes (each profile has a similar page). For example, Outdoor Explorer take couples trips 36% of the time where their behaviours and motivations are different than their usual Outdoor Explorer behaviour. There is not time to explain this page during the workshop but it helps give some insights into how behaviours of a segments type may differ from their primary motivations outlined in the profile.  </a:t>
            </a:r>
          </a:p>
          <a:p>
            <a:pPr marL="228600" indent="0">
              <a:buFont typeface="Arial" panose="020B0604020202020204" pitchFamily="34" charset="0"/>
              <a:buNone/>
            </a:pPr>
            <a:endParaRPr lang="en-US" sz="1000" b="0" i="0">
              <a:latin typeface="Suisse Int'l" panose="020B0804000000000000" pitchFamily="34" charset="77"/>
            </a:endParaRPr>
          </a:p>
          <a:p>
            <a:endParaRPr lang="en-US" sz="1000" b="0" i="0">
              <a:latin typeface="Suisse Int'l" panose="020B0804000000000000" pitchFamily="34" charset="77"/>
            </a:endParaRP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a:buNone/>
              <a:defRPr/>
            </a:pPr>
            <a:r>
              <a:rPr lang="en-US" sz="1000" b="0" i="0">
                <a:latin typeface="Suisse Int'l" panose="020B0804000000000000" pitchFamily="34" charset="77"/>
              </a:rPr>
              <a:t>Handout Activity #1: 2-page summary with key highlights from each of the traveller types containing the overview description of the segment and some information on their values and preferred travel activities to foster discussion. This handout has been specifically designed for the workshop and is not a summary that is available as part of the program resources.  </a:t>
            </a:r>
          </a:p>
          <a:p>
            <a:r>
              <a:rPr lang="en-US" sz="1000" b="0" i="0">
                <a:latin typeface="Suisse Int'l" panose="020B0804000000000000" pitchFamily="34" charset="77"/>
              </a:rPr>
              <a:t>___________</a:t>
            </a:r>
          </a:p>
          <a:p>
            <a:endParaRPr lang="en-US" sz="900"/>
          </a:p>
          <a:p>
            <a:r>
              <a:rPr lang="en-US" sz="900"/>
              <a:t>Facilitator – See Facilitator guide, page 4 for details</a:t>
            </a:r>
          </a:p>
        </p:txBody>
      </p:sp>
      <p:sp>
        <p:nvSpPr>
          <p:cNvPr id="4" name="Slide Number Placeholder 3"/>
          <p:cNvSpPr>
            <a:spLocks noGrp="1"/>
          </p:cNvSpPr>
          <p:nvPr>
            <p:ph type="sldNum" idx="12"/>
          </p:nvPr>
        </p:nvSpPr>
        <p:spPr>
          <a:xfrm>
            <a:off x="3884613" y="8685213"/>
            <a:ext cx="2971800" cy="458787"/>
          </a:xfrm>
          <a:prstGeom prst="rect">
            <a:avLst/>
          </a:prstGeom>
        </p:spPr>
        <p:txBody>
          <a:bodyPr/>
          <a:lstStyle/>
          <a:p>
            <a:pPr marL="0" marR="0" lvl="0" indent="0" algn="r" rtl="0">
              <a:spcBef>
                <a:spcPct val="0"/>
              </a:spcBef>
              <a:spcAft>
                <a:spcPct val="0"/>
              </a:spcAft>
              <a:buNone/>
            </a:pPr>
            <a:fld id="{00000000-1234-1234-1234-123412341234}" type="slidenum">
              <a:rPr lang="en-US" sz="1200" b="0" i="0" u="none" strike="noStrike" cap="none" smtClean="0">
                <a:solidFill>
                  <a:schemeClr val="dk1"/>
                </a:solidFill>
                <a:latin typeface="Calibri"/>
                <a:ea typeface="Calibri"/>
                <a:cs typeface="Calibri"/>
                <a:sym typeface="Calibri"/>
              </a:rPr>
              <a:t>12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563532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DAC743-32A9-5517-B348-C334E1A744D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36F08E9-BCF5-2EBD-FBB1-62C54A7B7CF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1EB37C4-42CB-9073-368B-4FCC94FC01B6}"/>
              </a:ext>
            </a:extLst>
          </p:cNvPr>
          <p:cNvSpPr>
            <a:spLocks noGrp="1"/>
          </p:cNvSpPr>
          <p:nvPr>
            <p:ph type="body" idx="1"/>
          </p:nvPr>
        </p:nvSpPr>
        <p:spPr/>
        <p:txBody>
          <a:bodyPr/>
          <a:lstStyle/>
          <a:p>
            <a:pPr marL="0" lvl="0" indent="0" algn="l" rtl="0">
              <a:spcBef>
                <a:spcPct val="0"/>
              </a:spcBef>
              <a:spcAft>
                <a:spcPct val="0"/>
              </a:spcAft>
              <a:buFont typeface="Arial" panose="020B0604020202020204" pitchFamily="34" charset="0"/>
              <a:buNone/>
            </a:pPr>
            <a:r>
              <a:rPr lang="en-CA" sz="1000" b="0" i="0">
                <a:latin typeface="Suisse Int'l Italic" panose="020B0804000000000000" pitchFamily="34" charset="77"/>
              </a:rPr>
              <a:t>Narration: </a:t>
            </a:r>
          </a:p>
          <a:p>
            <a:pPr marL="0" lvl="0" indent="0" algn="l" rtl="0">
              <a:spcBef>
                <a:spcPct val="0"/>
              </a:spcBef>
              <a:spcAft>
                <a:spcPct val="0"/>
              </a:spcAft>
              <a:buFont typeface="Arial" panose="020B0604020202020204" pitchFamily="34" charset="0"/>
              <a:buNone/>
            </a:pPr>
            <a:r>
              <a:rPr lang="en-CA" sz="1000" b="0" i="0">
                <a:latin typeface="Suisse Int'l Italic" panose="020B0804000000000000" pitchFamily="34" charset="77"/>
              </a:rPr>
              <a:t>Here you can see the distribution of the seven traveller types for Canada in red and the distribution of our group today in teal.</a:t>
            </a:r>
          </a:p>
          <a:p>
            <a:pPr marL="0" lvl="0" indent="0" algn="l" rtl="0">
              <a:spcBef>
                <a:spcPct val="0"/>
              </a:spcBef>
              <a:spcAft>
                <a:spcPct val="0"/>
              </a:spcAft>
              <a:buFont typeface="Arial" panose="020B0604020202020204" pitchFamily="34" charset="0"/>
              <a:buNone/>
            </a:pPr>
            <a:r>
              <a:rPr lang="en-CA" sz="1000" b="0" i="0">
                <a:latin typeface="Suisse Int'l Italic" panose="020B0804000000000000" pitchFamily="34" charset="77"/>
              </a:rPr>
              <a:t>Among Canadian travellers, there are 5 large segments Outdoor Explorers, Culture Seekers, Refined Globetrotters, City Trippers and Simplicity Lovers - and two smaller ones, both family-oriented.</a:t>
            </a:r>
          </a:p>
          <a:p>
            <a:pPr marL="0" lvl="0" indent="0" algn="l" rtl="0">
              <a:spcBef>
                <a:spcPct val="0"/>
              </a:spcBef>
              <a:spcAft>
                <a:spcPct val="0"/>
              </a:spcAft>
              <a:buNone/>
            </a:pPr>
            <a:endParaRPr lang="en-CA" sz="1000" b="0" i="0">
              <a:latin typeface="Suisse Int'l Italic" panose="020B0804000000000000" pitchFamily="34" charset="77"/>
            </a:endParaRPr>
          </a:p>
          <a:p>
            <a:pPr marL="0" lvl="0" indent="0" algn="l" rtl="0">
              <a:spcBef>
                <a:spcPct val="0"/>
              </a:spcBef>
              <a:spcAft>
                <a:spcPct val="0"/>
              </a:spcAft>
              <a:buNone/>
            </a:pPr>
            <a:r>
              <a:rPr lang="en-CA" sz="1000" b="0" i="0">
                <a:latin typeface="Suisse Int'l Italic" panose="020B0804000000000000" pitchFamily="34" charset="77"/>
              </a:rPr>
              <a:t>Key points to make in commenting on the observations:</a:t>
            </a:r>
          </a:p>
          <a:p>
            <a:pPr marL="171450" lvl="0" indent="-171450" algn="l" rtl="0">
              <a:spcBef>
                <a:spcPct val="0"/>
              </a:spcBef>
              <a:spcAft>
                <a:spcPct val="0"/>
              </a:spcAft>
              <a:buFont typeface="Arial" panose="020B0604020202020204" pitchFamily="34" charset="0"/>
              <a:buChar char="•"/>
            </a:pPr>
            <a:r>
              <a:rPr lang="en-CA" sz="1000" b="0" i="0">
                <a:latin typeface="Suisse Int'l Italic" panose="020B0804000000000000" pitchFamily="34" charset="77"/>
              </a:rPr>
              <a:t>Let’s take a look at the breakdown of the traveller types in today’s workshop. </a:t>
            </a:r>
          </a:p>
          <a:p>
            <a:pPr marL="171450" marR="0" lvl="0" indent="-17145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latin typeface="Suisse Int'l Italic" panose="020B0804000000000000" pitchFamily="34" charset="77"/>
              </a:rPr>
              <a:t>How closely does the participant distribution compare to the Canadian distribution – are there any categories that are particularly different, and why might that be? (i.e., if a higher proportion of Outdoor Explorers in a BC workshop might this reflect BC’s outdoor lifestyle)</a:t>
            </a:r>
          </a:p>
          <a:p>
            <a:pPr marL="171450" marR="0" lvl="0" indent="-17145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latin typeface="Suisse Int'l Italic" panose="020B0804000000000000" pitchFamily="34" charset="77"/>
              </a:rPr>
              <a:t>Diverse groups bring many different perspectives and can provide insights to product development and marketing strategy discussions – even if not your ideal target guest</a:t>
            </a:r>
          </a:p>
          <a:p>
            <a:pPr marL="171450" marR="0" lvl="0" indent="-17145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latin typeface="Suisse Int'l Italic" panose="020B0804000000000000" pitchFamily="34" charset="77"/>
              </a:rPr>
              <a:t>If the demographic of the participants is younger, there may be more family segments. </a:t>
            </a:r>
          </a:p>
          <a:p>
            <a:pPr marL="171450" marR="0" lvl="0" indent="-17145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latin typeface="Suisse Int'l Italic" panose="020B0804000000000000" pitchFamily="34" charset="77"/>
              </a:rPr>
              <a:t>If the workshop is held in a large urban centre or a higher-end destination, you may see more Refined Globetrotters.    </a:t>
            </a:r>
          </a:p>
          <a:p>
            <a:pPr marL="171450" marR="0" lvl="0" indent="-17145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latin typeface="Suisse Int'l Italic" panose="020B0804000000000000" pitchFamily="34" charset="77"/>
              </a:rPr>
              <a:t>Also, some people may talk to ‘aspirational’ segments – for example they would like to be a Cultural Explorer (or think they are when answering as themselves) but find themselves as a Purpose Driven Family because they travel with their children.  </a:t>
            </a:r>
          </a:p>
          <a:p>
            <a:pPr marL="0" lvl="0" indent="0" algn="l" rtl="0">
              <a:spcBef>
                <a:spcPct val="0"/>
              </a:spcBef>
              <a:spcAft>
                <a:spcPct val="0"/>
              </a:spcAft>
              <a:buFont typeface="Arial" panose="020B0604020202020204" pitchFamily="34" charset="0"/>
              <a:buNone/>
            </a:pPr>
            <a:endParaRPr lang="en-CA" sz="1000" b="0" i="0">
              <a:latin typeface="Suisse Int'l Italic" panose="020B0804000000000000" pitchFamily="34" charset="77"/>
            </a:endParaRPr>
          </a:p>
          <a:p>
            <a:pPr marL="0" lvl="0" indent="0" algn="l" rtl="0">
              <a:spcBef>
                <a:spcPct val="0"/>
              </a:spcBef>
              <a:spcAft>
                <a:spcPct val="0"/>
              </a:spcAft>
              <a:buFont typeface="Arial" panose="020B0604020202020204" pitchFamily="34" charset="0"/>
              <a:buNone/>
            </a:pPr>
            <a:r>
              <a:rPr lang="en-CA" sz="1000" b="0" i="0">
                <a:latin typeface="Suisse Int'l Italic" panose="020B0804000000000000" pitchFamily="34" charset="77"/>
              </a:rPr>
              <a:t>---</a:t>
            </a:r>
          </a:p>
          <a:p>
            <a:pPr marL="0" lvl="0" indent="0" algn="l" rtl="0">
              <a:spcBef>
                <a:spcPct val="0"/>
              </a:spcBef>
              <a:spcAft>
                <a:spcPct val="0"/>
              </a:spcAft>
              <a:buNone/>
            </a:pPr>
            <a:r>
              <a:rPr lang="en-CA" sz="1000" b="0" i="0">
                <a:latin typeface="Suisse Int'l Italic" panose="020B0804000000000000" pitchFamily="34" charset="77"/>
              </a:rPr>
              <a:t>Facilitator – prior to the workshop:</a:t>
            </a:r>
          </a:p>
          <a:p>
            <a:pPr marL="171450" lvl="0" indent="-171450" algn="l" rtl="0">
              <a:spcBef>
                <a:spcPct val="0"/>
              </a:spcBef>
              <a:spcAft>
                <a:spcPct val="0"/>
              </a:spcAft>
              <a:buFont typeface="Arial" panose="020B0604020202020204" pitchFamily="34" charset="0"/>
              <a:buChar char="•"/>
            </a:pPr>
            <a:r>
              <a:rPr lang="en-CA" sz="1000" b="0" i="0">
                <a:latin typeface="Suisse Int'l Italic" panose="020B0804000000000000" pitchFamily="34" charset="77"/>
              </a:rPr>
              <a:t>Be sure to gather your participants’ traveller types before the workshop so you can update the slide. This may be done via the destination partner hosting the workshop, or by the facilitator directly. </a:t>
            </a:r>
          </a:p>
          <a:p>
            <a:pPr marL="171450" lvl="0" indent="-171450" algn="l" rtl="0">
              <a:spcBef>
                <a:spcPct val="0"/>
              </a:spcBef>
              <a:spcAft>
                <a:spcPct val="0"/>
              </a:spcAft>
              <a:buFont typeface="Arial" panose="020B0604020202020204" pitchFamily="34" charset="0"/>
              <a:buChar char="•"/>
            </a:pPr>
            <a:r>
              <a:rPr lang="en-CA" sz="1000" b="0" i="0">
                <a:latin typeface="Suisse Int'l Italic" panose="020B0804000000000000" pitchFamily="34" charset="77"/>
              </a:rPr>
              <a:t>Update the data table with the traveller types submitted by participants to see how the data compares to the Canada breakdown, then comment on the prevalence of particular traveller types of those working in tourism. If you have not gathered this information, hide the slide.</a:t>
            </a:r>
          </a:p>
          <a:p>
            <a:pPr marL="171450" lvl="0" indent="-171450" algn="l" rtl="0">
              <a:spcBef>
                <a:spcPct val="0"/>
              </a:spcBef>
              <a:spcAft>
                <a:spcPct val="0"/>
              </a:spcAft>
              <a:buFont typeface="Arial" panose="020B0604020202020204" pitchFamily="34" charset="0"/>
              <a:buChar char="•"/>
            </a:pPr>
            <a:endParaRPr lang="en-CA" sz="900"/>
          </a:p>
        </p:txBody>
      </p:sp>
    </p:spTree>
    <p:extLst>
      <p:ext uri="{BB962C8B-B14F-4D97-AF65-F5344CB8AC3E}">
        <p14:creationId xmlns:p14="http://schemas.microsoft.com/office/powerpoint/2010/main" val="7528343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0">
              <a:buFont typeface="Arial" panose="020B0604020202020204" pitchFamily="34" charset="0"/>
              <a:buNone/>
            </a:pPr>
            <a:r>
              <a:rPr lang="en-US" sz="1000" b="0" i="0">
                <a:latin typeface="Suisse Int'l" panose="020B0804000000000000" pitchFamily="34" charset="77"/>
              </a:rPr>
              <a:t>Narration</a:t>
            </a:r>
            <a:r>
              <a:rPr lang="en-US" sz="1000" b="0" i="0">
                <a:latin typeface="Suisse Int'l" panose="020B0804000000000000" pitchFamily="34" charset="77"/>
                <a:sym typeface="Wingdings" pitchFamily="2" charset="2"/>
              </a:rPr>
              <a:t> </a:t>
            </a:r>
          </a:p>
          <a:p>
            <a:pPr marL="228600" indent="0">
              <a:buFont typeface="Arial" panose="020B0604020202020204" pitchFamily="34" charset="0"/>
              <a:buNone/>
            </a:pPr>
            <a:endParaRPr lang="en-US" sz="1000" b="0" i="0">
              <a:latin typeface="Suisse Int'l" panose="020B0804000000000000" pitchFamily="34" charset="77"/>
            </a:endParaRPr>
          </a:p>
          <a:p>
            <a:pPr marL="228600" indent="0">
              <a:buFont typeface="Arial" panose="020B0604020202020204" pitchFamily="34" charset="0"/>
              <a:buNone/>
            </a:pPr>
            <a:r>
              <a:rPr lang="en-US" sz="1000" b="0" i="0">
                <a:latin typeface="Suisse Int'l" panose="020B0804000000000000" pitchFamily="34" charset="77"/>
              </a:rPr>
              <a:t>We’ve had a chance to discuss the different traveller types, now let’s dig into a little more depth into the Canadian profiles.</a:t>
            </a:r>
          </a:p>
        </p:txBody>
      </p:sp>
      <p:sp>
        <p:nvSpPr>
          <p:cNvPr id="4" name="Slide Number Placeholder 3"/>
          <p:cNvSpPr>
            <a:spLocks noGrp="1"/>
          </p:cNvSpPr>
          <p:nvPr>
            <p:ph type="sldNum" idx="12"/>
          </p:nvPr>
        </p:nvSpPr>
        <p:spPr>
          <a:xfrm>
            <a:off x="3884613" y="8685213"/>
            <a:ext cx="2971800" cy="458787"/>
          </a:xfrm>
          <a:prstGeom prst="rect">
            <a:avLst/>
          </a:prstGeom>
        </p:spPr>
        <p:txBody>
          <a:bodyPr/>
          <a:lstStyle/>
          <a:p>
            <a:pPr marL="0" marR="0" lvl="0" indent="0" algn="r" rtl="0">
              <a:spcBef>
                <a:spcPct val="0"/>
              </a:spcBef>
              <a:spcAft>
                <a:spcPct val="0"/>
              </a:spcAft>
              <a:buNone/>
            </a:pPr>
            <a:fld id="{00000000-1234-1234-1234-123412341234}" type="slidenum">
              <a:rPr lang="en-US" sz="1200" b="0" i="0" u="none" strike="noStrike" cap="none" smtClean="0">
                <a:solidFill>
                  <a:schemeClr val="dk1"/>
                </a:solidFill>
                <a:latin typeface="Calibri"/>
                <a:ea typeface="Calibri"/>
                <a:cs typeface="Calibri"/>
                <a:sym typeface="Calibri"/>
              </a:rPr>
              <a:t>14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251684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ct val="0"/>
              </a:spcBef>
              <a:spcAft>
                <a:spcPct val="0"/>
              </a:spcAft>
              <a:buClr>
                <a:srgbClr val="000000"/>
              </a:buClr>
              <a:buSzPts val="1400"/>
              <a:buFontTx/>
              <a:buNone/>
              <a:defRPr/>
            </a:pPr>
            <a:r>
              <a:rPr lang="en-US" sz="1000" b="0" i="0">
                <a:latin typeface="Suisse Int'l" panose="020B0804000000000000" pitchFamily="34" charset="77"/>
              </a:rPr>
              <a:t>Narration </a:t>
            </a:r>
          </a:p>
          <a:p>
            <a:pPr marL="228600" marR="0" lvl="0" indent="0" algn="l" defTabSz="914400" rtl="0" eaLnBrk="1" fontAlgn="auto" latinLnBrk="0" hangingPunct="1">
              <a:lnSpc>
                <a:spcPct val="100000"/>
              </a:lnSpc>
              <a:spcBef>
                <a:spcPct val="0"/>
              </a:spcBef>
              <a:spcAft>
                <a:spcPct val="0"/>
              </a:spcAft>
              <a:buClr>
                <a:srgbClr val="000000"/>
              </a:buClr>
              <a:buSzPts val="1400"/>
              <a:buFontTx/>
              <a:buNone/>
              <a:defRPr/>
            </a:pPr>
            <a:endParaRPr lang="en-US" sz="1000" b="0" i="0">
              <a:latin typeface="Suisse Int'l" panose="020B0804000000000000" pitchFamily="34" charset="77"/>
            </a:endParaRPr>
          </a:p>
          <a:p>
            <a:pPr marL="228600" marR="0" lvl="0" indent="0" algn="l" defTabSz="914400" rtl="0" eaLnBrk="1" fontAlgn="auto" latinLnBrk="0" hangingPunct="1">
              <a:lnSpc>
                <a:spcPct val="100000"/>
              </a:lnSpc>
              <a:spcBef>
                <a:spcPct val="0"/>
              </a:spcBef>
              <a:spcAft>
                <a:spcPct val="0"/>
              </a:spcAft>
              <a:buClr>
                <a:srgbClr val="000000"/>
              </a:buClr>
              <a:buSzPts val="1400"/>
              <a:buFontTx/>
              <a:buNone/>
              <a:defRPr/>
            </a:pPr>
            <a:r>
              <a:rPr lang="en-US" sz="1000" b="0" i="0">
                <a:latin typeface="Suisse Int'l" panose="020B0804000000000000" pitchFamily="34" charset="77"/>
              </a:rPr>
              <a:t>For the purpose of this workshop, we are going to focus on the traveller types in Canada, but there’s more data available than just for Canada. </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US" sz="1000" b="0" i="0">
                <a:latin typeface="Suisse Int'l" panose="020B0804000000000000" pitchFamily="34" charset="77"/>
              </a:rPr>
              <a:t>The Traveller Segmentation Research was also conducted in Destination Canada’s 9 key international markets. </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US" sz="1000" b="0" i="0">
                <a:latin typeface="Suisse Int'l" panose="020B0804000000000000" pitchFamily="34" charset="77"/>
              </a:rPr>
              <a:t>You can view detailed profiles for each traveller type for every one of these 9 geographic markets. </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US" sz="1000" b="0" i="0">
                <a:latin typeface="Suisse Int'l" panose="020B0804000000000000" pitchFamily="34" charset="77"/>
              </a:rPr>
              <a:t>Even though we will be talking about Canada today, once you become familiar with one market profile, the layout and information found in every profile is similar – making it easy to apply your learning today to whichever geographic market or traveller type is relevant to your business or destination.</a:t>
            </a:r>
          </a:p>
          <a:p>
            <a:endParaRPr lang="en-US"/>
          </a:p>
        </p:txBody>
      </p:sp>
      <p:sp>
        <p:nvSpPr>
          <p:cNvPr id="4" name="Slide Number Placeholder 3"/>
          <p:cNvSpPr>
            <a:spLocks noGrp="1"/>
          </p:cNvSpPr>
          <p:nvPr>
            <p:ph type="sldNum" idx="12"/>
          </p:nvPr>
        </p:nvSpPr>
        <p:spPr>
          <a:xfrm>
            <a:off x="3884613" y="8685213"/>
            <a:ext cx="2971800" cy="458787"/>
          </a:xfrm>
          <a:prstGeom prst="rect">
            <a:avLst/>
          </a:prstGeom>
        </p:spPr>
        <p:txBody>
          <a:bodyPr/>
          <a:lstStyle/>
          <a:p>
            <a:pPr marL="0" marR="0" lvl="0" indent="0" algn="r" rtl="0">
              <a:spcBef>
                <a:spcPct val="0"/>
              </a:spcBef>
              <a:spcAft>
                <a:spcPct val="0"/>
              </a:spcAft>
              <a:buNone/>
            </a:pPr>
            <a:fld id="{00000000-1234-1234-1234-123412341234}" type="slidenum">
              <a:rPr lang="en-US" sz="1200" b="0" i="0" u="none" strike="noStrike" cap="none" smtClean="0">
                <a:solidFill>
                  <a:schemeClr val="dk1"/>
                </a:solidFill>
                <a:latin typeface="Calibri"/>
                <a:ea typeface="Calibri"/>
                <a:cs typeface="Calibri"/>
                <a:sym typeface="Calibri"/>
              </a:rPr>
              <a:t>15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775049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0">
              <a:buFont typeface="Arial" panose="020B0604020202020204" pitchFamily="34" charset="0"/>
              <a:buNone/>
            </a:pPr>
            <a:r>
              <a:rPr lang="en-US" sz="1000" b="0" i="0">
                <a:latin typeface="Suisse Int'l" panose="020B0804000000000000" pitchFamily="34" charset="77"/>
              </a:rPr>
              <a:t>Narration </a:t>
            </a:r>
          </a:p>
          <a:p>
            <a:pPr marL="228600" indent="0">
              <a:buFont typeface="Arial" panose="020B0604020202020204" pitchFamily="34" charset="0"/>
              <a:buNone/>
            </a:pPr>
            <a:endParaRPr lang="en-US" sz="1000" b="0" i="0">
              <a:latin typeface="Suisse Int'l" panose="020B0804000000000000" pitchFamily="34" charset="77"/>
            </a:endParaRPr>
          </a:p>
          <a:p>
            <a:pPr>
              <a:buFont typeface="Arial" panose="020B0604020202020204" pitchFamily="34" charset="0"/>
              <a:buChar char="•"/>
            </a:pPr>
            <a:r>
              <a:rPr lang="en-US" sz="1000" b="0" i="0">
                <a:latin typeface="Suisse Int'l" panose="020B0804000000000000" pitchFamily="34" charset="77"/>
              </a:rPr>
              <a:t>There are 7 distinct traveller types that emerged from the research. These segments exist in all 10 geographic markets, but their characteristics vary depending on the country. </a:t>
            </a:r>
          </a:p>
          <a:p>
            <a:pPr marL="228600" indent="0">
              <a:buFontTx/>
              <a:buNone/>
            </a:pPr>
            <a:endParaRPr lang="en-US" sz="1000" b="0" i="0">
              <a:latin typeface="Suisse Int'l" panose="020B0804000000000000" pitchFamily="34" charset="77"/>
            </a:endParaRPr>
          </a:p>
          <a:p>
            <a:pPr marL="228600" indent="0">
              <a:buFontTx/>
              <a:buNone/>
            </a:pPr>
            <a:r>
              <a:rPr lang="en-CA" sz="1000" b="0" i="0" kern="0">
                <a:effectLst/>
                <a:latin typeface="Suisse Int'l" panose="020B0804000000000000" pitchFamily="34" charset="77"/>
                <a:ea typeface="Times New Roman" panose="02020603050405020304" pitchFamily="18" charset="0"/>
                <a:cs typeface="Times New Roman" panose="02020603050405020304" pitchFamily="18" charset="0"/>
              </a:rPr>
              <a:t>_____________</a:t>
            </a:r>
            <a:endParaRPr lang="en-US" sz="1000" b="0" i="0">
              <a:latin typeface="Suisse Int'l" panose="020B0804000000000000" pitchFamily="34" charset="77"/>
            </a:endParaRPr>
          </a:p>
          <a:p>
            <a:pPr marL="228600" indent="0">
              <a:buFont typeface="Arial" panose="020B0604020202020204" pitchFamily="34" charset="0"/>
              <a:buNone/>
            </a:pPr>
            <a:r>
              <a:rPr lang="en-US" sz="1000" b="0" i="0">
                <a:latin typeface="Suisse Int'l" panose="020B0804000000000000" pitchFamily="34" charset="77"/>
              </a:rPr>
              <a:t>FACILITATOR:</a:t>
            </a:r>
          </a:p>
          <a:p>
            <a:pPr marL="228600" indent="0">
              <a:buFont typeface="Arial" panose="020B0604020202020204" pitchFamily="34" charset="0"/>
              <a:buNone/>
            </a:pPr>
            <a:r>
              <a:rPr lang="en-US" sz="1000" b="0" i="0">
                <a:latin typeface="Suisse Int'l" panose="020B0804000000000000" pitchFamily="34" charset="77"/>
              </a:rPr>
              <a:t>As you work through the next 7 slides, the bullets outlined on each slide have been selected to reflect the differentiating characteristics of each segment so participants can get a sense of who they are at their core and how each segment distinctly differs from the other. The information has been pulled from keywords in the descriptive paragraphs in the profile as well as the top indexing &amp; highest percentage characteristics. </a:t>
            </a:r>
          </a:p>
          <a:p>
            <a:pPr>
              <a:buFont typeface="Arial" panose="020B0604020202020204" pitchFamily="34" charset="0"/>
              <a:buChar char="•"/>
            </a:pPr>
            <a:endParaRPr lang="en-US"/>
          </a:p>
          <a:p>
            <a:endParaRPr lang="en-US"/>
          </a:p>
        </p:txBody>
      </p:sp>
      <p:sp>
        <p:nvSpPr>
          <p:cNvPr id="4" name="Slide Number Placeholder 3"/>
          <p:cNvSpPr>
            <a:spLocks noGrp="1"/>
          </p:cNvSpPr>
          <p:nvPr>
            <p:ph type="sldNum" idx="12"/>
          </p:nvPr>
        </p:nvSpPr>
        <p:spPr>
          <a:xfrm>
            <a:off x="3884613" y="8685213"/>
            <a:ext cx="2971800" cy="458787"/>
          </a:xfrm>
          <a:prstGeom prst="rect">
            <a:avLst/>
          </a:prstGeom>
        </p:spPr>
        <p:txBody>
          <a:bodyPr/>
          <a:lstStyle/>
          <a:p>
            <a:pPr marL="0" marR="0" lvl="0" indent="0" algn="r" rtl="0">
              <a:spcBef>
                <a:spcPct val="0"/>
              </a:spcBef>
              <a:spcAft>
                <a:spcPct val="0"/>
              </a:spcAft>
              <a:buNone/>
            </a:pPr>
            <a:fld id="{00000000-1234-1234-1234-123412341234}" type="slidenum">
              <a:rPr lang="en-US" sz="1200" b="0" i="0" u="none" strike="noStrike" cap="none" smtClean="0">
                <a:solidFill>
                  <a:schemeClr val="dk1"/>
                </a:solidFill>
                <a:latin typeface="Calibri"/>
                <a:ea typeface="Calibri"/>
                <a:cs typeface="Calibri"/>
                <a:sym typeface="Calibri"/>
              </a:rPr>
              <a:t>16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154713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000" b="0" i="0">
                <a:latin typeface="Suisse Int'l" panose="020B0804000000000000" pitchFamily="34" charset="77"/>
                <a:cs typeface="Arial"/>
              </a:rPr>
              <a:t>Narration</a:t>
            </a:r>
          </a:p>
          <a:p>
            <a:endParaRPr lang="en-CA" sz="1000" b="0" i="0">
              <a:latin typeface="Suisse Int'l" panose="020B0804000000000000" pitchFamily="34" charset="77"/>
              <a:cs typeface="Arial"/>
            </a:endParaRPr>
          </a:p>
          <a:p>
            <a:pPr>
              <a:buFont typeface="Arial" panose="020B0604020202020204" pitchFamily="34" charset="0"/>
              <a:buChar char="•"/>
            </a:pPr>
            <a:r>
              <a:rPr lang="en-CA" sz="1000" b="0" i="0">
                <a:latin typeface="Suisse Int'l" panose="020B0804000000000000" pitchFamily="34" charset="77"/>
                <a:cs typeface="Arial"/>
              </a:rPr>
              <a:t>Each profile has 14 pages of insights that fall into several categories. The light grey ones on the bottom are not yet in the profiles but are part of the future enhancements to the research. </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noProof="0">
                <a:effectLst/>
                <a:latin typeface="Suisse Int'l" panose="020B0804000000000000" pitchFamily="34" charset="77"/>
                <a:ea typeface="DengXian" panose="02010600030101010101" pitchFamily="2" charset="-122"/>
                <a:cs typeface="Calibri" panose="020F0502020204030204" pitchFamily="34" charset="0"/>
              </a:rPr>
              <a:t>For your information, there are seven traveller segments for each of Destination Canada‘s international markets as well, totalling 70 profiles anyone in the tourism industry can access and download for free</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noProof="0">
                <a:effectLst/>
                <a:latin typeface="Suisse Int'l" panose="020B0804000000000000" pitchFamily="34" charset="77"/>
                <a:ea typeface="DengXian" panose="02010600030101010101" pitchFamily="2" charset="-122"/>
                <a:cs typeface="Calibri" panose="020F0502020204030204" pitchFamily="34" charset="0"/>
              </a:rPr>
              <a:t>Each profile has the same layout and flow. So, while we are using the Canada today, you will find the same layout and categories in every other profile. Before we delve into the details, I want share highlights of each of the seven Canada segments.</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endParaRPr lang="en-CA" sz="1000" b="0" i="0" noProof="0">
              <a:effectLst/>
              <a:latin typeface="Suisse Int'l" panose="020B0804000000000000" pitchFamily="34" charset="77"/>
              <a:ea typeface="DengXian" panose="02010600030101010101" pitchFamily="2" charset="-122"/>
              <a:cs typeface="Calibri" panose="020F0502020204030204" pitchFamily="34" charset="0"/>
            </a:endParaRPr>
          </a:p>
          <a:p>
            <a:pPr marL="228600" indent="0">
              <a:buFontTx/>
              <a:buNone/>
            </a:pPr>
            <a:r>
              <a:rPr lang="en-CA" sz="1000" b="0" i="0" kern="0">
                <a:effectLst/>
                <a:latin typeface="Suisse Int'l" panose="020B0804000000000000" pitchFamily="34" charset="77"/>
                <a:ea typeface="Times New Roman" panose="02020603050405020304" pitchFamily="18" charset="0"/>
                <a:cs typeface="Times New Roman" panose="02020603050405020304" pitchFamily="18" charset="0"/>
              </a:rPr>
              <a:t>_____________</a:t>
            </a:r>
            <a:endParaRPr lang="en-US" sz="1000" b="0" i="0">
              <a:latin typeface="Suisse Int'l" panose="020B0804000000000000" pitchFamily="34" charset="77"/>
            </a:endParaRPr>
          </a:p>
          <a:p>
            <a:pPr marL="228600" indent="0">
              <a:buFont typeface="Arial" panose="020B0604020202020204" pitchFamily="34" charset="0"/>
              <a:buNone/>
            </a:pPr>
            <a:r>
              <a:rPr lang="en-US" sz="1000" b="0" i="0">
                <a:latin typeface="Suisse Int'l" panose="020B0804000000000000" pitchFamily="34" charset="77"/>
              </a:rPr>
              <a:t>FACILITATOR:</a:t>
            </a:r>
          </a:p>
          <a:p>
            <a:pPr marL="228600" indent="0">
              <a:buFont typeface="Arial" panose="020B0604020202020204" pitchFamily="34" charset="0"/>
              <a:buNone/>
            </a:pPr>
            <a:r>
              <a:rPr lang="en-US" sz="1000" b="0" i="0">
                <a:latin typeface="Suisse Int'l" panose="020B0804000000000000" pitchFamily="34" charset="77"/>
              </a:rPr>
              <a:t>If anyone asks about EQ and how the new segments relate to the old segmentation framework (EQ from 15 years ago). You can say that there is a mapping that was based on responses to the old EQ quiz questions. The key point to make is that there is not a direct match, so people need to let go of the EQ framework and dive into the new Traveller Types. </a:t>
            </a:r>
          </a:p>
          <a:p>
            <a:pPr marL="228600" indent="0">
              <a:buFont typeface="Arial" panose="020B0604020202020204" pitchFamily="34" charset="0"/>
              <a:buNone/>
            </a:pPr>
            <a:r>
              <a:rPr lang="en-US" sz="1000" b="0" i="0">
                <a:latin typeface="Suisse Int'l" panose="020B0804000000000000" pitchFamily="34" charset="77"/>
              </a:rPr>
              <a:t>If asked about longevity of segmentation frameworks – you can say that values-based segmentation frameworks have a long lifespan as values do not change quickly. DC expects this new program to be around for 10 years.</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endParaRPr lang="en-CA"/>
          </a:p>
        </p:txBody>
      </p:sp>
    </p:spTree>
    <p:extLst>
      <p:ext uri="{BB962C8B-B14F-4D97-AF65-F5344CB8AC3E}">
        <p14:creationId xmlns:p14="http://schemas.microsoft.com/office/powerpoint/2010/main" val="36438913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a:latin typeface="Suisse Int'l" panose="020B0804000000000000" pitchFamily="34" charset="77"/>
              </a:rPr>
              <a:t>Narration</a:t>
            </a:r>
          </a:p>
          <a:p>
            <a:endParaRPr lang="en-US" sz="1000" b="0" i="0">
              <a:latin typeface="Suisse Int'l" panose="020B0804000000000000" pitchFamily="34" charset="77"/>
            </a:endParaRPr>
          </a:p>
          <a:p>
            <a:r>
              <a:rPr lang="en-US" sz="1000" b="0" i="0">
                <a:latin typeface="Suisse Int'l" panose="020B0804000000000000" pitchFamily="34" charset="77"/>
              </a:rPr>
              <a:t>Let’s begin with the Canadian Outdoor Explorer.  This slide and the next six offer a high-level overview of the traveller type. The information has been extracted from the detailed profiles that present the values, motivations, characteristics and more to help you get to know the traveller type on a deeper level. </a:t>
            </a:r>
          </a:p>
          <a:p>
            <a:pPr>
              <a:buFont typeface="Arial" panose="020B0604020202020204" pitchFamily="34" charset="0"/>
              <a:buChar char="•"/>
            </a:pPr>
            <a:endParaRPr lang="en-US" sz="1000" b="0" i="0">
              <a:latin typeface="Suisse Int'l" panose="020B0804000000000000" pitchFamily="34" charset="77"/>
            </a:endParaRPr>
          </a:p>
          <a:p>
            <a:pPr>
              <a:buFont typeface="Arial" panose="020B0604020202020204" pitchFamily="34" charset="0"/>
              <a:buChar char="•"/>
            </a:pPr>
            <a:r>
              <a:rPr lang="en-US" sz="1000" b="0" i="0">
                <a:latin typeface="Suisse Int'l" panose="020B0804000000000000" pitchFamily="34" charset="77"/>
              </a:rPr>
              <a:t>Outdoor Explorers love adventure in the outdoors – they enjoy both high and low-intensity activities and are the most active of all the traveller types. </a:t>
            </a:r>
          </a:p>
          <a:p>
            <a:pPr>
              <a:buFont typeface="Arial" panose="020B0604020202020204" pitchFamily="34" charset="0"/>
              <a:buChar char="•"/>
            </a:pPr>
            <a:r>
              <a:rPr lang="en-US" sz="1000" b="0" i="0">
                <a:latin typeface="Suisse Int'l" panose="020B0804000000000000" pitchFamily="34" charset="77"/>
              </a:rPr>
              <a:t>It’s not just the outdoor activity that fuels them though – it’s the sense of accomplishment that comes from pushing and challenging themselves, their personal growth and trying new things that constitutes adventure for them. </a:t>
            </a:r>
          </a:p>
          <a:p>
            <a:pPr>
              <a:buFont typeface="Arial" panose="020B0604020202020204" pitchFamily="34" charset="0"/>
              <a:buChar char="•"/>
            </a:pPr>
            <a:r>
              <a:rPr lang="en-US" sz="1000" b="0" i="0">
                <a:latin typeface="Suisse Int'l" panose="020B0804000000000000" pitchFamily="34" charset="77"/>
              </a:rPr>
              <a:t>These travellers are one of the segments that enjoys getting off-the-beaten path, discovering unexplored and lesser-known places and they are willing to overcome hurdles to get there. </a:t>
            </a:r>
          </a:p>
          <a:p>
            <a:pPr>
              <a:buFont typeface="Arial" panose="020B0604020202020204" pitchFamily="34" charset="0"/>
              <a:buChar char="•"/>
            </a:pPr>
            <a:r>
              <a:rPr lang="en-US" sz="1000" b="0" i="0">
                <a:latin typeface="Suisse Int'l" panose="020B0804000000000000" pitchFamily="34" charset="77"/>
              </a:rPr>
              <a:t>They are also one of the segments that is open to travelling regardless of challenging climates or weather conditions – great news for a country like Canada given our long winters!</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a:buNone/>
              <a:defRPr/>
            </a:pPr>
            <a:r>
              <a:rPr lang="en-CA" sz="1000" b="0" i="0" kern="0">
                <a:effectLst/>
                <a:latin typeface="Suisse Int'l" panose="020B0804000000000000" pitchFamily="34" charset="77"/>
                <a:ea typeface="Times New Roman" panose="02020603050405020304" pitchFamily="18" charset="0"/>
                <a:cs typeface="Times New Roman" panose="02020603050405020304" pitchFamily="18" charset="0"/>
              </a:rPr>
              <a:t>____________</a:t>
            </a:r>
            <a:endParaRPr lang="en-US" sz="1000" b="0" i="0">
              <a:latin typeface="Suisse Int'l" panose="020B0804000000000000" pitchFamily="34" charset="77"/>
            </a:endParaRPr>
          </a:p>
          <a:p>
            <a:r>
              <a:rPr lang="en-US" sz="1000" b="0" i="0">
                <a:latin typeface="Suisse Int'l" panose="020B0804000000000000" pitchFamily="34" charset="77"/>
              </a:rPr>
              <a:t>FACILITATOR:</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US" sz="1000" b="0" i="0">
                <a:latin typeface="Suisse Int'l" panose="020B0804000000000000" pitchFamily="34" charset="77"/>
              </a:rPr>
              <a:t>Share a reminder that these descriptors are high level, offering an overview of the traveller type but the profiles have a lot more details within them to dive into the values, motivations, characteristics and more to get to know the traveller on a deeper level. </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US" sz="1000" b="0" i="0">
                <a:latin typeface="Suisse Int'l" panose="020B0804000000000000" pitchFamily="34" charset="77"/>
              </a:rPr>
              <a:t>Have participants read the slides then ask a couple of participants for their observations OR do a show of hands who feels this segment aligns well with their business or destination. </a:t>
            </a:r>
          </a:p>
          <a:p>
            <a:pPr>
              <a:buFont typeface="Arial" panose="020B0604020202020204" pitchFamily="34" charset="0"/>
              <a:buChar char="•"/>
            </a:pPr>
            <a:r>
              <a:rPr lang="en-US" sz="1000" b="0" i="0">
                <a:latin typeface="Suisse Int'l" panose="020B0804000000000000" pitchFamily="34" charset="77"/>
              </a:rPr>
              <a:t>There is a lot of content for the time available, so keep an eye on the time as you move through the descriptions. </a:t>
            </a:r>
          </a:p>
        </p:txBody>
      </p:sp>
      <p:sp>
        <p:nvSpPr>
          <p:cNvPr id="4" name="Slide Number Placeholder 3"/>
          <p:cNvSpPr>
            <a:spLocks noGrp="1"/>
          </p:cNvSpPr>
          <p:nvPr>
            <p:ph type="sldNum" idx="12"/>
          </p:nvPr>
        </p:nvSpPr>
        <p:spPr>
          <a:xfrm>
            <a:off x="3884613" y="8685213"/>
            <a:ext cx="2971800" cy="458787"/>
          </a:xfrm>
          <a:prstGeom prst="rect">
            <a:avLst/>
          </a:prstGeom>
        </p:spPr>
        <p:txBody>
          <a:bodyPr/>
          <a:lstStyle/>
          <a:p>
            <a:pPr marL="0" marR="0" lvl="0" indent="0" algn="r" rtl="0">
              <a:spcBef>
                <a:spcPct val="0"/>
              </a:spcBef>
              <a:spcAft>
                <a:spcPct val="0"/>
              </a:spcAft>
              <a:buNone/>
            </a:pPr>
            <a:fld id="{00000000-1234-1234-1234-123412341234}" type="slidenum">
              <a:rPr lang="en-US" sz="1200" b="0" i="0" u="none" strike="noStrike" cap="none" smtClean="0">
                <a:solidFill>
                  <a:schemeClr val="dk1"/>
                </a:solidFill>
                <a:latin typeface="Calibri"/>
                <a:ea typeface="Calibri"/>
                <a:cs typeface="Calibri"/>
                <a:sym typeface="Calibri"/>
              </a:rPr>
              <a:t>18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202828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000" b="0" i="0">
                <a:latin typeface="Suisse Int'l" panose="020B0804000000000000" pitchFamily="34" charset="77"/>
              </a:rPr>
              <a:t>Narration</a:t>
            </a:r>
          </a:p>
          <a:p>
            <a:endParaRPr lang="en-CA" sz="1000" b="0" i="0">
              <a:latin typeface="Suisse Int'l" panose="020B0804000000000000" pitchFamily="34" charset="77"/>
            </a:endParaRPr>
          </a:p>
          <a:p>
            <a:pPr>
              <a:buFont typeface="Arial" panose="020B0604020202020204" pitchFamily="34" charset="0"/>
              <a:buChar char="•"/>
            </a:pPr>
            <a:r>
              <a:rPr lang="en-CA" sz="1000" b="0" i="0">
                <a:latin typeface="Suisse Int'l" panose="020B0804000000000000" pitchFamily="34" charset="77"/>
              </a:rPr>
              <a:t>Culture Seekers thrive on immersing in new cultures and connecting with local people to open their minds to new perspectives. </a:t>
            </a:r>
          </a:p>
          <a:p>
            <a:pPr>
              <a:buFont typeface="Arial" panose="020B0604020202020204" pitchFamily="34" charset="0"/>
              <a:buChar char="•"/>
            </a:pPr>
            <a:r>
              <a:rPr lang="en-CA" sz="1000" b="0" i="0">
                <a:latin typeface="Suisse Int'l" panose="020B0804000000000000" pitchFamily="34" charset="77"/>
              </a:rPr>
              <a:t>They are sociable travellers looking to feel like a local and fit into the environment by learning some of the language, learning about the history of the places they visit and truly experiencing the local culture in an authentic way. </a:t>
            </a:r>
          </a:p>
          <a:p>
            <a:pPr>
              <a:buFont typeface="Arial" panose="020B0604020202020204" pitchFamily="34" charset="0"/>
              <a:buChar char="•"/>
            </a:pPr>
            <a:r>
              <a:rPr lang="en-CA" sz="1000" b="0" i="0">
                <a:latin typeface="Suisse Int'l" panose="020B0804000000000000" pitchFamily="34" charset="77"/>
              </a:rPr>
              <a:t>This segment ranks the highest for their interest in responsible travel values – desiring to visit destinations that are open and accepting of diversity. They want to leave a positive impact on the communities they visit and they rank the highest on interest in hearing stories from Indigenous people and taking part in Indigenous activities. </a:t>
            </a:r>
          </a:p>
          <a:p>
            <a:pPr>
              <a:buFont typeface="Arial" panose="020B0604020202020204" pitchFamily="34" charset="0"/>
              <a:buChar char="•"/>
            </a:pPr>
            <a:endParaRPr lang="en-CA"/>
          </a:p>
        </p:txBody>
      </p:sp>
      <p:sp>
        <p:nvSpPr>
          <p:cNvPr id="4" name="Slide Number Placeholder 3"/>
          <p:cNvSpPr>
            <a:spLocks noGrp="1"/>
          </p:cNvSpPr>
          <p:nvPr>
            <p:ph type="sldNum" idx="12"/>
          </p:nvPr>
        </p:nvSpPr>
        <p:spPr>
          <a:xfrm>
            <a:off x="3884613" y="8685213"/>
            <a:ext cx="2971800" cy="458787"/>
          </a:xfrm>
          <a:prstGeom prst="rect">
            <a:avLst/>
          </a:prstGeom>
        </p:spPr>
        <p:txBody>
          <a:bodyPr/>
          <a:lstStyle/>
          <a:p>
            <a:pPr marL="0" marR="0" lvl="0" indent="0" algn="r" rtl="0">
              <a:spcBef>
                <a:spcPct val="0"/>
              </a:spcBef>
              <a:spcAft>
                <a:spcPct val="0"/>
              </a:spcAft>
              <a:buNone/>
            </a:pPr>
            <a:fld id="{00000000-1234-1234-1234-123412341234}" type="slidenum">
              <a:rPr lang="en-US" sz="1200" b="0" i="0" u="none" strike="noStrike" cap="none" smtClean="0">
                <a:solidFill>
                  <a:schemeClr val="dk1"/>
                </a:solidFill>
                <a:latin typeface="Calibri"/>
                <a:ea typeface="Calibri"/>
                <a:cs typeface="Calibri"/>
                <a:sym typeface="Calibri"/>
              </a:rPr>
              <a:t>19</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369591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39D000-615E-BE0B-3D54-DA2FC19ED9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FF673F4-A0C6-33DB-8C40-A54A982C164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FBD9E0C-0E9E-7AD7-A0BE-6457C194457F}"/>
              </a:ext>
            </a:extLst>
          </p:cNvPr>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r>
              <a:rPr lang="en-US" sz="1200" b="0" i="0">
                <a:latin typeface="Suisse Int'l" panose="020B0804000000000000" pitchFamily="34" charset="77"/>
              </a:rPr>
              <a:t>Facilitator: Replace the photos, names and logo for those hosting your workshop.</a:t>
            </a:r>
            <a:endParaRPr lang="en-CA" sz="1200" b="0" i="0">
              <a:latin typeface="Suisse Int'l" panose="020B0804000000000000" pitchFamily="34" charset="77"/>
            </a:endParaRPr>
          </a:p>
          <a:p>
            <a:pPr marL="171450" indent="-171450">
              <a:buFont typeface="Arial" panose="020B0604020202020204" pitchFamily="34" charset="0"/>
              <a:buChar char="•"/>
            </a:pPr>
            <a:endParaRPr lang="en-CA" b="0" i="0">
              <a:latin typeface="Suisse Int'l" panose="020B0804000000000000" pitchFamily="34" charset="77"/>
            </a:endParaRPr>
          </a:p>
          <a:p>
            <a:endParaRPr lang="en-CA"/>
          </a:p>
        </p:txBody>
      </p:sp>
      <p:sp>
        <p:nvSpPr>
          <p:cNvPr id="4" name="Slide Number Placeholder 3">
            <a:extLst>
              <a:ext uri="{FF2B5EF4-FFF2-40B4-BE49-F238E27FC236}">
                <a16:creationId xmlns:a16="http://schemas.microsoft.com/office/drawing/2014/main" id="{0F98EBEE-6F49-723B-197E-02804F7760A8}"/>
              </a:ext>
            </a:extLst>
          </p:cNvPr>
          <p:cNvSpPr>
            <a:spLocks noGrp="1"/>
          </p:cNvSpPr>
          <p:nvPr>
            <p:ph type="sldNum" idx="12"/>
          </p:nvPr>
        </p:nvSpPr>
        <p:spPr>
          <a:xfrm>
            <a:off x="3884613" y="8685213"/>
            <a:ext cx="2971800" cy="458787"/>
          </a:xfrm>
          <a:prstGeom prst="rect">
            <a:avLst/>
          </a:prstGeom>
        </p:spPr>
        <p:txBody>
          <a:bodyPr/>
          <a:lstStyle/>
          <a:p>
            <a:pPr marL="0" marR="0" lvl="0" indent="0" algn="r" rtl="0">
              <a:spcBef>
                <a:spcPct val="0"/>
              </a:spcBef>
              <a:spcAft>
                <a:spcPct val="0"/>
              </a:spcAft>
              <a:buNone/>
            </a:pPr>
            <a:fld id="{00000000-1234-1234-1234-123412341234}" type="slidenum">
              <a:rPr lang="en-US" sz="1200" b="0" i="0" u="none" strike="noStrike" cap="none" smtClean="0">
                <a:solidFill>
                  <a:schemeClr val="dk1"/>
                </a:solidFill>
                <a:latin typeface="Calibri"/>
                <a:ea typeface="Calibri"/>
                <a:cs typeface="Calibri"/>
                <a:sym typeface="Calibri"/>
              </a:rPr>
              <a:t>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56781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a:buNone/>
              <a:defRPr/>
            </a:pPr>
            <a:r>
              <a:rPr lang="en-CA" sz="1000" b="0" i="0">
                <a:latin typeface="Suisse Int'l" panose="020B0804000000000000" pitchFamily="34" charset="77"/>
              </a:rPr>
              <a:t>Narration</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a:buNone/>
              <a:defRPr/>
            </a:pPr>
            <a:endParaRPr lang="en-CA" sz="1000" b="0" i="0">
              <a:latin typeface="Suisse Int'l" panose="020B0804000000000000" pitchFamily="34" charset="77"/>
            </a:endParaRP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latin typeface="Suisse Int'l" panose="020B0804000000000000" pitchFamily="34" charset="77"/>
              </a:rPr>
              <a:t>Indulging in world-class destinations with gourmet dining and exclusive experiences is exactly what the Refined Globetrotter is seeking. Travel is a top spending priority, and they have the income to travel in style.</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latin typeface="Suisse Int'l" panose="020B0804000000000000" pitchFamily="34" charset="77"/>
              </a:rPr>
              <a:t>This is the highest average spending traveller segment of the seven. They travel frequently and are looking for world-class, luxurious experiences and destinations. They enjoy fine dining, wellness and spas as part of their travel. </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latin typeface="Suisse Int'l" panose="020B0804000000000000" pitchFamily="34" charset="77"/>
              </a:rPr>
              <a:t>But they are also looking to learn about the history and culture of the places they visit, enjoying museums, historic sites and monuments – but they tend to do this through guided tours and experiences more than other traveller types. </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latin typeface="Suisse Int'l" panose="020B0804000000000000" pitchFamily="34" charset="77"/>
              </a:rPr>
              <a:t>They are not the get-off-the-beaten-path travellers as much, preferring destinations that offer all-inclusive packages and well-developed tourism infrastructure to support their curated experience. </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endParaRPr lang="en-CA"/>
          </a:p>
          <a:p>
            <a:endParaRPr lang="en-CA"/>
          </a:p>
          <a:p>
            <a:endParaRPr lang="en-CA"/>
          </a:p>
        </p:txBody>
      </p:sp>
      <p:sp>
        <p:nvSpPr>
          <p:cNvPr id="4" name="Slide Number Placeholder 3"/>
          <p:cNvSpPr>
            <a:spLocks noGrp="1"/>
          </p:cNvSpPr>
          <p:nvPr>
            <p:ph type="sldNum" idx="12"/>
          </p:nvPr>
        </p:nvSpPr>
        <p:spPr>
          <a:xfrm>
            <a:off x="3884613" y="8685213"/>
            <a:ext cx="2971800" cy="458787"/>
          </a:xfrm>
          <a:prstGeom prst="rect">
            <a:avLst/>
          </a:prstGeom>
        </p:spPr>
        <p:txBody>
          <a:bodyPr/>
          <a:lstStyle/>
          <a:p>
            <a:pPr marL="0" marR="0" lvl="0" indent="0" algn="r" rtl="0">
              <a:spcBef>
                <a:spcPct val="0"/>
              </a:spcBef>
              <a:spcAft>
                <a:spcPct val="0"/>
              </a:spcAft>
              <a:buNone/>
            </a:pPr>
            <a:fld id="{00000000-1234-1234-1234-123412341234}" type="slidenum">
              <a:rPr lang="en-US" sz="1200" b="0" i="0" u="none" strike="noStrike" cap="none" smtClean="0">
                <a:solidFill>
                  <a:schemeClr val="dk1"/>
                </a:solidFill>
                <a:latin typeface="Calibri"/>
                <a:ea typeface="Calibri"/>
                <a:cs typeface="Calibri"/>
                <a:sym typeface="Calibri"/>
              </a:rPr>
              <a:t>20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785740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3283BF-2DC6-FBDF-1FA6-4BD06855D1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888D4D-F612-15C8-2A88-DE425468AF0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2063924-6B9E-2947-4A07-3835AAF4DE04}"/>
              </a:ext>
            </a:extLst>
          </p:cNvPr>
          <p:cNvSpPr>
            <a:spLocks noGrp="1"/>
          </p:cNvSpPr>
          <p:nvPr>
            <p:ph type="body" idx="1"/>
          </p:nvPr>
        </p:nvSpPr>
        <p:spPr/>
        <p:txBody>
          <a:bodyPr/>
          <a:lstStyle/>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a:buNone/>
              <a:defRPr/>
            </a:pPr>
            <a:r>
              <a:rPr lang="en-CA" sz="1000" b="0" i="0">
                <a:latin typeface="Suisse Int'l" panose="020B0804000000000000" pitchFamily="34" charset="77"/>
              </a:rPr>
              <a:t>Narration</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latin typeface="Suisse Int'l" panose="020B0804000000000000" pitchFamily="34" charset="77"/>
              </a:rPr>
              <a:t>This is the first of two family-oriented types who enjoy a wide range of kid-friendly travel activities that incorporate being in nature.</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latin typeface="Suisse Int'l" panose="020B0804000000000000" pitchFamily="34" charset="77"/>
              </a:rPr>
              <a:t>These families are responsible travellers committed to minimizing their impact on the environment. </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latin typeface="Suisse Int'l" panose="020B0804000000000000" pitchFamily="34" charset="77"/>
              </a:rPr>
              <a:t>They look to travel as an opportunity to share quality time as a family, bond through shared experiences and learn together about the places they visit. </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latin typeface="Suisse Int'l" panose="020B0804000000000000" pitchFamily="34" charset="77"/>
              </a:rPr>
              <a:t>Being younger, these travellers seek inclusive and tolerant destinations, offer opportunities to participate in Indigenous activities, and hear stories from Indigenous people. At the same time, they are looking for unique destinations they can share on social media and have their friends say ‘wow’. </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latin typeface="Suisse Int'l" panose="020B0804000000000000" pitchFamily="34" charset="77"/>
              </a:rPr>
              <a:t>Purpose-driven families are active travellers getting out and doing things together – whether with their kids or travelling as a multi-generational family group – in nature, on the water, and in winter. This sets them apart from the fun &amp; sun families who are seeking a more relaxing beach-type of holiday. </a:t>
            </a:r>
          </a:p>
          <a:p>
            <a:pPr marL="228600" marR="0" lvl="0" indent="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None/>
              <a:defRPr/>
            </a:pPr>
            <a:r>
              <a:rPr lang="en-CA" sz="1000" b="0" i="0">
                <a:latin typeface="Suisse Int'l" panose="020B0804000000000000" pitchFamily="34" charset="77"/>
              </a:rPr>
              <a:t>_____</a:t>
            </a:r>
          </a:p>
          <a:p>
            <a:pPr marL="228600" marR="0" lvl="0" indent="0" algn="l" defTabSz="914400" rtl="0" eaLnBrk="1" fontAlgn="auto" latinLnBrk="0" hangingPunct="1">
              <a:lnSpc>
                <a:spcPct val="100000"/>
              </a:lnSpc>
              <a:spcBef>
                <a:spcPct val="0"/>
              </a:spcBef>
              <a:spcAft>
                <a:spcPct val="0"/>
              </a:spcAft>
              <a:buClr>
                <a:srgbClr val="000000"/>
              </a:buClr>
              <a:buSzPts val="1400"/>
              <a:buFontTx/>
              <a:buNone/>
              <a:defRPr/>
            </a:pPr>
            <a:endParaRPr lang="en-CA" sz="1000" b="0" i="0">
              <a:latin typeface="Suisse Int'l" panose="020B0804000000000000" pitchFamily="34" charset="77"/>
            </a:endParaRPr>
          </a:p>
          <a:p>
            <a:pPr marL="228600" marR="0" lvl="0" indent="0" algn="l" defTabSz="914400" rtl="0" eaLnBrk="1" fontAlgn="auto" latinLnBrk="0" hangingPunct="1">
              <a:lnSpc>
                <a:spcPct val="100000"/>
              </a:lnSpc>
              <a:spcBef>
                <a:spcPct val="0"/>
              </a:spcBef>
              <a:spcAft>
                <a:spcPct val="0"/>
              </a:spcAft>
              <a:buClr>
                <a:srgbClr val="000000"/>
              </a:buClr>
              <a:buSzPts val="1400"/>
              <a:buFontTx/>
              <a:buNone/>
              <a:defRPr/>
            </a:pPr>
            <a:r>
              <a:rPr lang="en-CA" sz="1000" b="0" i="0">
                <a:latin typeface="Suisse Int'l" panose="020B0804000000000000" pitchFamily="34" charset="77"/>
              </a:rPr>
              <a:t>Facilitator note – this may come up</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latin typeface="Suisse Int'l" panose="020B0804000000000000" pitchFamily="34" charset="77"/>
              </a:rPr>
              <a:t>The motivations and types of activities of the PDF align well with Outdoor Explorer and Cultural Seeker.  When adult travellers are in the stage of life when they are raising a family, they may complete the quiz and be an ‘Outdoor Explorer’ ‘Refined Traveller’ or another type. Still, at this time, decisions benefit the entire family, and their ‘aspirational’ traveller type remains and could surface when they are travelling without children or once they become empty nesters.  This is not statistically proven but rather based on conversations with participants and their reflections. </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latin typeface="Suisse Int'l" panose="020B0804000000000000" pitchFamily="34" charset="77"/>
              </a:rPr>
              <a:t>This is a good time to stop and take a pulse check with people. You are now through the four highly engaged guests –and it is a natural pause.</a:t>
            </a:r>
            <a:endParaRPr lang="en-US" sz="1000" b="0" i="0">
              <a:latin typeface="Suisse Int'l" panose="020B0804000000000000" pitchFamily="34" charset="77"/>
            </a:endParaRP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endParaRPr lang="en-CA"/>
          </a:p>
          <a:p>
            <a:endParaRPr lang="en-CA"/>
          </a:p>
          <a:p>
            <a:endParaRPr lang="en-CA"/>
          </a:p>
        </p:txBody>
      </p:sp>
      <p:sp>
        <p:nvSpPr>
          <p:cNvPr id="4" name="Slide Number Placeholder 3">
            <a:extLst>
              <a:ext uri="{FF2B5EF4-FFF2-40B4-BE49-F238E27FC236}">
                <a16:creationId xmlns:a16="http://schemas.microsoft.com/office/drawing/2014/main" id="{695AD11C-3911-0803-C0A8-EDD09E20F09B}"/>
              </a:ext>
            </a:extLst>
          </p:cNvPr>
          <p:cNvSpPr>
            <a:spLocks noGrp="1"/>
          </p:cNvSpPr>
          <p:nvPr>
            <p:ph type="sldNum" idx="12"/>
          </p:nvPr>
        </p:nvSpPr>
        <p:spPr>
          <a:xfrm>
            <a:off x="3884613" y="8685213"/>
            <a:ext cx="2971800" cy="458787"/>
          </a:xfrm>
          <a:prstGeom prst="rect">
            <a:avLst/>
          </a:prstGeom>
        </p:spPr>
        <p:txBody>
          <a:bodyPr/>
          <a:lstStyle/>
          <a:p>
            <a:pPr marL="0" marR="0" lvl="0" indent="0" algn="r" rtl="0">
              <a:spcBef>
                <a:spcPct val="0"/>
              </a:spcBef>
              <a:spcAft>
                <a:spcPct val="0"/>
              </a:spcAft>
              <a:buNone/>
            </a:pPr>
            <a:fld id="{00000000-1234-1234-1234-123412341234}" type="slidenum">
              <a:rPr lang="en-US" sz="1200" b="0" i="0" u="none" strike="noStrike" cap="none" smtClean="0">
                <a:solidFill>
                  <a:schemeClr val="dk1"/>
                </a:solidFill>
                <a:latin typeface="Calibri"/>
                <a:ea typeface="Calibri"/>
                <a:cs typeface="Calibri"/>
                <a:sym typeface="Calibri"/>
              </a:rPr>
              <a:t>21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027777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6D8CC5-9DBA-DE12-3B1C-7E521A01E9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08A0250-CA64-E21F-0611-1F166AAFE3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628AD5C-9FCD-F2BB-801B-C677A7B2BC8F}"/>
              </a:ext>
            </a:extLst>
          </p:cNvPr>
          <p:cNvSpPr>
            <a:spLocks noGrp="1"/>
          </p:cNvSpPr>
          <p:nvPr>
            <p:ph type="body" idx="1"/>
          </p:nvPr>
        </p:nvSpPr>
        <p:spPr/>
        <p:txBody>
          <a:bodyPr/>
          <a:lstStyle/>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a:buNone/>
              <a:defRPr/>
            </a:pPr>
            <a:r>
              <a:rPr lang="en-CA" sz="1000" b="0" i="0">
                <a:latin typeface="Suisse Int'l" panose="020B0804000000000000" pitchFamily="34" charset="77"/>
              </a:rPr>
              <a:t>Narration </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a:buNone/>
              <a:defRPr/>
            </a:pPr>
            <a:endParaRPr lang="en-CA" sz="1000" b="0" i="0">
              <a:latin typeface="Suisse Int'l" panose="020B0804000000000000" pitchFamily="34" charset="77"/>
            </a:endParaRP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latin typeface="Suisse Int'l" panose="020B0804000000000000" pitchFamily="34" charset="77"/>
              </a:rPr>
              <a:t>City trippers are social travellers who like places with lots of things to do as they prioritize having fun, indulging and living in the moment. This traveller type tends to be primarily adults travelling together for fun getaways that provide a chance to let loose, forget about daily life and be indulgent. </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latin typeface="Suisse Int'l" panose="020B0804000000000000" pitchFamily="34" charset="77"/>
              </a:rPr>
              <a:t>They are looking to explore trendy destinations that are safe and easy, offering vibrant nightlife, local cuisine, bars, clubs, dancing and shopping that they can proudly share with others on social media. </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latin typeface="Suisse Int'l" panose="020B0804000000000000" pitchFamily="34" charset="77"/>
              </a:rPr>
              <a:t>They want to see lots and experience new cultures, but they’re not driven by learning and diving into the history of the places they visit – it’s all about the fun and enjoyment! </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endParaRPr lang="en-US"/>
          </a:p>
        </p:txBody>
      </p:sp>
      <p:sp>
        <p:nvSpPr>
          <p:cNvPr id="4" name="Slide Number Placeholder 3">
            <a:extLst>
              <a:ext uri="{FF2B5EF4-FFF2-40B4-BE49-F238E27FC236}">
                <a16:creationId xmlns:a16="http://schemas.microsoft.com/office/drawing/2014/main" id="{7D23A0B8-0427-3E3B-6BAF-EF522979CBF9}"/>
              </a:ext>
            </a:extLst>
          </p:cNvPr>
          <p:cNvSpPr>
            <a:spLocks noGrp="1"/>
          </p:cNvSpPr>
          <p:nvPr>
            <p:ph type="sldNum" idx="12"/>
          </p:nvPr>
        </p:nvSpPr>
        <p:spPr>
          <a:xfrm>
            <a:off x="3884613" y="8685213"/>
            <a:ext cx="2971800" cy="458787"/>
          </a:xfrm>
          <a:prstGeom prst="rect">
            <a:avLst/>
          </a:prstGeom>
        </p:spPr>
        <p:txBody>
          <a:bodyPr/>
          <a:lstStyle/>
          <a:p>
            <a:pPr marL="0" marR="0" lvl="0" indent="0" algn="r" rtl="0">
              <a:spcBef>
                <a:spcPct val="0"/>
              </a:spcBef>
              <a:spcAft>
                <a:spcPct val="0"/>
              </a:spcAft>
              <a:buNone/>
            </a:pPr>
            <a:fld id="{00000000-1234-1234-1234-123412341234}" type="slidenum">
              <a:rPr lang="en-US" sz="1200" b="0" i="0" u="none" strike="noStrike" cap="none" smtClean="0">
                <a:solidFill>
                  <a:schemeClr val="dk1"/>
                </a:solidFill>
                <a:latin typeface="Calibri"/>
                <a:ea typeface="Calibri"/>
                <a:cs typeface="Calibri"/>
                <a:sym typeface="Calibri"/>
              </a:rPr>
              <a:t>22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924667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790007-6172-ABDC-ECD4-284F21059BA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9E09C7-1EA5-F0BD-2852-8B3CFF442BD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375394D-D561-4C92-8E7F-B797F615642E}"/>
              </a:ext>
            </a:extLst>
          </p:cNvPr>
          <p:cNvSpPr>
            <a:spLocks noGrp="1"/>
          </p:cNvSpPr>
          <p:nvPr>
            <p:ph type="body" idx="1"/>
          </p:nvPr>
        </p:nvSpPr>
        <p:spPr/>
        <p:txBody>
          <a:bodyPr/>
          <a:lstStyle/>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a:buNone/>
              <a:defRPr/>
            </a:pPr>
            <a:r>
              <a:rPr lang="en-CA" sz="1000" b="0" i="0">
                <a:latin typeface="Suisse Int'l" panose="020B0804000000000000" pitchFamily="34" charset="77"/>
              </a:rPr>
              <a:t>Narration</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a:buNone/>
              <a:defRPr/>
            </a:pPr>
            <a:endParaRPr lang="en-CA" sz="1000" b="0" i="0">
              <a:latin typeface="Suisse Int'l" panose="020B0804000000000000" pitchFamily="34" charset="77"/>
            </a:endParaRP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latin typeface="Suisse Int'l" panose="020B0804000000000000" pitchFamily="34" charset="77"/>
              </a:rPr>
              <a:t>Quite the opposite of City Trippers, Simplicity Lovers are looking for peace, relaxation, and escape. They are creatures of habit, returning to familiar places – they don’t care about the must-see attractions, nor the trendiness of the destination – they want simple, straightforward travel that offers no surprises. </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latin typeface="Suisse Int'l" panose="020B0804000000000000" pitchFamily="34" charset="77"/>
              </a:rPr>
              <a:t>These travellers aren’t busy ‘doers’ like the Outdoor Explorers – they are looking to slow down, take it easy and enjoy much-needed relaxation on holidays.</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latin typeface="Suisse Int'l" panose="020B0804000000000000" pitchFamily="34" charset="77"/>
              </a:rPr>
              <a:t>While physical activity isn’t a priority for them, they enjoy sightseeing, nature, low-impact activities and some casual sports like fishing and golfing. </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latin typeface="Suisse Int'l" panose="020B0804000000000000" pitchFamily="34" charset="77"/>
              </a:rPr>
              <a:t>Lower on the economic impact ranking, they look for destinations that aren’t too expensive, are easier and quicker to get to, have a pleasant climate, are safe and not too crowded. </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endParaRPr lang="en-CA"/>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endParaRPr lang="en-CA"/>
          </a:p>
          <a:p>
            <a:endParaRPr lang="en-US"/>
          </a:p>
        </p:txBody>
      </p:sp>
      <p:sp>
        <p:nvSpPr>
          <p:cNvPr id="4" name="Slide Number Placeholder 3">
            <a:extLst>
              <a:ext uri="{FF2B5EF4-FFF2-40B4-BE49-F238E27FC236}">
                <a16:creationId xmlns:a16="http://schemas.microsoft.com/office/drawing/2014/main" id="{0EEC49FA-D248-C5D1-4C83-826BAFAC0904}"/>
              </a:ext>
            </a:extLst>
          </p:cNvPr>
          <p:cNvSpPr>
            <a:spLocks noGrp="1"/>
          </p:cNvSpPr>
          <p:nvPr>
            <p:ph type="sldNum" idx="12"/>
          </p:nvPr>
        </p:nvSpPr>
        <p:spPr>
          <a:xfrm>
            <a:off x="3884613" y="8685213"/>
            <a:ext cx="2971800" cy="458787"/>
          </a:xfrm>
          <a:prstGeom prst="rect">
            <a:avLst/>
          </a:prstGeom>
        </p:spPr>
        <p:txBody>
          <a:bodyPr/>
          <a:lstStyle/>
          <a:p>
            <a:pPr marL="0" marR="0" lvl="0" indent="0" algn="r" rtl="0">
              <a:spcBef>
                <a:spcPct val="0"/>
              </a:spcBef>
              <a:spcAft>
                <a:spcPct val="0"/>
              </a:spcAft>
              <a:buNone/>
            </a:pPr>
            <a:fld id="{00000000-1234-1234-1234-123412341234}" type="slidenum">
              <a:rPr lang="en-US" sz="1200" b="0" i="0" u="none" strike="noStrike" cap="none" smtClean="0">
                <a:solidFill>
                  <a:schemeClr val="dk1"/>
                </a:solidFill>
                <a:latin typeface="Calibri"/>
                <a:ea typeface="Calibri"/>
                <a:cs typeface="Calibri"/>
                <a:sym typeface="Calibri"/>
              </a:rPr>
              <a:t>23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140695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768B19-A769-0744-299E-1981B35CCF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0553BD9-3FAF-8671-BA72-CA57A930412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1C494F-7C7B-1FC9-9345-72ECCE40A90A}"/>
              </a:ext>
            </a:extLst>
          </p:cNvPr>
          <p:cNvSpPr>
            <a:spLocks noGrp="1"/>
          </p:cNvSpPr>
          <p:nvPr>
            <p:ph type="body" idx="1"/>
          </p:nvPr>
        </p:nvSpPr>
        <p:spPr/>
        <p:txBody>
          <a:bodyPr/>
          <a:lstStyle/>
          <a:p>
            <a:r>
              <a:rPr lang="en-US" sz="1000" b="0" i="0">
                <a:latin typeface="Suisse Int'l" panose="020B0804000000000000" pitchFamily="34" charset="77"/>
              </a:rPr>
              <a:t>Narration</a:t>
            </a:r>
          </a:p>
          <a:p>
            <a:endParaRPr lang="en-US" sz="1000" b="0" i="0">
              <a:latin typeface="Suisse Int'l" panose="020B0804000000000000" pitchFamily="34" charset="77"/>
            </a:endParaRP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latin typeface="Suisse Int'l" panose="020B0804000000000000" pitchFamily="34" charset="77"/>
              </a:rPr>
              <a:t>This is the second type of family-oriented traveller. However, unlike Purpose-Driven Families, Fun and Sun Families prioritise relaxation and escape over learning and exploration.</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latin typeface="Suisse Int'l" panose="020B0804000000000000" pitchFamily="34" charset="77"/>
              </a:rPr>
              <a:t>Travel is an opportunity to escape from everyday life and focus on creating memories together as a family. </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latin typeface="Suisse Int'l" panose="020B0804000000000000" pitchFamily="34" charset="77"/>
              </a:rPr>
              <a:t>This segment chooses destinations that have comfortable climates and good weather conditions, are fun, safe and kid-friendly, where they can enjoy family-focused attractions, do some shopping and enjoy water-based sports such as swimming. </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latin typeface="Suisse Int'l" panose="020B0804000000000000" pitchFamily="34" charset="77"/>
              </a:rPr>
              <a:t>Travel planning is, not surprisingly, highly influenced by children’s school schedules. </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endParaRPr lang="en-CA"/>
          </a:p>
        </p:txBody>
      </p:sp>
      <p:sp>
        <p:nvSpPr>
          <p:cNvPr id="4" name="Slide Number Placeholder 3">
            <a:extLst>
              <a:ext uri="{FF2B5EF4-FFF2-40B4-BE49-F238E27FC236}">
                <a16:creationId xmlns:a16="http://schemas.microsoft.com/office/drawing/2014/main" id="{7B28050E-1B76-A4EC-6E73-B0892F5536A9}"/>
              </a:ext>
            </a:extLst>
          </p:cNvPr>
          <p:cNvSpPr>
            <a:spLocks noGrp="1"/>
          </p:cNvSpPr>
          <p:nvPr>
            <p:ph type="sldNum" idx="12"/>
          </p:nvPr>
        </p:nvSpPr>
        <p:spPr>
          <a:xfrm>
            <a:off x="3884613" y="8685213"/>
            <a:ext cx="2971800" cy="458787"/>
          </a:xfrm>
          <a:prstGeom prst="rect">
            <a:avLst/>
          </a:prstGeom>
        </p:spPr>
        <p:txBody>
          <a:bodyPr/>
          <a:lstStyle/>
          <a:p>
            <a:pPr marL="0" marR="0" lvl="0" indent="0" algn="r" rtl="0">
              <a:spcBef>
                <a:spcPct val="0"/>
              </a:spcBef>
              <a:spcAft>
                <a:spcPct val="0"/>
              </a:spcAft>
              <a:buNone/>
            </a:pPr>
            <a:fld id="{00000000-1234-1234-1234-123412341234}" type="slidenum">
              <a:rPr lang="en-US" sz="1200" b="0" i="0" u="none" strike="noStrike" cap="none" smtClean="0">
                <a:solidFill>
                  <a:schemeClr val="dk1"/>
                </a:solidFill>
                <a:latin typeface="Calibri"/>
                <a:ea typeface="Calibri"/>
                <a:cs typeface="Calibri"/>
                <a:sym typeface="Calibri"/>
              </a:rPr>
              <a:t>24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797468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C98EE8-DDEB-83A1-4488-0EDD04C1332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5974409-140F-8577-9FC4-4D3B0567FA5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A62E529-D03B-1069-4DCB-FF13724BCB2F}"/>
              </a:ext>
            </a:extLst>
          </p:cNvPr>
          <p:cNvSpPr>
            <a:spLocks noGrp="1"/>
          </p:cNvSpPr>
          <p:nvPr>
            <p:ph type="body" idx="1"/>
          </p:nvPr>
        </p:nvSpPr>
        <p:spPr/>
        <p:txBody>
          <a:bodyPr/>
          <a:lstStyle/>
          <a:p>
            <a:r>
              <a:rPr lang="en-US" sz="1000" b="0" i="0">
                <a:latin typeface="Suisse Int'l" panose="020B0804000000000000" pitchFamily="34" charset="77"/>
              </a:rPr>
              <a:t>Narration </a:t>
            </a:r>
          </a:p>
          <a:p>
            <a:endParaRPr lang="en-US" sz="1000" b="0" i="0">
              <a:latin typeface="Suisse Int'l" panose="020B0804000000000000" pitchFamily="34" charset="77"/>
            </a:endParaRPr>
          </a:p>
          <a:p>
            <a:r>
              <a:rPr lang="en-US" sz="1000" b="0" i="0">
                <a:latin typeface="Suisse Int'l" panose="020B0804000000000000" pitchFamily="34" charset="77"/>
              </a:rPr>
              <a:t>This section provides </a:t>
            </a:r>
          </a:p>
          <a:p>
            <a:pPr>
              <a:buFont typeface="Arial" panose="020B0604020202020204" pitchFamily="34" charset="0"/>
              <a:buChar char="•"/>
            </a:pPr>
            <a:r>
              <a:rPr lang="en-US" sz="1000" b="0" i="0">
                <a:latin typeface="Suisse Int'l" panose="020B0804000000000000" pitchFamily="34" charset="77"/>
              </a:rPr>
              <a:t>some background on the research, </a:t>
            </a:r>
          </a:p>
          <a:p>
            <a:pPr>
              <a:buFont typeface="Arial" panose="020B0604020202020204" pitchFamily="34" charset="0"/>
              <a:buChar char="•"/>
            </a:pPr>
            <a:r>
              <a:rPr lang="en-US" sz="1000" b="0" i="0">
                <a:latin typeface="Suisse Int'l" panose="020B0804000000000000" pitchFamily="34" charset="77"/>
              </a:rPr>
              <a:t>key insights that help to identify Canada’s target segments and </a:t>
            </a:r>
          </a:p>
          <a:p>
            <a:pPr>
              <a:buFont typeface="Arial" panose="020B0604020202020204" pitchFamily="34" charset="0"/>
              <a:buChar char="•"/>
            </a:pPr>
            <a:r>
              <a:rPr lang="en-US" sz="1000" b="0" i="0">
                <a:latin typeface="Suisse Int'l" panose="020B0804000000000000" pitchFamily="34" charset="77"/>
              </a:rPr>
              <a:t>the new information and tools available to industry </a:t>
            </a:r>
          </a:p>
        </p:txBody>
      </p:sp>
      <p:sp>
        <p:nvSpPr>
          <p:cNvPr id="4" name="Slide Number Placeholder 3">
            <a:extLst>
              <a:ext uri="{FF2B5EF4-FFF2-40B4-BE49-F238E27FC236}">
                <a16:creationId xmlns:a16="http://schemas.microsoft.com/office/drawing/2014/main" id="{B955BCD5-7E11-DB85-7FFF-750B29298A72}"/>
              </a:ext>
            </a:extLst>
          </p:cNvPr>
          <p:cNvSpPr>
            <a:spLocks noGrp="1"/>
          </p:cNvSpPr>
          <p:nvPr>
            <p:ph type="sldNum" idx="12"/>
          </p:nvPr>
        </p:nvSpPr>
        <p:spPr>
          <a:xfrm>
            <a:off x="3884613" y="8685213"/>
            <a:ext cx="2971800" cy="458787"/>
          </a:xfrm>
          <a:prstGeom prst="rect">
            <a:avLst/>
          </a:prstGeom>
        </p:spPr>
        <p:txBody>
          <a:bodyPr/>
          <a:lstStyle/>
          <a:p>
            <a:pPr marL="0" marR="0" lvl="0" indent="0" algn="r" rtl="0">
              <a:spcBef>
                <a:spcPct val="0"/>
              </a:spcBef>
              <a:spcAft>
                <a:spcPct val="0"/>
              </a:spcAft>
              <a:buNone/>
            </a:pPr>
            <a:fld id="{00000000-1234-1234-1234-123412341234}" type="slidenum">
              <a:rPr lang="en-US" sz="1200" b="0" i="0" u="none" strike="noStrike" cap="none" smtClean="0">
                <a:solidFill>
                  <a:schemeClr val="dk1"/>
                </a:solidFill>
                <a:latin typeface="Calibri"/>
                <a:ea typeface="Calibri"/>
                <a:cs typeface="Calibri"/>
                <a:sym typeface="Calibri"/>
              </a:rPr>
              <a:t>25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26222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a:latin typeface="Suisse Int'l" panose="020B0804000000000000" pitchFamily="34" charset="77"/>
                <a:cs typeface="Calibri" panose="020F0502020204030204" pitchFamily="34" charset="0"/>
              </a:rPr>
              <a:t>Narration</a:t>
            </a:r>
          </a:p>
          <a:p>
            <a:endParaRPr lang="en-US" sz="1000" b="0" i="0">
              <a:latin typeface="Suisse Int'l" panose="020B0804000000000000" pitchFamily="34" charset="77"/>
              <a:cs typeface="Calibri" panose="020F0502020204030204" pitchFamily="34" charset="0"/>
            </a:endParaRPr>
          </a:p>
          <a:p>
            <a:pPr marL="228600" indent="0">
              <a:spcAft>
                <a:spcPts val="600"/>
              </a:spcAft>
              <a:buFontTx/>
              <a:buNone/>
            </a:pPr>
            <a:r>
              <a:rPr lang="en-CA" sz="1000" b="0" i="0" noProof="0">
                <a:solidFill>
                  <a:srgbClr val="343C41"/>
                </a:solidFill>
                <a:effectLst/>
                <a:latin typeface="Suisse Int'l" panose="020B0804000000000000" pitchFamily="34" charset="77"/>
                <a:ea typeface="Arial" panose="020B0604020202020204" pitchFamily="34" charset="0"/>
                <a:cs typeface="Calibri" panose="020F0502020204030204" pitchFamily="34" charset="0"/>
              </a:rPr>
              <a:t>A little background on the research approach taken by IPSOS</a:t>
            </a:r>
          </a:p>
          <a:p>
            <a:pPr marL="228600" indent="0">
              <a:spcAft>
                <a:spcPts val="600"/>
              </a:spcAft>
              <a:buFontTx/>
              <a:buNone/>
            </a:pPr>
            <a:r>
              <a:rPr lang="en-CA" sz="1000" b="0" i="0" noProof="0">
                <a:solidFill>
                  <a:srgbClr val="343C41"/>
                </a:solidFill>
                <a:effectLst/>
                <a:latin typeface="Suisse Int'l" panose="020B0804000000000000" pitchFamily="34" charset="77"/>
                <a:ea typeface="Arial" panose="020B0604020202020204" pitchFamily="34" charset="0"/>
                <a:cs typeface="Calibri" panose="020F0502020204030204" pitchFamily="34" charset="0"/>
              </a:rPr>
              <a:t>The research surveyed approximately 2000-3000 travellers per market in November 2023.  Respondents needed to be: </a:t>
            </a:r>
          </a:p>
          <a:p>
            <a:pPr marL="971550" lvl="1" indent="-285750">
              <a:spcAft>
                <a:spcPts val="600"/>
              </a:spcAft>
              <a:buFont typeface="Arial" panose="020B0604020202020204" pitchFamily="34" charset="0"/>
              <a:buChar char="•"/>
            </a:pPr>
            <a:r>
              <a:rPr lang="en-CA" sz="1000" b="0" i="0" noProof="0">
                <a:solidFill>
                  <a:srgbClr val="343C41"/>
                </a:solidFill>
                <a:effectLst/>
                <a:latin typeface="Suisse Int'l" panose="020B0804000000000000" pitchFamily="34" charset="77"/>
                <a:ea typeface="Arial" panose="020B0604020202020204" pitchFamily="34" charset="0"/>
                <a:cs typeface="Calibri" panose="020F0502020204030204" pitchFamily="34" charset="0"/>
              </a:rPr>
              <a:t>Age 18+</a:t>
            </a:r>
          </a:p>
          <a:p>
            <a:pPr marL="971550" lvl="1" indent="-285750">
              <a:spcAft>
                <a:spcPts val="600"/>
              </a:spcAft>
              <a:buFont typeface="Arial" panose="020B0604020202020204" pitchFamily="34" charset="0"/>
              <a:buChar char="•"/>
            </a:pPr>
            <a:r>
              <a:rPr lang="en-CA" sz="1000" b="0" i="0" noProof="0">
                <a:solidFill>
                  <a:srgbClr val="343C41"/>
                </a:solidFill>
                <a:effectLst/>
                <a:latin typeface="Suisse Int'l" panose="020B0804000000000000" pitchFamily="34" charset="77"/>
                <a:ea typeface="Arial" panose="020B0604020202020204" pitchFamily="34" charset="0"/>
                <a:cs typeface="Calibri" panose="020F0502020204030204" pitchFamily="34" charset="0"/>
              </a:rPr>
              <a:t>Had travelled for leisure purposes, domestically or internationally, in the past five years with a minimum of one night in paid accommodations and/or </a:t>
            </a:r>
          </a:p>
          <a:p>
            <a:pPr marL="971550" lvl="1" indent="-285750">
              <a:spcAft>
                <a:spcPts val="600"/>
              </a:spcAft>
              <a:buFont typeface="Arial" panose="020B0604020202020204" pitchFamily="34" charset="0"/>
              <a:buChar char="•"/>
            </a:pPr>
            <a:r>
              <a:rPr lang="en-CA" sz="1000" b="0" i="0" noProof="0">
                <a:solidFill>
                  <a:srgbClr val="343C41"/>
                </a:solidFill>
                <a:effectLst/>
                <a:latin typeface="Suisse Int'l" panose="020B0804000000000000" pitchFamily="34" charset="77"/>
                <a:ea typeface="Arial" panose="020B0604020202020204" pitchFamily="34" charset="0"/>
                <a:cs typeface="Calibri" panose="020F0502020204030204" pitchFamily="34" charset="0"/>
              </a:rPr>
              <a:t>Is very/definitely likely to take a domestic or international leisure trip, for a minimum of one week in the next two years, where they will pay for accommodations</a:t>
            </a:r>
          </a:p>
          <a:p>
            <a:pPr marL="971550" lvl="1" indent="-285750">
              <a:buFont typeface="Arial" panose="020B0604020202020204" pitchFamily="34" charset="0"/>
              <a:buChar char="•"/>
            </a:pPr>
            <a:r>
              <a:rPr lang="en-CA" sz="1000" b="0" i="0" noProof="0">
                <a:effectLst/>
                <a:latin typeface="Suisse Int'l" panose="020B0804000000000000" pitchFamily="34" charset="77"/>
                <a:ea typeface="DengXian" panose="02010600030101010101" pitchFamily="2" charset="-122"/>
                <a:cs typeface="Calibri" panose="020F0502020204030204" pitchFamily="34" charset="0"/>
              </a:rPr>
              <a:t>Those who did not meet the required definition of a traveller were classified as non-travellers and excluded from the research.</a:t>
            </a:r>
            <a:r>
              <a:rPr lang="en-CA" sz="1000" b="0" i="0" noProof="0">
                <a:effectLst/>
                <a:latin typeface="Suisse Int'l" panose="020B0804000000000000" pitchFamily="34" charset="77"/>
                <a:cs typeface="Calibri" panose="020F0502020204030204" pitchFamily="34" charset="0"/>
              </a:rPr>
              <a:t> </a:t>
            </a:r>
          </a:p>
          <a:p>
            <a:pPr marL="857250" lvl="1" indent="-171450">
              <a:buFont typeface="Arial" panose="020B0604020202020204" pitchFamily="34" charset="0"/>
              <a:buChar char="•"/>
            </a:pPr>
            <a:r>
              <a:rPr lang="en-CA" sz="1000" b="0" i="0" noProof="0">
                <a:effectLst/>
                <a:latin typeface="Suisse Int'l" panose="020B0804000000000000" pitchFamily="34" charset="77"/>
                <a:cs typeface="Calibri" panose="020F0502020204030204" pitchFamily="34" charset="0"/>
              </a:rPr>
              <a:t>For those interested, there are additional notes about the survey methodology can be found in the How-to-Guide</a:t>
            </a:r>
          </a:p>
          <a:p>
            <a:r>
              <a:rPr lang="en-CA" sz="1000" b="0" i="0" noProof="0">
                <a:latin typeface="Suisse Int'l" panose="020B0804000000000000" pitchFamily="34" charset="77"/>
                <a:cs typeface="Calibri" panose="020F0502020204030204" pitchFamily="34" charset="0"/>
              </a:rPr>
              <a:t>_________</a:t>
            </a:r>
          </a:p>
          <a:p>
            <a:r>
              <a:rPr lang="en-CA" sz="1000" b="0" i="0" noProof="0">
                <a:latin typeface="Suisse Int'l" panose="020B0804000000000000" pitchFamily="34" charset="77"/>
                <a:cs typeface="Calibri" panose="020F0502020204030204" pitchFamily="34" charset="0"/>
              </a:rPr>
              <a:t>Facilitator: </a:t>
            </a:r>
          </a:p>
          <a:p>
            <a:pPr marL="514350" marR="0" lvl="0" indent="-28575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noProof="0">
                <a:solidFill>
                  <a:srgbClr val="343C41"/>
                </a:solidFill>
                <a:effectLst/>
                <a:latin typeface="Suisse Int'l" panose="020B0804000000000000" pitchFamily="34" charset="77"/>
                <a:ea typeface="Arial" panose="020B0604020202020204" pitchFamily="34" charset="0"/>
                <a:cs typeface="Calibri" panose="020F0502020204030204" pitchFamily="34" charset="0"/>
              </a:rPr>
              <a:t>For Canadian respondents, the survey differentiated between travel within their home province and other parts of Canada, which helped determine which trips were analysed and shaped questions about future Canadian travel. Those who only travelled within their home province were still included in the research. </a:t>
            </a:r>
          </a:p>
          <a:p>
            <a:endParaRPr lang="en-US"/>
          </a:p>
        </p:txBody>
      </p:sp>
      <p:sp>
        <p:nvSpPr>
          <p:cNvPr id="4" name="Slide Number Placeholder 3"/>
          <p:cNvSpPr>
            <a:spLocks noGrp="1"/>
          </p:cNvSpPr>
          <p:nvPr>
            <p:ph type="sldNum" idx="12"/>
          </p:nvPr>
        </p:nvSpPr>
        <p:spPr>
          <a:xfrm>
            <a:off x="3884613" y="8685213"/>
            <a:ext cx="2971800" cy="458787"/>
          </a:xfrm>
          <a:prstGeom prst="rect">
            <a:avLst/>
          </a:prstGeom>
        </p:spPr>
        <p:txBody>
          <a:bodyPr/>
          <a:lstStyle/>
          <a:p>
            <a:pPr marL="0" marR="0" lvl="0" indent="0" algn="r" rtl="0">
              <a:spcBef>
                <a:spcPct val="0"/>
              </a:spcBef>
              <a:spcAft>
                <a:spcPct val="0"/>
              </a:spcAft>
              <a:buNone/>
            </a:pPr>
            <a:fld id="{00000000-1234-1234-1234-123412341234}" type="slidenum">
              <a:rPr lang="en-US" sz="1200" b="0" i="0" u="none" strike="noStrike" cap="none" smtClean="0">
                <a:solidFill>
                  <a:schemeClr val="dk1"/>
                </a:solidFill>
                <a:latin typeface="Calibri"/>
                <a:ea typeface="Calibri"/>
                <a:cs typeface="Calibri"/>
                <a:sym typeface="Calibri"/>
              </a:rPr>
              <a:t>26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729530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1EBB69-2B13-F531-3D0E-E13C947AF46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5BDB33-8B6D-2B4B-384C-A6ADD4A285F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F9D782E-481D-887D-DCC0-954B74D9FAA3}"/>
              </a:ext>
            </a:extLst>
          </p:cNvPr>
          <p:cNvSpPr>
            <a:spLocks noGrp="1"/>
          </p:cNvSpPr>
          <p:nvPr>
            <p:ph type="body" idx="1"/>
          </p:nvPr>
        </p:nvSpPr>
        <p:spPr/>
        <p:txBody>
          <a:bodyPr/>
          <a:lstStyle/>
          <a:p>
            <a:pPr marL="228600" lvl="0" indent="0">
              <a:buFontTx/>
              <a:buNone/>
            </a:pPr>
            <a:r>
              <a:rPr lang="en-US" sz="1000" b="0" i="0">
                <a:latin typeface="Suisse Int'l" panose="020B0804000000000000" pitchFamily="34" charset="77"/>
              </a:rPr>
              <a:t>Narration </a:t>
            </a:r>
          </a:p>
          <a:p>
            <a:pPr marL="228600" lvl="0" indent="0">
              <a:buFontTx/>
              <a:buNone/>
            </a:pPr>
            <a:endParaRPr lang="en-US" sz="1000" b="0" i="0">
              <a:latin typeface="Suisse Int'l" panose="020B0804000000000000" pitchFamily="34" charset="77"/>
            </a:endParaRPr>
          </a:p>
          <a:p>
            <a:pPr marL="400050" lvl="0" indent="-171450">
              <a:buFont typeface="Arial" panose="020B0604020202020204" pitchFamily="34" charset="0"/>
              <a:buChar char="•"/>
            </a:pPr>
            <a:r>
              <a:rPr lang="en-US" sz="1000" b="0" i="0">
                <a:latin typeface="Suisse Int'l" panose="020B0804000000000000" pitchFamily="34" charset="77"/>
              </a:rPr>
              <a:t>You can see here some of the visitor characteristics that define Canada’s ideal guests and align well with what Canada has to offer</a:t>
            </a:r>
          </a:p>
          <a:p>
            <a:pPr marL="400050" lvl="0" indent="-171450">
              <a:buFont typeface="Arial" panose="020B0604020202020204" pitchFamily="34" charset="0"/>
              <a:buChar char="•"/>
            </a:pPr>
            <a:r>
              <a:rPr lang="en-US" sz="1000" b="0" i="0">
                <a:latin typeface="Suisse Int'l" panose="020B0804000000000000" pitchFamily="34" charset="77"/>
              </a:rPr>
              <a:t>Some of these have been pulled together with other data points to provide two new metrics that were critical to the identification of Canada’s ideal guests.</a:t>
            </a:r>
          </a:p>
        </p:txBody>
      </p:sp>
      <p:sp>
        <p:nvSpPr>
          <p:cNvPr id="4" name="Slide Number Placeholder 3">
            <a:extLst>
              <a:ext uri="{FF2B5EF4-FFF2-40B4-BE49-F238E27FC236}">
                <a16:creationId xmlns:a16="http://schemas.microsoft.com/office/drawing/2014/main" id="{9A9C94F9-1A27-5695-40B6-AAD59F605964}"/>
              </a:ext>
            </a:extLst>
          </p:cNvPr>
          <p:cNvSpPr>
            <a:spLocks noGrp="1"/>
          </p:cNvSpPr>
          <p:nvPr>
            <p:ph type="sldNum" idx="12"/>
          </p:nvPr>
        </p:nvSpPr>
        <p:spPr>
          <a:xfrm>
            <a:off x="3884613" y="8685213"/>
            <a:ext cx="2971800" cy="458787"/>
          </a:xfrm>
          <a:prstGeom prst="rect">
            <a:avLst/>
          </a:prstGeom>
        </p:spPr>
        <p:txBody>
          <a:bodyPr/>
          <a:lstStyle/>
          <a:p>
            <a:pPr marL="0" marR="0" lvl="0" indent="0" algn="r" rtl="0">
              <a:spcBef>
                <a:spcPct val="0"/>
              </a:spcBef>
              <a:spcAft>
                <a:spcPct val="0"/>
              </a:spcAft>
              <a:buNone/>
            </a:pPr>
            <a:fld id="{00000000-1234-1234-1234-123412341234}" type="slidenum">
              <a:rPr lang="en-US" sz="1200" b="0" i="0" u="none" strike="noStrike" cap="none" smtClean="0">
                <a:solidFill>
                  <a:schemeClr val="dk1"/>
                </a:solidFill>
                <a:latin typeface="Calibri"/>
                <a:ea typeface="Calibri"/>
                <a:cs typeface="Calibri"/>
                <a:sym typeface="Calibri"/>
              </a:rPr>
              <a:t>27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8029057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D0ACA5-EEB8-D103-2B0E-A4F4D7427E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DD942FB-FAFD-5CD9-06DD-2ED30B0D01C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5AB45D6-1FCF-A166-3BC3-AD58E086DB76}"/>
              </a:ext>
            </a:extLst>
          </p:cNvPr>
          <p:cNvSpPr>
            <a:spLocks noGrp="1"/>
          </p:cNvSpPr>
          <p:nvPr>
            <p:ph type="body" idx="1"/>
          </p:nvPr>
        </p:nvSpPr>
        <p:spPr/>
        <p:txBody>
          <a:bodyPr/>
          <a:lstStyle/>
          <a:p>
            <a:pPr marL="228600" marR="0" lvl="0" indent="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None/>
              <a:defRPr/>
            </a:pPr>
            <a:r>
              <a:rPr lang="en-US" sz="1000" b="0" i="0">
                <a:latin typeface="Suisse Int'l" panose="020B0804000000000000" pitchFamily="34" charset="77"/>
                <a:cs typeface="Calibri" panose="020F0502020204030204" pitchFamily="34" charset="0"/>
              </a:rPr>
              <a:t>Narration (</a:t>
            </a:r>
            <a:r>
              <a:rPr lang="en-CA" sz="1000" b="0" i="0" noProof="0">
                <a:latin typeface="Suisse Int'l" panose="020B0804000000000000" pitchFamily="34" charset="77"/>
                <a:cs typeface="Calibri" panose="020F0502020204030204" pitchFamily="34" charset="0"/>
              </a:rPr>
              <a:t>Animated for you to click as you progress through the items)</a:t>
            </a:r>
            <a:endParaRPr lang="en-US" sz="1000" b="0" i="0">
              <a:highlight>
                <a:srgbClr val="FFFF00"/>
              </a:highlight>
              <a:latin typeface="Suisse Int'l" panose="020B0804000000000000" pitchFamily="34" charset="77"/>
              <a:cs typeface="Calibri" panose="020F0502020204030204" pitchFamily="34" charset="0"/>
            </a:endParaRPr>
          </a:p>
          <a:p>
            <a:pPr marL="228600" marR="0" lvl="0" indent="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None/>
              <a:defRPr/>
            </a:pPr>
            <a:endParaRPr lang="en-US" sz="1000" b="0" i="0">
              <a:solidFill>
                <a:schemeClr val="tx1"/>
              </a:solidFill>
              <a:latin typeface="Suisse Int'l" panose="020B0804000000000000" pitchFamily="34" charset="77"/>
              <a:cs typeface="Calibri" panose="020F0502020204030204" pitchFamily="34" charset="0"/>
            </a:endParaRPr>
          </a:p>
          <a:p>
            <a:pPr>
              <a:buFont typeface="Arial" panose="020B0604020202020204" pitchFamily="34" charset="0"/>
              <a:buChar char="•"/>
            </a:pPr>
            <a:r>
              <a:rPr lang="en-CA" sz="1000" b="0" i="0" noProof="0">
                <a:solidFill>
                  <a:schemeClr val="tx1"/>
                </a:solidFill>
                <a:latin typeface="Suisse Int'l" panose="020B0804000000000000" pitchFamily="34" charset="77"/>
                <a:cs typeface="Calibri" panose="020F0502020204030204" pitchFamily="34" charset="0"/>
              </a:rPr>
              <a:t>There are two areas that were key to identifying Canada’s ideal guests</a:t>
            </a:r>
          </a:p>
          <a:p>
            <a:pPr>
              <a:buFont typeface="Arial" panose="020B0604020202020204" pitchFamily="34" charset="0"/>
              <a:buChar char="•"/>
            </a:pPr>
            <a:r>
              <a:rPr lang="en-CA" sz="1000" b="0" i="0" noProof="0">
                <a:solidFill>
                  <a:schemeClr val="tx1"/>
                </a:solidFill>
                <a:latin typeface="Suisse Int'l" panose="020B0804000000000000" pitchFamily="34" charset="77"/>
                <a:cs typeface="Calibri" panose="020F0502020204030204" pitchFamily="34" charset="0"/>
              </a:rPr>
              <a:t>The first relates to Economic Value – it provides insight into </a:t>
            </a:r>
            <a:r>
              <a:rPr lang="en-CA" sz="1000" b="0" i="0" noProof="0">
                <a:solidFill>
                  <a:schemeClr val="tx1"/>
                </a:solidFill>
                <a:effectLst/>
                <a:latin typeface="Suisse Int'l" panose="020B0804000000000000" pitchFamily="34" charset="77"/>
                <a:ea typeface="DengXian" panose="02010600030101010101" pitchFamily="2" charset="-122"/>
                <a:cs typeface="Calibri" panose="020F0502020204030204" pitchFamily="34" charset="0"/>
              </a:rPr>
              <a:t>a traveller type’s ability to positively impact Canada’s visitor economy. </a:t>
            </a:r>
            <a:endParaRPr lang="en-CA" sz="1000" b="0" i="0" noProof="0">
              <a:solidFill>
                <a:schemeClr val="tx1"/>
              </a:solidFill>
              <a:latin typeface="Suisse Int'l" panose="020B0804000000000000" pitchFamily="34" charset="77"/>
              <a:cs typeface="Calibri" panose="020F0502020204030204" pitchFamily="34" charset="0"/>
            </a:endParaRPr>
          </a:p>
          <a:p>
            <a:pPr>
              <a:buFont typeface="Arial" panose="020B0604020202020204" pitchFamily="34" charset="0"/>
              <a:buChar char="•"/>
            </a:pPr>
            <a:r>
              <a:rPr lang="en-CA" sz="1000" b="0" i="0" noProof="0">
                <a:solidFill>
                  <a:schemeClr val="tx1"/>
                </a:solidFill>
                <a:latin typeface="Suisse Int'l" panose="020B0804000000000000" pitchFamily="34" charset="77"/>
                <a:cs typeface="Calibri" panose="020F0502020204030204" pitchFamily="34" charset="0"/>
              </a:rPr>
              <a:t>CLICK – The second relates to Responsible Values – it assesses the traveller type’s interest in different aspects of responsible travel, including interest in hearing </a:t>
            </a:r>
            <a:r>
              <a:rPr lang="en-CA" sz="1000" b="0" i="0" noProof="0">
                <a:solidFill>
                  <a:schemeClr val="tx1"/>
                </a:solidFill>
                <a:effectLst/>
                <a:latin typeface="Suisse Int'l" panose="020B0804000000000000" pitchFamily="34" charset="77"/>
                <a:ea typeface="DengXian" panose="02010600030101010101" pitchFamily="2" charset="-122"/>
                <a:cs typeface="Calibri" panose="020F0502020204030204" pitchFamily="34" charset="0"/>
              </a:rPr>
              <a:t>stories from, and engaging with, the Indigenous people or original inhabitants of the places they visit, something that supports Canada’s efforts to advance reconciliation.</a:t>
            </a:r>
            <a:endParaRPr lang="en-CA" sz="1000" b="0" i="0" noProof="0">
              <a:solidFill>
                <a:schemeClr val="tx1"/>
              </a:solidFill>
              <a:latin typeface="Suisse Int'l" panose="020B0804000000000000" pitchFamily="34" charset="77"/>
              <a:cs typeface="Calibri" panose="020F0502020204030204" pitchFamily="34" charset="0"/>
            </a:endParaRPr>
          </a:p>
          <a:p>
            <a:pPr>
              <a:buFont typeface="Arial" panose="020B0604020202020204" pitchFamily="34" charset="0"/>
              <a:buChar char="•"/>
            </a:pPr>
            <a:r>
              <a:rPr lang="en-CA" sz="1000" b="0" i="0" noProof="0">
                <a:solidFill>
                  <a:schemeClr val="tx1"/>
                </a:solidFill>
                <a:latin typeface="Suisse Int'l" panose="020B0804000000000000" pitchFamily="34" charset="77"/>
                <a:cs typeface="Calibri" panose="020F0502020204030204" pitchFamily="34" charset="0"/>
              </a:rPr>
              <a:t>These metrics help identify the characteristics of the visitors who best align with the types of travellers Canada is looking to attract – those who have an interest in sustainable, responsible travel combined with those who travel more frequently, spend more and want to visit Canada. </a:t>
            </a:r>
          </a:p>
          <a:p>
            <a:pPr>
              <a:buFont typeface="Arial" panose="020B0604020202020204" pitchFamily="34" charset="0"/>
              <a:buChar char="•"/>
            </a:pPr>
            <a:r>
              <a:rPr lang="en-CA" sz="1000" b="0" i="0" noProof="0">
                <a:solidFill>
                  <a:schemeClr val="tx1"/>
                </a:solidFill>
                <a:latin typeface="Suisse Int'l" panose="020B0804000000000000" pitchFamily="34" charset="77"/>
                <a:cs typeface="Calibri" panose="020F0502020204030204" pitchFamily="34" charset="0"/>
              </a:rPr>
              <a:t>A score, or metric was created based on responses to questions for each of the components</a:t>
            </a:r>
          </a:p>
          <a:p>
            <a:pPr>
              <a:buFont typeface="Arial" panose="020B0604020202020204" pitchFamily="34" charset="0"/>
              <a:buChar char="•"/>
            </a:pPr>
            <a:r>
              <a:rPr lang="en-CA" sz="1000" b="0" i="0" noProof="0">
                <a:solidFill>
                  <a:schemeClr val="tx1"/>
                </a:solidFill>
                <a:effectLst/>
                <a:latin typeface="Suisse Int'l" panose="020B0804000000000000" pitchFamily="34" charset="77"/>
                <a:ea typeface="DengXian" panose="02010600030101010101" pitchFamily="2" charset="-122"/>
                <a:cs typeface="Calibri" panose="020F0502020204030204" pitchFamily="34" charset="0"/>
              </a:rPr>
              <a:t>And we can plot the traveller types on a graph based on their economic value score and responsible values score</a:t>
            </a:r>
          </a:p>
          <a:p>
            <a:pPr>
              <a:buFont typeface="Arial" panose="020B0604020202020204" pitchFamily="34" charset="0"/>
              <a:buChar char="•"/>
            </a:pPr>
            <a:endParaRPr lang="en-CA" sz="1000" noProof="0">
              <a:effectLst/>
              <a:latin typeface="Calibri" panose="020F0502020204030204" pitchFamily="34" charset="0"/>
              <a:ea typeface="DengXian" panose="02010600030101010101" pitchFamily="2" charset="-122"/>
              <a:cs typeface="Calibri" panose="020F0502020204030204" pitchFamily="34" charset="0"/>
            </a:endParaRPr>
          </a:p>
          <a:p>
            <a:pPr>
              <a:buFont typeface="Arial" panose="020B0604020202020204" pitchFamily="34" charset="0"/>
              <a:buChar char="•"/>
            </a:pPr>
            <a:endParaRPr lang="en-CA" sz="1200" noProof="0">
              <a:effectLst/>
              <a:latin typeface="Calibri" panose="020F0502020204030204" pitchFamily="34" charset="0"/>
              <a:ea typeface="DengXian" panose="02010600030101010101" pitchFamily="2" charset="-122"/>
              <a:cs typeface="Calibri" panose="020F0502020204030204" pitchFamily="34" charset="0"/>
            </a:endParaRPr>
          </a:p>
        </p:txBody>
      </p:sp>
      <p:sp>
        <p:nvSpPr>
          <p:cNvPr id="4" name="Slide Number Placeholder 3">
            <a:extLst>
              <a:ext uri="{FF2B5EF4-FFF2-40B4-BE49-F238E27FC236}">
                <a16:creationId xmlns:a16="http://schemas.microsoft.com/office/drawing/2014/main" id="{02C23DF8-8669-70E1-D9F6-CF3F228CB742}"/>
              </a:ext>
            </a:extLst>
          </p:cNvPr>
          <p:cNvSpPr>
            <a:spLocks noGrp="1"/>
          </p:cNvSpPr>
          <p:nvPr>
            <p:ph type="sldNum" idx="12"/>
          </p:nvPr>
        </p:nvSpPr>
        <p:spPr>
          <a:xfrm>
            <a:off x="3884613" y="8685213"/>
            <a:ext cx="2971800" cy="458787"/>
          </a:xfrm>
          <a:prstGeom prst="rect">
            <a:avLst/>
          </a:prstGeom>
        </p:spPr>
        <p:txBody>
          <a:bodyPr/>
          <a:lstStyle/>
          <a:p>
            <a:pPr marL="0" marR="0" lvl="0" indent="0" algn="r" rtl="0">
              <a:spcBef>
                <a:spcPct val="0"/>
              </a:spcBef>
              <a:spcAft>
                <a:spcPct val="0"/>
              </a:spcAft>
              <a:buNone/>
            </a:pPr>
            <a:fld id="{00000000-1234-1234-1234-123412341234}" type="slidenum">
              <a:rPr lang="en-US" sz="1200" b="0" i="0" u="none" strike="noStrike" cap="none" smtClean="0">
                <a:solidFill>
                  <a:schemeClr val="dk1"/>
                </a:solidFill>
                <a:latin typeface="Calibri"/>
                <a:ea typeface="Calibri"/>
                <a:cs typeface="Calibri"/>
                <a:sym typeface="Calibri"/>
              </a:rPr>
              <a:t>28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42486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None/>
              <a:defRPr/>
            </a:pPr>
            <a:r>
              <a:rPr lang="en-CA" sz="1000" b="0" i="0" noProof="0">
                <a:effectLst/>
                <a:latin typeface="Suisse Int'l" panose="020B0804000000000000" pitchFamily="34" charset="77"/>
                <a:ea typeface="DengXian" panose="02010600030101010101" pitchFamily="2" charset="-122"/>
                <a:cs typeface="Calibri" panose="020F0502020204030204" pitchFamily="34" charset="0"/>
              </a:rPr>
              <a:t>Narration  </a:t>
            </a:r>
            <a:r>
              <a:rPr lang="en-US" sz="1000" b="0" i="0">
                <a:latin typeface="Suisse Int'l" panose="020B0804000000000000" pitchFamily="34" charset="77"/>
                <a:cs typeface="Calibri" panose="020F0502020204030204" pitchFamily="34" charset="0"/>
              </a:rPr>
              <a:t>(</a:t>
            </a:r>
            <a:r>
              <a:rPr lang="en-CA" sz="1000" b="0" i="0" noProof="0">
                <a:latin typeface="Suisse Int'l" panose="020B0804000000000000" pitchFamily="34" charset="77"/>
                <a:cs typeface="Calibri" panose="020F0502020204030204" pitchFamily="34" charset="0"/>
              </a:rPr>
              <a:t>Animated for you to click as you progress through the items)</a:t>
            </a:r>
          </a:p>
          <a:p>
            <a:pPr marL="228600" marR="0" lvl="0" indent="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None/>
              <a:defRPr/>
            </a:pPr>
            <a:endParaRPr lang="en-CA" sz="1000" b="0" i="0" noProof="0">
              <a:effectLst/>
              <a:latin typeface="Suisse Int'l" panose="020B0804000000000000" pitchFamily="34" charset="77"/>
              <a:ea typeface="DengXian" panose="02010600030101010101" pitchFamily="2" charset="-122"/>
              <a:cs typeface="Calibri" panose="020F0502020204030204" pitchFamily="34" charset="0"/>
            </a:endParaRPr>
          </a:p>
          <a:p>
            <a:pPr marL="514350" marR="0" lvl="0" indent="-28575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noProof="0">
                <a:solidFill>
                  <a:schemeClr val="tx1"/>
                </a:solidFill>
                <a:effectLst/>
                <a:latin typeface="Suisse Int'l" panose="020B0804000000000000" pitchFamily="34" charset="77"/>
                <a:ea typeface="DengXian" panose="02010600030101010101" pitchFamily="2" charset="-122"/>
                <a:cs typeface="Calibri" panose="020F0502020204030204" pitchFamily="34" charset="0"/>
              </a:rPr>
              <a:t>Here you can see the results of this. The pink box contains four international  traveller types that score more highly on both metrics - Refined Globetrotters, Outdoor Explorers, Purpose Driven Families and Culture Seekers.</a:t>
            </a:r>
          </a:p>
          <a:p>
            <a:pPr marL="514350" marR="0" lvl="0" indent="-28575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noProof="0">
                <a:solidFill>
                  <a:schemeClr val="tx1"/>
                </a:solidFill>
                <a:effectLst/>
                <a:latin typeface="Suisse Int'l" panose="020B0804000000000000" pitchFamily="34" charset="77"/>
                <a:ea typeface="Arial" panose="020B0604020202020204" pitchFamily="34" charset="0"/>
                <a:cs typeface="Calibri" panose="020F0502020204030204" pitchFamily="34" charset="0"/>
              </a:rPr>
              <a:t>CLICK – However, it is important to understand that while City Trippers, Simplicity Lovers and Fun &amp; Sun Families do not have as high responsible travel and economic values scores with international travellers, they will likely be important or priority domestic segments for local visitor economies in Canada for certain tourism businesses and regions. </a:t>
            </a:r>
          </a:p>
          <a:p>
            <a:pPr marL="514350" marR="0" lvl="0" indent="-28575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noProof="0">
                <a:solidFill>
                  <a:schemeClr val="tx1"/>
                </a:solidFill>
                <a:effectLst/>
                <a:latin typeface="Suisse Int'l" panose="020B0804000000000000" pitchFamily="34" charset="77"/>
                <a:ea typeface="Arial" panose="020B0604020202020204" pitchFamily="34" charset="0"/>
                <a:cs typeface="Calibri" panose="020F0502020204030204" pitchFamily="34" charset="0"/>
              </a:rPr>
              <a:t>Two of these segments Fun &amp; Sun Families and Simplicity Lovers like familiarity – they are the visitors who are more likely to be your repeat guests year after year. </a:t>
            </a:r>
            <a:endParaRPr lang="en-CA" sz="1000" b="0" i="0" noProof="0">
              <a:effectLst/>
              <a:latin typeface="Suisse Int'l" panose="020B0804000000000000" pitchFamily="34" charset="77"/>
              <a:ea typeface="DengXian" panose="02010600030101010101" pitchFamily="2" charset="-122"/>
              <a:cs typeface="Calibri" panose="020F0502020204030204" pitchFamily="34" charset="0"/>
            </a:endParaRPr>
          </a:p>
          <a:p>
            <a:r>
              <a:rPr lang="en-US" sz="1000" b="0" i="0">
                <a:latin typeface="Suisse Int'l" panose="020B0804000000000000" pitchFamily="34" charset="77"/>
                <a:cs typeface="Calibri" panose="020F0502020204030204" pitchFamily="34" charset="0"/>
              </a:rPr>
              <a:t>___________</a:t>
            </a:r>
          </a:p>
          <a:p>
            <a:r>
              <a:rPr lang="en-US" sz="1000" b="0" i="0">
                <a:latin typeface="Suisse Int'l" panose="020B0804000000000000" pitchFamily="34" charset="77"/>
                <a:cs typeface="Calibri" panose="020F0502020204030204" pitchFamily="34" charset="0"/>
              </a:rPr>
              <a:t>Facilitator: OPTIONAL SLIDE AS THIS FOCUSES ON DESTINATION CANDA’S INTERNATIONAL MARKETS.</a:t>
            </a:r>
          </a:p>
          <a:p>
            <a:pPr>
              <a:spcAft>
                <a:spcPts val="600"/>
              </a:spcAft>
            </a:pPr>
            <a:r>
              <a:rPr lang="en-US" sz="1000" b="0" i="0">
                <a:latin typeface="Suisse Int'l" panose="020B0804000000000000" pitchFamily="34" charset="77"/>
                <a:cs typeface="Calibri" panose="020F0502020204030204" pitchFamily="34" charset="0"/>
              </a:rPr>
              <a:t>Pg. 9 in the how-to-guide offers insight in the evolution from the former ‘High-Value Guest’ to the current ‘Highly Engaged Guest’</a:t>
            </a:r>
          </a:p>
          <a:p>
            <a:pPr marL="514350" indent="-285750">
              <a:spcAft>
                <a:spcPts val="600"/>
              </a:spcAft>
              <a:buFont typeface="Arial" panose="020B0604020202020204" pitchFamily="34" charset="0"/>
              <a:buChar char="•"/>
            </a:pPr>
            <a:r>
              <a:rPr lang="en-GB" sz="1000" b="0" i="0">
                <a:solidFill>
                  <a:srgbClr val="343C41"/>
                </a:solidFill>
                <a:effectLst/>
                <a:latin typeface="Suisse Int'l" panose="020B0804000000000000" pitchFamily="34" charset="77"/>
                <a:ea typeface="Arial" panose="020B0604020202020204" pitchFamily="34" charset="0"/>
                <a:cs typeface="Calibri" panose="020F0502020204030204" pitchFamily="34" charset="0"/>
              </a:rPr>
              <a:t>Historically, Destination Canada prioritized its marketing focus on High-Value Guests, generally defined in terms of income and travel frequency. The segmentation research provides more in-depth information on travellers' psychographics and their economic behaviours and responsible travel values. </a:t>
            </a:r>
            <a:endParaRPr lang="en-CA" sz="1000" b="0" i="0">
              <a:solidFill>
                <a:srgbClr val="343C41"/>
              </a:solidFill>
              <a:effectLst/>
              <a:latin typeface="Suisse Int'l" panose="020B0804000000000000" pitchFamily="34" charset="77"/>
              <a:ea typeface="Arial" panose="020B0604020202020204" pitchFamily="34" charset="0"/>
              <a:cs typeface="Calibri" panose="020F0502020204030204" pitchFamily="34" charset="0"/>
            </a:endParaRPr>
          </a:p>
          <a:p>
            <a:pPr marL="514350" indent="-285750">
              <a:spcAft>
                <a:spcPts val="600"/>
              </a:spcAft>
              <a:buFont typeface="Arial" panose="020B0604020202020204" pitchFamily="34" charset="0"/>
              <a:buChar char="•"/>
            </a:pPr>
            <a:r>
              <a:rPr lang="en-GB" sz="1000" b="0" i="0">
                <a:solidFill>
                  <a:srgbClr val="343C41"/>
                </a:solidFill>
                <a:effectLst/>
                <a:latin typeface="Suisse Int'l" panose="020B0804000000000000" pitchFamily="34" charset="77"/>
                <a:ea typeface="Arial" panose="020B0604020202020204" pitchFamily="34" charset="0"/>
                <a:cs typeface="Calibri" panose="020F0502020204030204" pitchFamily="34" charset="0"/>
              </a:rPr>
              <a:t>Two new metrics were developed that align with Destination Canada’s principles of prosperity, reconciliation and regeneration, which the traveller segments were designed to predict.</a:t>
            </a:r>
            <a:endParaRPr lang="en-CA" sz="1000" b="0" i="0">
              <a:solidFill>
                <a:srgbClr val="343C41"/>
              </a:solidFill>
              <a:effectLst/>
              <a:latin typeface="Suisse Int'l" panose="020B0804000000000000" pitchFamily="34" charset="77"/>
              <a:ea typeface="Arial" panose="020B0604020202020204" pitchFamily="34" charset="0"/>
              <a:cs typeface="Calibri" panose="020F0502020204030204" pitchFamily="34" charset="0"/>
            </a:endParaRPr>
          </a:p>
          <a:p>
            <a:endParaRPr lang="en-US"/>
          </a:p>
        </p:txBody>
      </p:sp>
      <p:sp>
        <p:nvSpPr>
          <p:cNvPr id="4" name="Slide Number Placeholder 3"/>
          <p:cNvSpPr>
            <a:spLocks noGrp="1"/>
          </p:cNvSpPr>
          <p:nvPr>
            <p:ph type="sldNum" idx="12"/>
          </p:nvPr>
        </p:nvSpPr>
        <p:spPr>
          <a:xfrm>
            <a:off x="3884613" y="8685213"/>
            <a:ext cx="2971800" cy="458787"/>
          </a:xfrm>
          <a:prstGeom prst="rect">
            <a:avLst/>
          </a:prstGeom>
        </p:spPr>
        <p:txBody>
          <a:bodyPr/>
          <a:lstStyle/>
          <a:p>
            <a:pPr marL="0" marR="0" lvl="0" indent="0" algn="r" rtl="0">
              <a:spcBef>
                <a:spcPct val="0"/>
              </a:spcBef>
              <a:spcAft>
                <a:spcPct val="0"/>
              </a:spcAft>
              <a:buNone/>
            </a:pPr>
            <a:fld id="{00000000-1234-1234-1234-123412341234}" type="slidenum">
              <a:rPr lang="en-US" sz="1200" b="0" i="0" u="none" strike="noStrike" cap="none" smtClean="0">
                <a:solidFill>
                  <a:schemeClr val="dk1"/>
                </a:solidFill>
                <a:latin typeface="Calibri"/>
                <a:ea typeface="Calibri"/>
                <a:cs typeface="Calibri"/>
                <a:sym typeface="Calibri"/>
              </a:rPr>
              <a:t>29</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850719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a:buNone/>
              <a:defRPr/>
            </a:pPr>
            <a:r>
              <a:rPr lang="en-US" sz="1200" b="0" i="0">
                <a:effectLst/>
                <a:latin typeface="Suisse Int'l" panose="020B0804000000000000" pitchFamily="34" charset="77"/>
                <a:ea typeface="Calibri" panose="020F0502020204030204" pitchFamily="34" charset="0"/>
                <a:cs typeface="Times New Roman" panose="02020603050405020304" pitchFamily="18" charset="0"/>
              </a:rPr>
              <a:t>Narration:</a:t>
            </a:r>
          </a:p>
          <a:p>
            <a:pPr>
              <a:buFont typeface="Arial" panose="020B0604020202020204" pitchFamily="34" charset="0"/>
              <a:buChar char="•"/>
            </a:pPr>
            <a:r>
              <a:rPr lang="en-US" b="0" i="0">
                <a:latin typeface="Suisse Int'l" panose="020B0804000000000000" pitchFamily="34" charset="77"/>
              </a:rPr>
              <a:t>Read and acknowledge</a:t>
            </a:r>
          </a:p>
          <a:p>
            <a:pPr marL="228600" indent="0">
              <a:buFontTx/>
              <a:buNone/>
            </a:pPr>
            <a:r>
              <a:rPr lang="en-US" b="0" i="0">
                <a:latin typeface="Suisse Int'l" panose="020B0804000000000000" pitchFamily="34" charset="77"/>
              </a:rPr>
              <a:t>____________</a:t>
            </a:r>
          </a:p>
          <a:p>
            <a:endParaRPr lang="en-US" b="0" i="0">
              <a:latin typeface="Suisse Int'l" panose="020B0804000000000000" pitchFamily="34" charset="77"/>
            </a:endParaRPr>
          </a:p>
          <a:p>
            <a:r>
              <a:rPr lang="en-US" b="0" i="0">
                <a:latin typeface="Suisse Int'l" panose="020B0804000000000000" pitchFamily="34" charset="77"/>
              </a:rPr>
              <a:t>Facilitator: You can use this broad acknowledgement or update with your own version. </a:t>
            </a:r>
          </a:p>
        </p:txBody>
      </p:sp>
      <p:sp>
        <p:nvSpPr>
          <p:cNvPr id="4" name="Slide Number Placeholder 3"/>
          <p:cNvSpPr>
            <a:spLocks noGrp="1"/>
          </p:cNvSpPr>
          <p:nvPr>
            <p:ph type="sldNum" idx="12"/>
          </p:nvPr>
        </p:nvSpPr>
        <p:spPr>
          <a:xfrm>
            <a:off x="3884613" y="8685213"/>
            <a:ext cx="2971800" cy="458787"/>
          </a:xfrm>
          <a:prstGeom prst="rect">
            <a:avLst/>
          </a:prstGeom>
        </p:spPr>
        <p:txBody>
          <a:bodyPr/>
          <a:lstStyle/>
          <a:p>
            <a:pPr marL="0" marR="0" lvl="0" indent="0" algn="r" rtl="0">
              <a:spcBef>
                <a:spcPct val="0"/>
              </a:spcBef>
              <a:spcAft>
                <a:spcPct val="0"/>
              </a:spcAft>
              <a:buNone/>
            </a:pPr>
            <a:fld id="{00000000-1234-1234-1234-123412341234}" type="slidenum">
              <a:rPr lang="en-US" sz="1200" b="0" i="0" u="none" strike="noStrike" cap="none" smtClean="0">
                <a:solidFill>
                  <a:schemeClr val="dk1"/>
                </a:solidFill>
                <a:latin typeface="Calibri"/>
                <a:ea typeface="Calibri"/>
                <a:cs typeface="Calibri"/>
                <a:sym typeface="Calibri"/>
              </a:rPr>
              <a:t>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68651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a:latin typeface="Suisse Int'l" panose="020B0804000000000000" pitchFamily="34" charset="77"/>
              </a:rPr>
              <a:t>Narration  </a:t>
            </a:r>
            <a:r>
              <a:rPr lang="en-US" sz="1000" b="0" i="0">
                <a:latin typeface="Suisse Int'l" panose="020B0804000000000000" pitchFamily="34" charset="77"/>
                <a:cs typeface="Calibri" panose="020F0502020204030204" pitchFamily="34" charset="0"/>
              </a:rPr>
              <a:t>(</a:t>
            </a:r>
            <a:r>
              <a:rPr lang="en-CA" sz="1000" b="0" i="0" noProof="0">
                <a:latin typeface="Suisse Int'l" panose="020B0804000000000000" pitchFamily="34" charset="77"/>
                <a:cs typeface="Calibri" panose="020F0502020204030204" pitchFamily="34" charset="0"/>
              </a:rPr>
              <a:t>Animated for you to click as you progress through the items)</a:t>
            </a:r>
            <a:endParaRPr lang="en-US" sz="1000" b="0" i="0">
              <a:latin typeface="Suisse Int'l" panose="020B0804000000000000" pitchFamily="34" charset="77"/>
            </a:endParaRPr>
          </a:p>
          <a:p>
            <a:pPr>
              <a:buFont typeface="Arial" panose="020B0604020202020204" pitchFamily="34" charset="0"/>
              <a:buChar char="•"/>
            </a:pPr>
            <a:endParaRPr lang="en-US" sz="1000" b="0" i="0">
              <a:latin typeface="Suisse Int'l" panose="020B0804000000000000" pitchFamily="34" charset="77"/>
            </a:endParaRPr>
          </a:p>
          <a:p>
            <a:pPr marL="400050" indent="-171450">
              <a:buFont typeface="Arial" panose="020B0604020202020204" pitchFamily="34" charset="0"/>
              <a:buChar char="•"/>
            </a:pPr>
            <a:r>
              <a:rPr lang="en-US" sz="1000" b="0" i="0">
                <a:latin typeface="Suisse Int'l" panose="020B0804000000000000" pitchFamily="34" charset="77"/>
              </a:rPr>
              <a:t>Based on this research, Destination Canada has identified their priority segments in each of the nine international markets. </a:t>
            </a:r>
          </a:p>
          <a:p>
            <a:pPr marL="400050" indent="-171450">
              <a:buFont typeface="Arial" panose="020B0604020202020204" pitchFamily="34" charset="0"/>
              <a:buChar char="•"/>
            </a:pPr>
            <a:r>
              <a:rPr lang="en-US" sz="1000" b="0" i="0">
                <a:latin typeface="Suisse Int'l" panose="020B0804000000000000" pitchFamily="34" charset="77"/>
              </a:rPr>
              <a:t>As you can see they do not intend to target each of the four Highly Engaged Guest segments in each market. </a:t>
            </a:r>
          </a:p>
          <a:p>
            <a:pPr marL="400050" indent="-171450">
              <a:buFont typeface="Arial" panose="020B0604020202020204" pitchFamily="34" charset="0"/>
              <a:buChar char="•"/>
            </a:pPr>
            <a:r>
              <a:rPr lang="en-US" sz="1000" b="0" i="0">
                <a:latin typeface="Suisse Int'l" panose="020B0804000000000000" pitchFamily="34" charset="77"/>
              </a:rPr>
              <a:t>For most markets they are focusing on one or two of the segments. Only in the US is this higher with three segments – Refined Globetrotters, Outdoor Explorers and Culture Seekers being a priority.</a:t>
            </a:r>
          </a:p>
          <a:p>
            <a:pPr marL="400050" indent="-171450">
              <a:buFont typeface="Arial" panose="020B0604020202020204" pitchFamily="34" charset="0"/>
              <a:buChar char="•"/>
            </a:pPr>
            <a:r>
              <a:rPr lang="en-US" sz="1000" b="0" i="0">
                <a:latin typeface="Suisse Int'l" panose="020B0804000000000000" pitchFamily="34" charset="77"/>
              </a:rPr>
              <a:t>CLICK – And note that they have not identified any priority segments for Canada – that is because they do not market to Canadians – this market is wide open – the opportunity is all yours!</a:t>
            </a:r>
          </a:p>
          <a:p>
            <a:endParaRPr lang="en-US" sz="1000"/>
          </a:p>
          <a:p>
            <a:endParaRPr lang="en-US" sz="1000"/>
          </a:p>
        </p:txBody>
      </p:sp>
      <p:sp>
        <p:nvSpPr>
          <p:cNvPr id="4" name="Slide Number Placeholder 3"/>
          <p:cNvSpPr>
            <a:spLocks noGrp="1"/>
          </p:cNvSpPr>
          <p:nvPr>
            <p:ph type="sldNum" idx="12"/>
          </p:nvPr>
        </p:nvSpPr>
        <p:spPr>
          <a:xfrm>
            <a:off x="3884613" y="8685213"/>
            <a:ext cx="2971800" cy="458787"/>
          </a:xfrm>
          <a:prstGeom prst="rect">
            <a:avLst/>
          </a:prstGeom>
        </p:spPr>
        <p:txBody>
          <a:bodyPr/>
          <a:lstStyle/>
          <a:p>
            <a:pPr marL="0" marR="0" lvl="0" indent="0" algn="r" rtl="0">
              <a:spcBef>
                <a:spcPct val="0"/>
              </a:spcBef>
              <a:spcAft>
                <a:spcPct val="0"/>
              </a:spcAft>
              <a:buNone/>
            </a:pPr>
            <a:fld id="{00000000-1234-1234-1234-123412341234}" type="slidenum">
              <a:rPr lang="en-US" sz="1200" b="0" i="0" u="none" strike="noStrike" cap="none" smtClean="0">
                <a:solidFill>
                  <a:schemeClr val="dk1"/>
                </a:solidFill>
                <a:latin typeface="Calibri"/>
                <a:ea typeface="Calibri"/>
                <a:cs typeface="Calibri"/>
                <a:sym typeface="Calibri"/>
              </a:rPr>
              <a:t>30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439258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1CAAFC-30C3-4E95-5D76-3C3268FEDC0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79A508-C21F-06F1-5EF6-7A82FBABF5D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093835A-32B6-3AAA-DE5C-411B1F10F27F}"/>
              </a:ext>
            </a:extLst>
          </p:cNvPr>
          <p:cNvSpPr>
            <a:spLocks noGrp="1"/>
          </p:cNvSpPr>
          <p:nvPr>
            <p:ph type="body" idx="1"/>
          </p:nvPr>
        </p:nvSpPr>
        <p:spPr/>
        <p:txBody>
          <a:bodyPr/>
          <a:lstStyle/>
          <a:p>
            <a:r>
              <a:rPr lang="en-CA" sz="1000"/>
              <a:t>Narration  </a:t>
            </a:r>
            <a:r>
              <a:rPr lang="en-US" sz="1000" b="0">
                <a:latin typeface="Calibri" panose="020F0502020204030204" pitchFamily="34" charset="0"/>
                <a:cs typeface="Calibri" panose="020F0502020204030204" pitchFamily="34" charset="0"/>
              </a:rPr>
              <a:t>(</a:t>
            </a:r>
            <a:r>
              <a:rPr lang="en-CA" sz="1000" noProof="0">
                <a:latin typeface="Calibri" panose="020F0502020204030204" pitchFamily="34" charset="0"/>
                <a:cs typeface="Calibri" panose="020F0502020204030204" pitchFamily="34" charset="0"/>
              </a:rPr>
              <a:t>Animated for you to click as you progress through the items)</a:t>
            </a:r>
            <a:endParaRPr lang="en-CA" sz="1000"/>
          </a:p>
          <a:p>
            <a:endParaRPr lang="en-CA" sz="900"/>
          </a:p>
          <a:p>
            <a:pPr marL="228600" indent="0">
              <a:buFont typeface="Arial" panose="020B0604020202020204" pitchFamily="34" charset="0"/>
              <a:buNone/>
            </a:pPr>
            <a:r>
              <a:rPr lang="en-CA" sz="1000"/>
              <a:t>The Traveller Segmentation Program incorporates a variety of new information:</a:t>
            </a:r>
          </a:p>
          <a:p>
            <a:pPr lvl="0">
              <a:buFont typeface="Arial" panose="020B0604020202020204" pitchFamily="34" charset="0"/>
              <a:buChar char="•"/>
            </a:pPr>
            <a:r>
              <a:rPr lang="en-CA" sz="1000"/>
              <a:t>We’ve already talked to the new </a:t>
            </a:r>
            <a:r>
              <a:rPr lang="en-CA" sz="1000" b="1"/>
              <a:t>Economic Value Index &amp; Responsible Travel Values Indexes </a:t>
            </a:r>
            <a:r>
              <a:rPr lang="en-CA" sz="1000"/>
              <a:t>that were used in defining the new definition of </a:t>
            </a:r>
            <a:r>
              <a:rPr lang="en-CA" sz="1000" b="1"/>
              <a:t>CLICK Highly Engaged Guests</a:t>
            </a:r>
          </a:p>
          <a:p>
            <a:pPr lvl="0">
              <a:buFont typeface="Arial" panose="020B0604020202020204" pitchFamily="34" charset="0"/>
              <a:buChar char="•"/>
            </a:pPr>
            <a:r>
              <a:rPr lang="en-CA" sz="1000" b="1"/>
              <a:t>CLICK</a:t>
            </a:r>
            <a:r>
              <a:rPr lang="en-CA" sz="1000"/>
              <a:t> – Also new is information on the </a:t>
            </a:r>
            <a:r>
              <a:rPr lang="en-CA" sz="1000" b="1"/>
              <a:t>level of interest people have in Indigenous travel experiences</a:t>
            </a:r>
          </a:p>
          <a:p>
            <a:pPr>
              <a:buFont typeface="Arial" panose="020B0604020202020204" pitchFamily="34" charset="0"/>
              <a:buChar char="•"/>
            </a:pPr>
            <a:r>
              <a:rPr lang="en-CA" sz="1000" b="1"/>
              <a:t>CLICK – Desired destination attributes </a:t>
            </a:r>
            <a:r>
              <a:rPr lang="en-CA" sz="1000"/>
              <a:t>– this research also identifies the types of destinations and what they offer that appeal to the different traveller types. It is this information that has </a:t>
            </a:r>
            <a:r>
              <a:rPr lang="en-CA" sz="1000" b="1"/>
              <a:t>allowed for the creation of the Destination Quiz. </a:t>
            </a:r>
            <a:r>
              <a:rPr lang="en-CA" sz="1000" b="0"/>
              <a:t>Essentially the quiz reverse engineers the data. It takes what a destination provides, compares that to what a traveller is looking for and identifies the traveller types that are best aligned with the destination. </a:t>
            </a:r>
          </a:p>
          <a:p>
            <a:pPr>
              <a:buFont typeface="Arial" panose="020B0604020202020204" pitchFamily="34" charset="0"/>
              <a:buChar char="•"/>
            </a:pPr>
            <a:r>
              <a:rPr lang="en-CA" sz="1000" b="1"/>
              <a:t>CLICK – Detailed planning horizons </a:t>
            </a:r>
            <a:r>
              <a:rPr lang="en-CA" sz="1000"/>
              <a:t>– not simply when we start planning, but when we start planning and booking specific trip elements – flights, accommodations and activities</a:t>
            </a:r>
          </a:p>
          <a:p>
            <a:pPr>
              <a:buFont typeface="Arial" panose="020B0604020202020204" pitchFamily="34" charset="0"/>
              <a:buChar char="•"/>
            </a:pPr>
            <a:r>
              <a:rPr lang="en-CA" sz="1000" b="1"/>
              <a:t>CLICK – </a:t>
            </a:r>
            <a:r>
              <a:rPr lang="en-CA" sz="1000"/>
              <a:t>The various </a:t>
            </a:r>
            <a:r>
              <a:rPr lang="en-CA" sz="1000" b="1"/>
              <a:t>internal and external trip triggers </a:t>
            </a:r>
            <a:r>
              <a:rPr lang="en-CA" sz="1000"/>
              <a:t>that affect who, when and how we travel and the </a:t>
            </a:r>
            <a:r>
              <a:rPr lang="en-CA" sz="1000" b="1"/>
              <a:t>Impact of travel companions </a:t>
            </a:r>
            <a:r>
              <a:rPr lang="en-CA" sz="1000"/>
              <a:t>– sometimes we travel with others – think of the weekend getaway with friends that may not be how we most authentically want to travel. </a:t>
            </a:r>
          </a:p>
          <a:p>
            <a:pPr lvl="0">
              <a:buFont typeface="Arial" panose="020B0604020202020204" pitchFamily="34" charset="0"/>
              <a:buChar char="•"/>
            </a:pPr>
            <a:r>
              <a:rPr lang="en-CA" sz="1000"/>
              <a:t>Information on Trip Triggers and the Impact of Travel Companions is very helpful in understanding why a segment may travel in a manner that is not consistent with their type. For example, I might take a trip with friends or my spouse that is very different from how I really like to travel. And I do this because there are time I want to travel with these people. </a:t>
            </a:r>
          </a:p>
          <a:p>
            <a:pPr lvl="0">
              <a:buFont typeface="Arial" panose="020B0604020202020204" pitchFamily="34" charset="0"/>
              <a:buChar char="•"/>
            </a:pPr>
            <a:r>
              <a:rPr lang="en-CA" sz="1000" b="1"/>
              <a:t>CLICK – </a:t>
            </a:r>
            <a:r>
              <a:rPr lang="en-CA" sz="1000"/>
              <a:t>There is also information about their life outside of travel and where travel fts in their non-essential spending priorities </a:t>
            </a:r>
          </a:p>
        </p:txBody>
      </p:sp>
    </p:spTree>
    <p:extLst>
      <p:ext uri="{BB962C8B-B14F-4D97-AF65-F5344CB8AC3E}">
        <p14:creationId xmlns:p14="http://schemas.microsoft.com/office/powerpoint/2010/main" val="311349234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9D9642-F4D9-BD61-002A-361418F17AD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2CDDC46-90EA-2561-8665-2ABCBCC795C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C6C9DBE-306A-6768-2010-3E157CF8311D}"/>
              </a:ext>
            </a:extLst>
          </p:cNvPr>
          <p:cNvSpPr>
            <a:spLocks noGrp="1"/>
          </p:cNvSpPr>
          <p:nvPr>
            <p:ph type="body" idx="1"/>
          </p:nvPr>
        </p:nvSpPr>
        <p:spPr/>
        <p:txBody>
          <a:bodyPr/>
          <a:lstStyle/>
          <a:p>
            <a:pPr marL="228600" indent="0">
              <a:buFont typeface="Arial" panose="020B0604020202020204" pitchFamily="34" charset="0"/>
              <a:buNone/>
            </a:pPr>
            <a:r>
              <a:rPr lang="en-US" sz="1000" b="0" i="0">
                <a:latin typeface="Suisse Int'l" panose="020B0804000000000000" pitchFamily="34" charset="77"/>
              </a:rPr>
              <a:t>Narration  </a:t>
            </a:r>
            <a:r>
              <a:rPr lang="en-US" sz="1000" b="0" i="0">
                <a:latin typeface="Suisse Int'l" panose="020B0804000000000000" pitchFamily="34" charset="77"/>
                <a:cs typeface="Calibri" panose="020F0502020204030204" pitchFamily="34" charset="0"/>
              </a:rPr>
              <a:t>(</a:t>
            </a:r>
            <a:r>
              <a:rPr lang="en-CA" sz="1000" b="0" i="0" noProof="0">
                <a:latin typeface="Suisse Int'l" panose="020B0804000000000000" pitchFamily="34" charset="77"/>
                <a:cs typeface="Calibri" panose="020F0502020204030204" pitchFamily="34" charset="0"/>
              </a:rPr>
              <a:t>Animated for you to click as you progress through the items)</a:t>
            </a:r>
            <a:endParaRPr lang="en-US" sz="1000" b="0" i="0">
              <a:latin typeface="Suisse Int'l" panose="020B0804000000000000" pitchFamily="34" charset="77"/>
            </a:endParaRPr>
          </a:p>
          <a:p>
            <a:pPr marL="400050" indent="-171450">
              <a:buFont typeface="Arial" panose="020B0604020202020204" pitchFamily="34" charset="0"/>
              <a:buChar char="•"/>
            </a:pPr>
            <a:endParaRPr lang="en-US" sz="1000" b="0" i="0">
              <a:latin typeface="Suisse Int'l" panose="020B0804000000000000" pitchFamily="34" charset="77"/>
            </a:endParaRPr>
          </a:p>
          <a:p>
            <a:pPr marL="400050" indent="-171450">
              <a:buFont typeface="Arial" panose="020B0604020202020204" pitchFamily="34" charset="0"/>
              <a:buChar char="•"/>
            </a:pPr>
            <a:r>
              <a:rPr lang="en-US" sz="1000" b="0" i="0">
                <a:latin typeface="Suisse Int'l" panose="020B0804000000000000" pitchFamily="34" charset="77"/>
              </a:rPr>
              <a:t>So, what do you see as some of the key benefits of segmentation research? Why might you use segmentation research?</a:t>
            </a:r>
          </a:p>
          <a:p>
            <a:pPr marL="228600" indent="0">
              <a:buFontTx/>
              <a:buNone/>
            </a:pPr>
            <a:r>
              <a:rPr lang="en-US" sz="1000" b="0" i="0">
                <a:latin typeface="Suisse Int'l" panose="020B0804000000000000" pitchFamily="34" charset="77"/>
              </a:rPr>
              <a:t>Discuss. </a:t>
            </a:r>
          </a:p>
          <a:p>
            <a:pPr marL="400050" marR="0" lvl="0" indent="-17145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US" sz="1000" b="0" i="0">
                <a:latin typeface="Suisse Int'l" panose="020B0804000000000000" pitchFamily="34" charset="77"/>
              </a:rPr>
              <a:t>Once have most of the benefits …</a:t>
            </a:r>
          </a:p>
          <a:p>
            <a:pPr marL="400050" indent="-171450">
              <a:buFont typeface="Arial" panose="020B0604020202020204" pitchFamily="34" charset="0"/>
              <a:buChar char="•"/>
            </a:pPr>
            <a:endParaRPr lang="en-US" sz="1000" b="0" i="0">
              <a:latin typeface="Suisse Int'l" panose="020B0804000000000000" pitchFamily="34" charset="77"/>
            </a:endParaRPr>
          </a:p>
          <a:p>
            <a:pPr marL="228600" indent="0">
              <a:buFontTx/>
              <a:buNone/>
            </a:pPr>
            <a:r>
              <a:rPr lang="en-US" sz="1000" b="0" i="0">
                <a:latin typeface="Suisse Int'l" panose="020B0804000000000000" pitchFamily="34" charset="77"/>
              </a:rPr>
              <a:t>__________</a:t>
            </a:r>
          </a:p>
          <a:p>
            <a:pPr marL="228600" indent="0">
              <a:buFont typeface="Arial" panose="020B0604020202020204" pitchFamily="34" charset="0"/>
              <a:buNone/>
            </a:pPr>
            <a:r>
              <a:rPr lang="en-US" sz="1000" b="0" i="0">
                <a:latin typeface="Suisse Int'l" panose="020B0804000000000000" pitchFamily="34" charset="77"/>
              </a:rPr>
              <a:t>Facilitator: Check your time, you have 5 minutes or so to solicit responses from the participants and jot them on a flip chart. The following slide covers the key points to cover that may or may not be included in the responses from the audience. </a:t>
            </a:r>
          </a:p>
          <a:p>
            <a:pPr marL="228600" indent="0">
              <a:buFont typeface="Arial" panose="020B0604020202020204" pitchFamily="34" charset="0"/>
              <a:buNone/>
            </a:pPr>
            <a:endParaRPr lang="en-US" sz="1000" b="0" i="0">
              <a:latin typeface="Suisse Int'l" panose="020B0804000000000000" pitchFamily="34" charset="77"/>
            </a:endParaRPr>
          </a:p>
          <a:p>
            <a:pPr marL="228600" marR="0" lvl="0" indent="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None/>
              <a:defRPr/>
            </a:pPr>
            <a:r>
              <a:rPr lang="en-US" sz="1000" b="0" i="0">
                <a:latin typeface="Suisse Int'l" panose="020B0804000000000000" pitchFamily="34" charset="77"/>
              </a:rPr>
              <a:t>If anyone asks about limitations related to segmentation research, you can make the following points</a:t>
            </a:r>
          </a:p>
          <a:p>
            <a:pPr marL="400050" marR="0" lvl="0" indent="-17145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US" sz="1000" b="0" i="0">
                <a:latin typeface="Suisse Int'l" panose="020B0804000000000000" pitchFamily="34" charset="77"/>
              </a:rPr>
              <a:t>All research has limitations, and critical thinking is required when reviewing any research findings. Of note is that this research is very robust and has been conducted with a large sample of travellers.</a:t>
            </a:r>
          </a:p>
          <a:p>
            <a:pPr marL="400050" marR="0" lvl="0" indent="-17145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US" sz="1000" b="0" i="0">
                <a:latin typeface="Suisse Int'l" panose="020B0804000000000000" pitchFamily="34" charset="77"/>
              </a:rPr>
              <a:t>Additionally, segmentation research is one of many tools in their toolbox. And while an extremely valuable tool, it is also important to look at other information you have about current and potential visitors to your destination and business.</a:t>
            </a:r>
          </a:p>
          <a:p>
            <a:pPr marL="228600" indent="0">
              <a:buFont typeface="Arial" panose="020B0604020202020204" pitchFamily="34" charset="0"/>
              <a:buNone/>
            </a:pPr>
            <a:endParaRPr lang="en-US" sz="1000"/>
          </a:p>
        </p:txBody>
      </p:sp>
      <p:sp>
        <p:nvSpPr>
          <p:cNvPr id="4" name="Slide Number Placeholder 3">
            <a:extLst>
              <a:ext uri="{FF2B5EF4-FFF2-40B4-BE49-F238E27FC236}">
                <a16:creationId xmlns:a16="http://schemas.microsoft.com/office/drawing/2014/main" id="{EDF70910-45F8-D5B7-58AB-608E039F2D08}"/>
              </a:ext>
            </a:extLst>
          </p:cNvPr>
          <p:cNvSpPr>
            <a:spLocks noGrp="1"/>
          </p:cNvSpPr>
          <p:nvPr>
            <p:ph type="sldNum" idx="12"/>
          </p:nvPr>
        </p:nvSpPr>
        <p:spPr>
          <a:xfrm>
            <a:off x="3884613" y="8685213"/>
            <a:ext cx="2971800" cy="458787"/>
          </a:xfrm>
          <a:prstGeom prst="rect">
            <a:avLst/>
          </a:prstGeom>
        </p:spPr>
        <p:txBody>
          <a:bodyPr/>
          <a:lstStyle/>
          <a:p>
            <a:pPr marL="0" marR="0" lvl="0" indent="0" algn="r" rtl="0">
              <a:spcBef>
                <a:spcPct val="0"/>
              </a:spcBef>
              <a:spcAft>
                <a:spcPct val="0"/>
              </a:spcAft>
              <a:buNone/>
            </a:pPr>
            <a:fld id="{00000000-1234-1234-1234-123412341234}" type="slidenum">
              <a:rPr lang="en-US" sz="1200" b="0" i="0" u="none" strike="noStrike" cap="none" smtClean="0">
                <a:solidFill>
                  <a:schemeClr val="dk1"/>
                </a:solidFill>
                <a:latin typeface="Calibri"/>
                <a:ea typeface="Calibri"/>
                <a:cs typeface="Calibri"/>
                <a:sym typeface="Calibri"/>
              </a:rPr>
              <a:t>32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332224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5D048C-F0E1-B7F9-9EAD-4F3BD5B2C6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45A6E97-0051-0E2C-AFB6-68EBC384D5F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CE46B4E-49CB-3A19-8D3F-BABAA23F08F1}"/>
              </a:ext>
            </a:extLst>
          </p:cNvPr>
          <p:cNvSpPr>
            <a:spLocks noGrp="1"/>
          </p:cNvSpPr>
          <p:nvPr>
            <p:ph type="body" idx="1"/>
          </p:nvPr>
        </p:nvSpPr>
        <p:spPr/>
        <p:txBody>
          <a:bodyPr/>
          <a:lstStyle/>
          <a:p>
            <a:pPr marL="228600" indent="0">
              <a:buFontTx/>
              <a:buNone/>
            </a:pPr>
            <a:r>
              <a:rPr lang="en-US" b="0" i="0">
                <a:latin typeface="Suisse Int'l" panose="020B0804000000000000" pitchFamily="34" charset="77"/>
              </a:rPr>
              <a:t>Narration</a:t>
            </a:r>
          </a:p>
          <a:p>
            <a:pPr marL="228600" indent="0">
              <a:buFontTx/>
              <a:buNone/>
            </a:pPr>
            <a:endParaRPr lang="en-US" b="0" i="0">
              <a:latin typeface="Suisse Int'l" panose="020B0804000000000000" pitchFamily="34" charset="77"/>
            </a:endParaRPr>
          </a:p>
          <a:p>
            <a:pPr marL="400050" indent="-171450">
              <a:buFont typeface="Arial" panose="020B0604020202020204" pitchFamily="34" charset="0"/>
              <a:buChar char="•"/>
            </a:pPr>
            <a:r>
              <a:rPr lang="en-US" b="0" i="0">
                <a:latin typeface="Suisse Int'l" panose="020B0804000000000000" pitchFamily="34" charset="77"/>
              </a:rPr>
              <a:t>Here are key benefits that we wanted to specifically draw your attention to.   </a:t>
            </a:r>
          </a:p>
          <a:p>
            <a:pPr marL="400050" indent="-171450">
              <a:buFont typeface="Arial" panose="020B0604020202020204" pitchFamily="34" charset="0"/>
              <a:buChar char="•"/>
            </a:pPr>
            <a:r>
              <a:rPr lang="en-US" b="0" i="0">
                <a:latin typeface="Suisse Int'l" panose="020B0804000000000000" pitchFamily="34" charset="77"/>
              </a:rPr>
              <a:t>Make a reference to the number (some / most / all) have been addressed. Highlight any that have not been addressed</a:t>
            </a:r>
          </a:p>
          <a:p>
            <a:pPr marL="228600" indent="0">
              <a:buFontTx/>
              <a:buNone/>
            </a:pPr>
            <a:r>
              <a:rPr lang="en-US" b="0" i="0">
                <a:latin typeface="Suisse Int'l" panose="020B0804000000000000" pitchFamily="34" charset="77"/>
              </a:rPr>
              <a:t>_____</a:t>
            </a:r>
          </a:p>
          <a:p>
            <a:pPr marL="228600" indent="0">
              <a:buFontTx/>
              <a:buNone/>
            </a:pPr>
            <a:r>
              <a:rPr lang="en-US" b="0" i="0">
                <a:latin typeface="Suisse Int'l" panose="020B0804000000000000" pitchFamily="34" charset="77"/>
              </a:rPr>
              <a:t>Facilitator</a:t>
            </a:r>
          </a:p>
          <a:p>
            <a:pPr marL="400050" indent="-171450">
              <a:buFont typeface="Arial" panose="020B0604020202020204" pitchFamily="34" charset="0"/>
              <a:buChar char="•"/>
            </a:pPr>
            <a:r>
              <a:rPr lang="en-US" b="0" i="0">
                <a:latin typeface="Suisse Int'l" panose="020B0804000000000000" pitchFamily="34" charset="77"/>
              </a:rPr>
              <a:t>Avoid talking about each item as you don’t have time</a:t>
            </a:r>
          </a:p>
        </p:txBody>
      </p:sp>
      <p:sp>
        <p:nvSpPr>
          <p:cNvPr id="4" name="Slide Number Placeholder 3">
            <a:extLst>
              <a:ext uri="{FF2B5EF4-FFF2-40B4-BE49-F238E27FC236}">
                <a16:creationId xmlns:a16="http://schemas.microsoft.com/office/drawing/2014/main" id="{F3569F56-A1CC-DF48-25E7-BA7B74B85419}"/>
              </a:ext>
            </a:extLst>
          </p:cNvPr>
          <p:cNvSpPr>
            <a:spLocks noGrp="1"/>
          </p:cNvSpPr>
          <p:nvPr>
            <p:ph type="sldNum" idx="12"/>
          </p:nvPr>
        </p:nvSpPr>
        <p:spPr>
          <a:xfrm>
            <a:off x="3884613" y="8685213"/>
            <a:ext cx="2971800" cy="458787"/>
          </a:xfrm>
          <a:prstGeom prst="rect">
            <a:avLst/>
          </a:prstGeom>
        </p:spPr>
        <p:txBody>
          <a:bodyPr/>
          <a:lstStyle/>
          <a:p>
            <a:pPr marL="0" marR="0" lvl="0" indent="0" algn="r" rtl="0">
              <a:spcBef>
                <a:spcPct val="0"/>
              </a:spcBef>
              <a:spcAft>
                <a:spcPct val="0"/>
              </a:spcAft>
              <a:buNone/>
            </a:pPr>
            <a:fld id="{00000000-1234-1234-1234-123412341234}" type="slidenum">
              <a:rPr lang="en-US" sz="1200" b="0" i="0" u="none" strike="noStrike" cap="none" smtClean="0">
                <a:solidFill>
                  <a:schemeClr val="dk1"/>
                </a:solidFill>
                <a:latin typeface="Calibri"/>
                <a:ea typeface="Calibri"/>
                <a:cs typeface="Calibri"/>
                <a:sym typeface="Calibri"/>
              </a:rPr>
              <a:t>33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6021939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9">
          <a:extLst>
            <a:ext uri="{FF2B5EF4-FFF2-40B4-BE49-F238E27FC236}">
              <a16:creationId xmlns:a16="http://schemas.microsoft.com/office/drawing/2014/main" id="{8086CDFF-9111-DCB6-54C0-2FC1ABCFD5C5}"/>
            </a:ext>
          </a:extLst>
        </p:cNvPr>
        <p:cNvGrpSpPr/>
        <p:nvPr/>
      </p:nvGrpSpPr>
      <p:grpSpPr>
        <a:xfrm>
          <a:off x="0" y="0"/>
          <a:ext cx="0" cy="0"/>
          <a:chOff x="0" y="0"/>
          <a:chExt cx="0" cy="0"/>
        </a:xfrm>
      </p:grpSpPr>
      <p:sp>
        <p:nvSpPr>
          <p:cNvPr id="440" name="Google Shape;440;p11:notes">
            <a:extLst>
              <a:ext uri="{FF2B5EF4-FFF2-40B4-BE49-F238E27FC236}">
                <a16:creationId xmlns:a16="http://schemas.microsoft.com/office/drawing/2014/main" id="{5E293755-6C3B-A428-C4CB-12CEE89FDE37}"/>
              </a:ext>
            </a:extLst>
          </p:cNvPr>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1" name="Google Shape;441;p11:notes">
            <a:extLst>
              <a:ext uri="{FF2B5EF4-FFF2-40B4-BE49-F238E27FC236}">
                <a16:creationId xmlns:a16="http://schemas.microsoft.com/office/drawing/2014/main" id="{50A2879A-534B-53F3-3BEE-7125D3FBB72A}"/>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r>
              <a:rPr lang="en-CA" sz="1000" b="0" i="0">
                <a:latin typeface="Suisse Int'l" panose="020B0804000000000000" pitchFamily="34" charset="77"/>
              </a:rPr>
              <a:t>Narration</a:t>
            </a:r>
          </a:p>
          <a:p>
            <a:pPr marL="0" lvl="0" indent="0" algn="l" rtl="0">
              <a:spcBef>
                <a:spcPct val="0"/>
              </a:spcBef>
              <a:spcAft>
                <a:spcPct val="0"/>
              </a:spcAft>
              <a:buNone/>
            </a:pPr>
            <a:endParaRPr lang="en-CA" sz="1000" b="0" i="0">
              <a:latin typeface="Suisse Int'l" panose="020B0804000000000000" pitchFamily="34" charset="77"/>
            </a:endParaRPr>
          </a:p>
          <a:p>
            <a:pPr marL="0" lvl="0" indent="0" algn="l" rtl="0">
              <a:spcBef>
                <a:spcPct val="0"/>
              </a:spcBef>
              <a:spcAft>
                <a:spcPct val="0"/>
              </a:spcAft>
              <a:buNone/>
            </a:pPr>
            <a:r>
              <a:rPr lang="en-CA" sz="1000" b="0" i="0">
                <a:latin typeface="Suisse Int'l" panose="020B0804000000000000" pitchFamily="34" charset="77"/>
              </a:rPr>
              <a:t>Before we move on, let’s take a moment to address any questions on what’s been covered so far.</a:t>
            </a:r>
            <a:r>
              <a:rPr lang="en-CA"/>
              <a:t> </a:t>
            </a:r>
            <a:endParaRPr/>
          </a:p>
        </p:txBody>
      </p:sp>
      <p:sp>
        <p:nvSpPr>
          <p:cNvPr id="442" name="Google Shape;442;p11:notes">
            <a:extLst>
              <a:ext uri="{FF2B5EF4-FFF2-40B4-BE49-F238E27FC236}">
                <a16:creationId xmlns:a16="http://schemas.microsoft.com/office/drawing/2014/main" id="{DF5A7375-38F4-81E4-F6D6-6AFA6E8BA50A}"/>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US"/>
              <a:t>34</a:t>
            </a:fld>
            <a:endParaRPr/>
          </a:p>
        </p:txBody>
      </p:sp>
    </p:spTree>
    <p:extLst>
      <p:ext uri="{BB962C8B-B14F-4D97-AF65-F5344CB8AC3E}">
        <p14:creationId xmlns:p14="http://schemas.microsoft.com/office/powerpoint/2010/main" val="288802158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15C608-1343-B3C3-2FFE-2DBEB653AEB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B48D357-4D31-A5BB-80B6-0689E648024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BD82315-0586-4289-0B3D-D1ED895C54B8}"/>
              </a:ext>
            </a:extLst>
          </p:cNvPr>
          <p:cNvSpPr>
            <a:spLocks noGrp="1"/>
          </p:cNvSpPr>
          <p:nvPr>
            <p:ph type="body" idx="1"/>
          </p:nvPr>
        </p:nvSpPr>
        <p:spPr/>
        <p:txBody>
          <a:bodyPr/>
          <a:lstStyle/>
          <a:p>
            <a:pPr marL="228600" indent="0">
              <a:buFontTx/>
              <a:buNone/>
            </a:pPr>
            <a:r>
              <a:rPr lang="en-US"/>
              <a:t>Narration</a:t>
            </a:r>
          </a:p>
          <a:p>
            <a:pPr marL="228600" indent="0">
              <a:buFontTx/>
              <a:buNone/>
            </a:pPr>
            <a:endParaRPr lang="en-US" sz="1000" b="0" i="0">
              <a:latin typeface="Suisse Int'l" panose="020B0804000000000000" pitchFamily="34" charset="77"/>
            </a:endParaRPr>
          </a:p>
          <a:p>
            <a:pPr marL="400050" indent="-171450">
              <a:buFont typeface="Arial" panose="020B0604020202020204" pitchFamily="34" charset="0"/>
              <a:buChar char="•"/>
            </a:pPr>
            <a:r>
              <a:rPr lang="en-US" sz="1000" b="0" i="0">
                <a:latin typeface="Suisse Int'l" panose="020B0804000000000000" pitchFamily="34" charset="77"/>
              </a:rPr>
              <a:t>Ok, everyone, it’s time to open your laptop or iPad, and if you didn’t bring one, you may want to make sure you are sitting beside someone who has a device.  For this next part of the workshop, we are going to walk you through accessing the profile information digitally and in print. Then focus on the content within each profile and how the insights can be applied to the decisions you need to make in your roles.  As I show each of the next slides, I’d like you to follow along on your device, and we will do this together.</a:t>
            </a:r>
          </a:p>
          <a:p>
            <a:pPr>
              <a:buFont typeface="Arial" panose="020B0604020202020204" pitchFamily="34" charset="0"/>
              <a:buChar char="•"/>
            </a:pPr>
            <a:r>
              <a:rPr lang="en-US" sz="1000" b="0" i="0">
                <a:latin typeface="Suisse Int'l" panose="020B0804000000000000" pitchFamily="34" charset="77"/>
              </a:rPr>
              <a:t>Don’t worry if you can’t remember everything, that is why we have provided you with a copy of the how-to guide for later reference. </a:t>
            </a:r>
          </a:p>
          <a:p>
            <a:pPr>
              <a:buFont typeface="Arial" panose="020B0604020202020204" pitchFamily="34" charset="0"/>
              <a:buChar char="•"/>
            </a:pPr>
            <a:endParaRPr lang="en-US"/>
          </a:p>
          <a:p>
            <a:pPr marL="228600" indent="0">
              <a:buFontTx/>
              <a:buNone/>
            </a:pPr>
            <a:endParaRPr lang="en-US"/>
          </a:p>
          <a:p>
            <a:endParaRPr lang="en-US"/>
          </a:p>
        </p:txBody>
      </p:sp>
      <p:sp>
        <p:nvSpPr>
          <p:cNvPr id="4" name="Slide Number Placeholder 3">
            <a:extLst>
              <a:ext uri="{FF2B5EF4-FFF2-40B4-BE49-F238E27FC236}">
                <a16:creationId xmlns:a16="http://schemas.microsoft.com/office/drawing/2014/main" id="{ECC1F839-0AE1-3AE8-EFE2-A7275E771AF2}"/>
              </a:ext>
            </a:extLst>
          </p:cNvPr>
          <p:cNvSpPr>
            <a:spLocks noGrp="1"/>
          </p:cNvSpPr>
          <p:nvPr>
            <p:ph type="sldNum" idx="12"/>
          </p:nvPr>
        </p:nvSpPr>
        <p:spPr>
          <a:xfrm>
            <a:off x="3884613" y="8685213"/>
            <a:ext cx="2971800" cy="458787"/>
          </a:xfrm>
          <a:prstGeom prst="rect">
            <a:avLst/>
          </a:prstGeom>
        </p:spPr>
        <p:txBody>
          <a:bodyPr/>
          <a:lstStyle/>
          <a:p>
            <a:pPr marL="0" marR="0" lvl="0" indent="0" algn="r" rtl="0">
              <a:spcBef>
                <a:spcPct val="0"/>
              </a:spcBef>
              <a:spcAft>
                <a:spcPct val="0"/>
              </a:spcAft>
              <a:buNone/>
            </a:pPr>
            <a:fld id="{00000000-1234-1234-1234-123412341234}" type="slidenum">
              <a:rPr lang="en-US" sz="1200" b="0" i="0" u="none" strike="noStrike" cap="none" smtClean="0">
                <a:solidFill>
                  <a:schemeClr val="dk1"/>
                </a:solidFill>
                <a:latin typeface="Calibri"/>
                <a:ea typeface="Calibri"/>
                <a:cs typeface="Calibri"/>
                <a:sym typeface="Calibri"/>
              </a:rPr>
              <a:t>35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1250028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378A3D-0E93-B070-940D-533F68E23FC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90D87A5-4487-976C-D3FF-BD0CA4AE5FF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3083541-0AEC-4821-CCB8-159EBE3D1321}"/>
              </a:ext>
            </a:extLst>
          </p:cNvPr>
          <p:cNvSpPr>
            <a:spLocks noGrp="1"/>
          </p:cNvSpPr>
          <p:nvPr>
            <p:ph type="body" idx="1"/>
          </p:nvPr>
        </p:nvSpPr>
        <p:spPr/>
        <p:txBody>
          <a:bodyPr/>
          <a:lstStyle/>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a:buNone/>
              <a:defRPr/>
            </a:pPr>
            <a:r>
              <a:rPr lang="en-US" b="0" i="0">
                <a:latin typeface="Suisse Int'l" panose="020B0804000000000000" pitchFamily="34" charset="77"/>
              </a:rPr>
              <a:t>Narration</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a:buNone/>
              <a:defRPr/>
            </a:pPr>
            <a:endParaRPr lang="en-US" b="0" i="0">
              <a:latin typeface="Suisse Int'l" panose="020B0804000000000000" pitchFamily="34" charset="77"/>
            </a:endParaRPr>
          </a:p>
          <a:p>
            <a:pPr>
              <a:buFont typeface="Arial" panose="020B0604020202020204" pitchFamily="34" charset="0"/>
              <a:buChar char="•"/>
            </a:pPr>
            <a:r>
              <a:rPr lang="en-US" b="0" i="0">
                <a:latin typeface="Suisse Int'l" panose="020B0804000000000000" pitchFamily="34" charset="77"/>
              </a:rPr>
              <a:t>To review the traveller profile and provide some highlight information, we’d like you to go to Destination Canada’s Data Collective portal and type in the url www.tourismdatacollective.ca</a:t>
            </a:r>
          </a:p>
          <a:p>
            <a:pPr>
              <a:buFont typeface="Arial" panose="020B0604020202020204" pitchFamily="34" charset="0"/>
              <a:buChar char="•"/>
            </a:pPr>
            <a:r>
              <a:rPr lang="en-US" b="0" i="0">
                <a:latin typeface="Suisse Int'l" panose="020B0804000000000000" pitchFamily="34" charset="77"/>
              </a:rPr>
              <a:t>Once there, find the luggage icon and click on it. Then, find the traveller segmentation item in the left-hand menu and click. When the options open, click on ‘Visitor Profile and Insights’ and you will find the profile information there</a:t>
            </a:r>
          </a:p>
        </p:txBody>
      </p:sp>
      <p:sp>
        <p:nvSpPr>
          <p:cNvPr id="4" name="Slide Number Placeholder 3">
            <a:extLst>
              <a:ext uri="{FF2B5EF4-FFF2-40B4-BE49-F238E27FC236}">
                <a16:creationId xmlns:a16="http://schemas.microsoft.com/office/drawing/2014/main" id="{FA21D6DF-63F7-E104-6568-F799D6E58E27}"/>
              </a:ext>
            </a:extLst>
          </p:cNvPr>
          <p:cNvSpPr>
            <a:spLocks noGrp="1"/>
          </p:cNvSpPr>
          <p:nvPr>
            <p:ph type="sldNum" idx="12"/>
          </p:nvPr>
        </p:nvSpPr>
        <p:spPr>
          <a:xfrm>
            <a:off x="3884613" y="8685213"/>
            <a:ext cx="2971800" cy="458787"/>
          </a:xfrm>
          <a:prstGeom prst="rect">
            <a:avLst/>
          </a:prstGeom>
        </p:spPr>
        <p:txBody>
          <a:bodyPr/>
          <a:lstStyle/>
          <a:p>
            <a:pPr marL="0" marR="0" lvl="0" indent="0" algn="r" rtl="0">
              <a:spcBef>
                <a:spcPct val="0"/>
              </a:spcBef>
              <a:spcAft>
                <a:spcPct val="0"/>
              </a:spcAft>
              <a:buNone/>
            </a:pPr>
            <a:fld id="{00000000-1234-1234-1234-123412341234}" type="slidenum">
              <a:rPr lang="en-US" sz="1200" b="0" i="0" u="none" strike="noStrike" cap="none" smtClean="0">
                <a:solidFill>
                  <a:schemeClr val="dk1"/>
                </a:solidFill>
                <a:latin typeface="Calibri"/>
                <a:ea typeface="Calibri"/>
                <a:cs typeface="Calibri"/>
                <a:sym typeface="Calibri"/>
              </a:rPr>
              <a:t>36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376451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F387DA-6117-9CBE-6C2C-5A1EFAB464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E053E4A-0B13-DB32-1864-3638EDF1DAB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7009DEC-4E64-32EF-41BB-1B977C8C5C48}"/>
              </a:ext>
            </a:extLst>
          </p:cNvPr>
          <p:cNvSpPr>
            <a:spLocks noGrp="1"/>
          </p:cNvSpPr>
          <p:nvPr>
            <p:ph type="body" idx="1"/>
          </p:nvPr>
        </p:nvSpPr>
        <p:spPr/>
        <p:txBody>
          <a:bodyPr/>
          <a:lstStyle/>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a:buNone/>
              <a:defRPr/>
            </a:pPr>
            <a:r>
              <a:rPr lang="en-US" sz="1000" b="0" i="0">
                <a:latin typeface="Suisse Int'l" panose="020B0804000000000000" pitchFamily="34" charset="77"/>
              </a:rPr>
              <a:t>Narration</a:t>
            </a:r>
          </a:p>
          <a:p>
            <a:endParaRPr lang="en-US" sz="1000" b="0" i="0">
              <a:latin typeface="Suisse Int'l" panose="020B0804000000000000" pitchFamily="34" charset="77"/>
            </a:endParaRPr>
          </a:p>
          <a:p>
            <a:pPr>
              <a:buFont typeface="Arial" panose="020B0604020202020204" pitchFamily="34" charset="0"/>
              <a:buChar char="•"/>
            </a:pPr>
            <a:r>
              <a:rPr lang="en-US" sz="1000" b="0" i="0">
                <a:latin typeface="Suisse Int'l" panose="020B0804000000000000" pitchFamily="34" charset="77"/>
              </a:rPr>
              <a:t>Once you reach this screen, you will be asked to select a country. For this workshop we are using CANADA.  </a:t>
            </a:r>
          </a:p>
          <a:p>
            <a:pPr>
              <a:buFont typeface="Arial" panose="020B0604020202020204" pitchFamily="34" charset="0"/>
              <a:buChar char="•"/>
            </a:pPr>
            <a:r>
              <a:rPr lang="en-US" sz="1000" b="0" i="0">
                <a:latin typeface="Suisse Int'l" panose="020B0804000000000000" pitchFamily="34" charset="77"/>
              </a:rPr>
              <a:t>Has everyone found it?  Click on Outdoor Explorers to follow along in this next section.</a:t>
            </a:r>
          </a:p>
        </p:txBody>
      </p:sp>
      <p:sp>
        <p:nvSpPr>
          <p:cNvPr id="4" name="Slide Number Placeholder 3">
            <a:extLst>
              <a:ext uri="{FF2B5EF4-FFF2-40B4-BE49-F238E27FC236}">
                <a16:creationId xmlns:a16="http://schemas.microsoft.com/office/drawing/2014/main" id="{23E27405-F0D0-9537-A896-AAF2B74F5EC3}"/>
              </a:ext>
            </a:extLst>
          </p:cNvPr>
          <p:cNvSpPr>
            <a:spLocks noGrp="1"/>
          </p:cNvSpPr>
          <p:nvPr>
            <p:ph type="sldNum" idx="12"/>
          </p:nvPr>
        </p:nvSpPr>
        <p:spPr>
          <a:xfrm>
            <a:off x="3884613" y="8685213"/>
            <a:ext cx="2971800" cy="458787"/>
          </a:xfrm>
          <a:prstGeom prst="rect">
            <a:avLst/>
          </a:prstGeom>
        </p:spPr>
        <p:txBody>
          <a:bodyPr/>
          <a:lstStyle/>
          <a:p>
            <a:pPr marL="0" marR="0" lvl="0" indent="0" algn="r" rtl="0">
              <a:spcBef>
                <a:spcPct val="0"/>
              </a:spcBef>
              <a:spcAft>
                <a:spcPct val="0"/>
              </a:spcAft>
              <a:buNone/>
            </a:pPr>
            <a:fld id="{00000000-1234-1234-1234-123412341234}" type="slidenum">
              <a:rPr lang="en-US" sz="1200" b="0" i="0" u="none" strike="noStrike" cap="none" smtClean="0">
                <a:solidFill>
                  <a:schemeClr val="dk1"/>
                </a:solidFill>
                <a:latin typeface="Calibri"/>
                <a:ea typeface="Calibri"/>
                <a:cs typeface="Calibri"/>
                <a:sym typeface="Calibri"/>
              </a:rPr>
              <a:t>37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8250849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E1B7BF-2D5C-6762-0033-4DB7623D7F5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BB6C051-2BFE-B30B-AF90-4378050EA6B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75DFF39-748F-D4D5-E607-576DA3BAB70A}"/>
              </a:ext>
            </a:extLst>
          </p:cNvPr>
          <p:cNvSpPr>
            <a:spLocks noGrp="1"/>
          </p:cNvSpPr>
          <p:nvPr>
            <p:ph type="body" idx="1"/>
          </p:nvPr>
        </p:nvSpPr>
        <p:spPr/>
        <p:txBody>
          <a:bodyPr/>
          <a:lstStyle/>
          <a:p>
            <a:pPr marL="228600" indent="0">
              <a:buFontTx/>
              <a:buNone/>
            </a:pPr>
            <a:r>
              <a:rPr lang="en-CA" sz="1000" b="0" i="0" noProof="0">
                <a:latin typeface="Suisse Int'l" panose="020B0804000000000000" pitchFamily="34" charset="77"/>
                <a:cs typeface="Calibri" panose="020F0502020204030204" pitchFamily="34" charset="0"/>
              </a:rPr>
              <a:t>Narration   (Animated for you to click as you progress through the items)</a:t>
            </a:r>
          </a:p>
          <a:p>
            <a:pPr marL="228600" indent="0">
              <a:buFontTx/>
              <a:buNone/>
            </a:pPr>
            <a:endParaRPr lang="en-CA" sz="1000" b="0" i="0" noProof="0">
              <a:latin typeface="Suisse Int'l" panose="020B0804000000000000" pitchFamily="34" charset="77"/>
              <a:cs typeface="Calibri" panose="020F0502020204030204" pitchFamily="34" charset="0"/>
            </a:endParaRPr>
          </a:p>
          <a:p>
            <a:pPr marL="400050" indent="-171450">
              <a:buFont typeface="Arial" panose="020B0604020202020204" pitchFamily="34" charset="0"/>
              <a:buChar char="•"/>
            </a:pPr>
            <a:r>
              <a:rPr lang="en-CA" sz="1000" b="0" i="0" noProof="0">
                <a:latin typeface="Suisse Int'l" panose="020B0804000000000000" pitchFamily="34" charset="77"/>
                <a:cs typeface="Calibri" panose="020F0502020204030204" pitchFamily="34" charset="0"/>
              </a:rPr>
              <a:t>To follow along with the next section </a:t>
            </a:r>
          </a:p>
          <a:p>
            <a:pPr marL="400050" indent="-171450">
              <a:buFont typeface="Arial" panose="020B0604020202020204" pitchFamily="34" charset="0"/>
              <a:buChar char="•"/>
            </a:pPr>
            <a:r>
              <a:rPr lang="en-CA" sz="1000" b="0" i="0" noProof="0">
                <a:latin typeface="Suisse Int'l" panose="020B0804000000000000" pitchFamily="34" charset="77"/>
                <a:cs typeface="Calibri" panose="020F0502020204030204" pitchFamily="34" charset="0"/>
              </a:rPr>
              <a:t>CLICK – in the Choose Your Market - select Canada as the market you want to learn more about. Once that is selected,</a:t>
            </a:r>
          </a:p>
          <a:p>
            <a:pPr marL="400050" indent="-171450">
              <a:buFont typeface="Arial" panose="020B0604020202020204" pitchFamily="34" charset="0"/>
              <a:buChar char="•"/>
            </a:pPr>
            <a:r>
              <a:rPr lang="en-CA" sz="1000" b="0" i="0" noProof="0">
                <a:latin typeface="Suisse Int'l" panose="020B0804000000000000" pitchFamily="34" charset="77"/>
                <a:cs typeface="Calibri" panose="020F0502020204030204" pitchFamily="34" charset="0"/>
              </a:rPr>
              <a:t>CLICK –  if you click on the DOWNLOAD PDF download button at the bottom, you can place the entire Canada profile on your desktop, and it may be easier to follow along if you open it up. </a:t>
            </a:r>
          </a:p>
          <a:p>
            <a:pPr marL="400050" indent="-171450">
              <a:buFont typeface="Arial" panose="020B0604020202020204" pitchFamily="34" charset="0"/>
              <a:buChar char="•"/>
            </a:pPr>
            <a:r>
              <a:rPr lang="en-CA" sz="1000" b="0" i="0" noProof="0">
                <a:latin typeface="Suisse Int'l" panose="020B0804000000000000" pitchFamily="34" charset="77"/>
                <a:cs typeface="Calibri" panose="020F0502020204030204" pitchFamily="34" charset="0"/>
              </a:rPr>
              <a:t>CLICK – Or If you prefer to continue on the screen, click on the Outdoor Explorer profile to follow along. </a:t>
            </a:r>
          </a:p>
          <a:p>
            <a:pPr marL="228600" indent="0">
              <a:buFontTx/>
              <a:buNone/>
            </a:pPr>
            <a:endParaRPr lang="en-CA" noProof="0"/>
          </a:p>
          <a:p>
            <a:pPr>
              <a:buFont typeface="Arial" panose="020B0604020202020204" pitchFamily="34" charset="0"/>
              <a:buChar char="•"/>
            </a:pPr>
            <a:endParaRPr lang="en-US"/>
          </a:p>
        </p:txBody>
      </p:sp>
      <p:sp>
        <p:nvSpPr>
          <p:cNvPr id="4" name="Slide Number Placeholder 3">
            <a:extLst>
              <a:ext uri="{FF2B5EF4-FFF2-40B4-BE49-F238E27FC236}">
                <a16:creationId xmlns:a16="http://schemas.microsoft.com/office/drawing/2014/main" id="{18A370CF-FD92-A640-19A1-DB640D3F4617}"/>
              </a:ext>
            </a:extLst>
          </p:cNvPr>
          <p:cNvSpPr>
            <a:spLocks noGrp="1"/>
          </p:cNvSpPr>
          <p:nvPr>
            <p:ph type="sldNum" idx="12"/>
          </p:nvPr>
        </p:nvSpPr>
        <p:spPr>
          <a:xfrm>
            <a:off x="3884613" y="8685213"/>
            <a:ext cx="2971800" cy="458787"/>
          </a:xfrm>
          <a:prstGeom prst="rect">
            <a:avLst/>
          </a:prstGeom>
        </p:spPr>
        <p:txBody>
          <a:bodyPr/>
          <a:lstStyle/>
          <a:p>
            <a:pPr marL="0" marR="0" lvl="0" indent="0" algn="r" rtl="0">
              <a:spcBef>
                <a:spcPct val="0"/>
              </a:spcBef>
              <a:spcAft>
                <a:spcPct val="0"/>
              </a:spcAft>
              <a:buNone/>
            </a:pPr>
            <a:fld id="{00000000-1234-1234-1234-123412341234}" type="slidenum">
              <a:rPr lang="en-US" sz="1200" b="0" i="0" u="none" strike="noStrike" cap="none" smtClean="0">
                <a:solidFill>
                  <a:schemeClr val="dk1"/>
                </a:solidFill>
                <a:latin typeface="Calibri"/>
                <a:ea typeface="Calibri"/>
                <a:cs typeface="Calibri"/>
                <a:sym typeface="Calibri"/>
              </a:rPr>
              <a:t>38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7422443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288880-71FB-2FD6-7BCC-3D7BD387BB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DA892CF-1324-C9E5-96A5-7F7993AF9D5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68DB4B-DE5E-3BF7-E9D6-614E7BE9830E}"/>
              </a:ext>
            </a:extLst>
          </p:cNvPr>
          <p:cNvSpPr>
            <a:spLocks noGrp="1"/>
          </p:cNvSpPr>
          <p:nvPr>
            <p:ph type="body" idx="1"/>
          </p:nvPr>
        </p:nvSpPr>
        <p:spPr/>
        <p:txBody>
          <a:bodyPr/>
          <a:lstStyle/>
          <a:p>
            <a:pPr marL="228600" indent="0">
              <a:buFontTx/>
              <a:buNone/>
            </a:pPr>
            <a:r>
              <a:rPr lang="en-US" b="0" i="0">
                <a:latin typeface="Suisse Int'l" panose="020B0804000000000000" pitchFamily="34" charset="77"/>
              </a:rPr>
              <a:t>Narration (</a:t>
            </a:r>
            <a:r>
              <a:rPr lang="en-CA" sz="1200" b="0" i="0" noProof="0">
                <a:latin typeface="Suisse Int'l" panose="020B0804000000000000" pitchFamily="34" charset="77"/>
                <a:cs typeface="Calibri" panose="020F0502020204030204" pitchFamily="34" charset="0"/>
              </a:rPr>
              <a:t>Animated for you to click as you progress through the items)</a:t>
            </a:r>
          </a:p>
          <a:p>
            <a:pPr marL="228600" indent="0">
              <a:buFontTx/>
              <a:buNone/>
            </a:pPr>
            <a:endParaRPr lang="en-US" b="0" i="0">
              <a:latin typeface="Suisse Int'l" panose="020B0804000000000000" pitchFamily="34" charset="77"/>
            </a:endParaRPr>
          </a:p>
          <a:p>
            <a:pPr>
              <a:buFont typeface="Arial" panose="020B0604020202020204" pitchFamily="34" charset="0"/>
              <a:buChar char="•"/>
            </a:pPr>
            <a:r>
              <a:rPr lang="en-US" b="0" i="0">
                <a:latin typeface="Suisse Int'l" panose="020B0804000000000000" pitchFamily="34" charset="77"/>
              </a:rPr>
              <a:t>The first two pages of each profile offer a descriptive overview of the segment. </a:t>
            </a:r>
          </a:p>
          <a:p>
            <a:pPr>
              <a:buFont typeface="Arial" panose="020B0604020202020204" pitchFamily="34" charset="0"/>
              <a:buChar char="•"/>
            </a:pPr>
            <a:r>
              <a:rPr lang="en-US" b="0" i="0">
                <a:latin typeface="Suisse Int'l" panose="020B0804000000000000" pitchFamily="34" charset="77"/>
              </a:rPr>
              <a:t>The market overview offers key highlights about that market. </a:t>
            </a:r>
          </a:p>
          <a:p>
            <a:pPr>
              <a:buFont typeface="Arial" panose="020B0604020202020204" pitchFamily="34" charset="0"/>
              <a:buChar char="•"/>
            </a:pPr>
            <a:r>
              <a:rPr lang="en-US" b="0" i="0">
                <a:latin typeface="Suisse Int'l" panose="020B0804000000000000" pitchFamily="34" charset="77"/>
              </a:rPr>
              <a:t>There’s a section on market size for the overall population and by trip length. For Canada, you can see that the Outdoor Explorer, Culture Seekers and Refined Globetrotters represent larger proportions of the market, the longer the trip – these are the segments that represent the longer-haul travellers. City Trippers, Simplicity Lovers and Fun &amp; Sun Families make up a larger proportion of the short and mid-haul travellers indicating that they stay closer to home. </a:t>
            </a:r>
          </a:p>
          <a:p>
            <a:pPr>
              <a:buFont typeface="Arial" panose="020B0604020202020204" pitchFamily="34" charset="0"/>
              <a:buChar char="•"/>
            </a:pPr>
            <a:r>
              <a:rPr lang="en-US" b="0" i="0">
                <a:latin typeface="Suisse Int'l" panose="020B0804000000000000" pitchFamily="34" charset="77"/>
              </a:rPr>
              <a:t>The 2nd page has a breakdown of the segment size, top travel activities and motivations. </a:t>
            </a:r>
          </a:p>
        </p:txBody>
      </p:sp>
      <p:sp>
        <p:nvSpPr>
          <p:cNvPr id="4" name="Slide Number Placeholder 3">
            <a:extLst>
              <a:ext uri="{FF2B5EF4-FFF2-40B4-BE49-F238E27FC236}">
                <a16:creationId xmlns:a16="http://schemas.microsoft.com/office/drawing/2014/main" id="{80FBCA1A-FA08-B7D8-4076-F943191C138F}"/>
              </a:ext>
            </a:extLst>
          </p:cNvPr>
          <p:cNvSpPr>
            <a:spLocks noGrp="1"/>
          </p:cNvSpPr>
          <p:nvPr>
            <p:ph type="sldNum" idx="12"/>
          </p:nvPr>
        </p:nvSpPr>
        <p:spPr>
          <a:xfrm>
            <a:off x="3884613" y="8685213"/>
            <a:ext cx="2971800" cy="458787"/>
          </a:xfrm>
          <a:prstGeom prst="rect">
            <a:avLst/>
          </a:prstGeom>
        </p:spPr>
        <p:txBody>
          <a:bodyPr/>
          <a:lstStyle/>
          <a:p>
            <a:pPr marL="0" marR="0" lvl="0" indent="0" algn="r" rtl="0">
              <a:spcBef>
                <a:spcPct val="0"/>
              </a:spcBef>
              <a:spcAft>
                <a:spcPct val="0"/>
              </a:spcAft>
              <a:buNone/>
            </a:pPr>
            <a:fld id="{00000000-1234-1234-1234-123412341234}" type="slidenum">
              <a:rPr lang="en-US" sz="1200" b="0" i="0" u="none" strike="noStrike" cap="none" smtClean="0">
                <a:solidFill>
                  <a:schemeClr val="dk1"/>
                </a:solidFill>
                <a:latin typeface="Calibri"/>
                <a:ea typeface="Calibri"/>
                <a:cs typeface="Calibri"/>
                <a:sym typeface="Calibri"/>
              </a:rPr>
              <a:t>39</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773209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r>
              <a:rPr lang="en-CA"/>
              <a:t>Facilitator</a:t>
            </a:r>
          </a:p>
          <a:p>
            <a:pPr marL="0" marR="0" lvl="0" indent="0" algn="l" defTabSz="914400" rtl="0" eaLnBrk="1" fontAlgn="auto" latinLnBrk="0" hangingPunct="1">
              <a:lnSpc>
                <a:spcPct val="100000"/>
              </a:lnSpc>
              <a:spcBef>
                <a:spcPct val="0"/>
              </a:spcBef>
              <a:spcAft>
                <a:spcPct val="0"/>
              </a:spcAft>
              <a:buClrTx/>
              <a:buSzTx/>
              <a:buFontTx/>
              <a:buNone/>
              <a:defRPr/>
            </a:pPr>
            <a:endParaRPr lang="en-CA"/>
          </a:p>
          <a:p>
            <a:pPr marL="171450" marR="0" lvl="0" indent="-1714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r>
              <a:rPr lang="en-CA"/>
              <a:t>IN-PERSON HOUSEKEEPING – Update as relevant for your in-person workshop. </a:t>
            </a:r>
          </a:p>
        </p:txBody>
      </p:sp>
      <p:sp>
        <p:nvSpPr>
          <p:cNvPr id="4" name="Slide Number Placeholder 3"/>
          <p:cNvSpPr>
            <a:spLocks noGrp="1"/>
          </p:cNvSpPr>
          <p:nvPr>
            <p:ph type="sldNum" sz="quarter" idx="5"/>
          </p:nvPr>
        </p:nvSpPr>
        <p:spPr>
          <a:xfrm>
            <a:off x="3884613" y="8685213"/>
            <a:ext cx="2971800" cy="458787"/>
          </a:xfrm>
          <a:prstGeom prst="rect">
            <a:avLst/>
          </a:prstGeom>
        </p:spPr>
        <p:txBody>
          <a:bodyPr/>
          <a:lstStyle/>
          <a:p>
            <a:fld id="{3B8578AD-0529-46A5-84EB-6338160D5A7D}" type="slidenum">
              <a:rPr lang="en-GB" smtClean="0"/>
              <a:t>4</a:t>
            </a:fld>
            <a:endParaRPr lang="en-GB"/>
          </a:p>
        </p:txBody>
      </p:sp>
    </p:spTree>
    <p:extLst>
      <p:ext uri="{BB962C8B-B14F-4D97-AF65-F5344CB8AC3E}">
        <p14:creationId xmlns:p14="http://schemas.microsoft.com/office/powerpoint/2010/main" val="210547310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0">
              <a:buFontTx/>
              <a:buNone/>
            </a:pPr>
            <a:r>
              <a:rPr lang="en-US" b="0" i="0">
                <a:latin typeface="Suisse Int'l" panose="020B0804000000000000" pitchFamily="34" charset="77"/>
              </a:rPr>
              <a:t>Narration</a:t>
            </a:r>
          </a:p>
          <a:p>
            <a:pPr marL="228600" indent="0">
              <a:buFontTx/>
              <a:buNone/>
            </a:pPr>
            <a:endParaRPr lang="en-US" b="0" i="0">
              <a:latin typeface="Suisse Int'l" panose="020B0804000000000000" pitchFamily="34" charset="77"/>
            </a:endParaRPr>
          </a:p>
          <a:p>
            <a:pPr>
              <a:buFont typeface="Arial" panose="020B0604020202020204" pitchFamily="34" charset="0"/>
              <a:buChar char="•"/>
            </a:pPr>
            <a:r>
              <a:rPr lang="en-US" b="0" i="0">
                <a:latin typeface="Suisse Int'l" panose="020B0804000000000000" pitchFamily="34" charset="77"/>
              </a:rPr>
              <a:t>The first page of each traveller profile provides an overview of the report structure and important information on how to read the data. There is important information on scores vs indexes, which we will address in more detail in a moment, and how key definitions are presented. Note there is also a glossary of terms at the end of the report.</a:t>
            </a:r>
          </a:p>
          <a:p>
            <a:pPr>
              <a:buFont typeface="Arial" panose="020B0604020202020204" pitchFamily="34" charset="0"/>
              <a:buChar char="•"/>
            </a:pPr>
            <a:r>
              <a:rPr lang="en-US" b="0" i="0">
                <a:latin typeface="Suisse Int'l" panose="020B0804000000000000" pitchFamily="34" charset="77"/>
              </a:rPr>
              <a:t>Now let’s dive into understanding scores vs indexes. </a:t>
            </a:r>
          </a:p>
        </p:txBody>
      </p:sp>
      <p:sp>
        <p:nvSpPr>
          <p:cNvPr id="4" name="Slide Number Placeholder 3"/>
          <p:cNvSpPr>
            <a:spLocks noGrp="1"/>
          </p:cNvSpPr>
          <p:nvPr>
            <p:ph type="sldNum" idx="12"/>
          </p:nvPr>
        </p:nvSpPr>
        <p:spPr>
          <a:xfrm>
            <a:off x="3884613" y="8685213"/>
            <a:ext cx="2971800" cy="458787"/>
          </a:xfrm>
          <a:prstGeom prst="rect">
            <a:avLst/>
          </a:prstGeom>
        </p:spPr>
        <p:txBody>
          <a:bodyPr/>
          <a:lstStyle/>
          <a:p>
            <a:pPr marL="0" marR="0" lvl="0" indent="0" algn="r" rtl="0">
              <a:spcBef>
                <a:spcPct val="0"/>
              </a:spcBef>
              <a:spcAft>
                <a:spcPct val="0"/>
              </a:spcAft>
              <a:buNone/>
            </a:pPr>
            <a:fld id="{00000000-1234-1234-1234-123412341234}" type="slidenum">
              <a:rPr lang="en-US" sz="1200" b="0" i="0" u="none" strike="noStrike" cap="none" smtClean="0">
                <a:solidFill>
                  <a:schemeClr val="dk1"/>
                </a:solidFill>
                <a:latin typeface="Calibri"/>
                <a:ea typeface="Calibri"/>
                <a:cs typeface="Calibri"/>
                <a:sym typeface="Calibri"/>
              </a:rPr>
              <a:t>40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1987683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0">
              <a:buFontTx/>
              <a:buNone/>
            </a:pPr>
            <a:r>
              <a:rPr lang="en-US" sz="1000" b="0" i="0">
                <a:latin typeface="Suisse Int'l" panose="020B0804000000000000" pitchFamily="34" charset="77"/>
              </a:rPr>
              <a:t>Narration (</a:t>
            </a:r>
            <a:r>
              <a:rPr lang="en-CA" sz="1000" b="0" i="0" noProof="0">
                <a:latin typeface="Suisse Int'l" panose="020B0804000000000000" pitchFamily="34" charset="77"/>
                <a:cs typeface="Calibri" panose="020F0502020204030204" pitchFamily="34" charset="0"/>
              </a:rPr>
              <a:t>Animated for you to click as you progress through the items)</a:t>
            </a:r>
            <a:endParaRPr lang="en-US" sz="1000" b="0" i="0">
              <a:latin typeface="Suisse Int'l" panose="020B0804000000000000" pitchFamily="34" charset="77"/>
            </a:endParaRPr>
          </a:p>
          <a:p>
            <a:endParaRPr lang="en-US" sz="1000" b="0" i="0">
              <a:latin typeface="Suisse Int'l" panose="020B0804000000000000" pitchFamily="34" charset="77"/>
            </a:endParaRPr>
          </a:p>
          <a:p>
            <a:pPr marL="180000" indent="0"/>
            <a:r>
              <a:rPr lang="en-CA" sz="1000" b="0" i="0" u="sng" noProof="0">
                <a:latin typeface="Suisse Int'l" panose="020B0804000000000000" pitchFamily="34" charset="77"/>
              </a:rPr>
              <a:t>Scores vs Indexes</a:t>
            </a:r>
          </a:p>
          <a:p>
            <a:pPr marL="180000" indent="0"/>
            <a:r>
              <a:rPr lang="en-CA" sz="1000" b="0" i="0" noProof="0">
                <a:latin typeface="Suisse Int'l" panose="020B0804000000000000" pitchFamily="34" charset="77"/>
              </a:rPr>
              <a:t>Scores indicate the percent response and if it is representative of a large, moderate or small share of the segment. </a:t>
            </a:r>
          </a:p>
          <a:p>
            <a:pPr marL="180000" indent="0"/>
            <a:r>
              <a:rPr lang="en-CA" sz="1000" b="0" i="0" noProof="0">
                <a:latin typeface="Suisse Int'l" panose="020B0804000000000000" pitchFamily="34" charset="77"/>
              </a:rPr>
              <a:t>In contrast, an Index provides a comparison of the score against all traveller types and as such indicates a level of differentiation. </a:t>
            </a:r>
          </a:p>
          <a:p>
            <a:pPr marL="351450" indent="-171450">
              <a:buFont typeface="Arial" panose="020B0604020202020204" pitchFamily="34" charset="0"/>
              <a:buChar char="•"/>
            </a:pPr>
            <a:r>
              <a:rPr lang="en-CA" sz="1000" b="0" i="0" noProof="0">
                <a:latin typeface="Suisse Int'l" panose="020B0804000000000000" pitchFamily="34" charset="77"/>
              </a:rPr>
              <a:t>A high index (115+) in blue, means the segment over-performs relative to the overall market. </a:t>
            </a:r>
          </a:p>
          <a:p>
            <a:pPr marL="351450" indent="-171450">
              <a:buFont typeface="Arial" panose="020B0604020202020204" pitchFamily="34" charset="0"/>
              <a:buChar char="•"/>
            </a:pPr>
            <a:r>
              <a:rPr lang="en-CA" sz="1000" b="0" i="0" noProof="0">
                <a:latin typeface="Suisse Int'l" panose="020B0804000000000000" pitchFamily="34" charset="77"/>
              </a:rPr>
              <a:t>A low index (&lt;85) in orange, indicates a segment that under-performs relative to the overall market. </a:t>
            </a:r>
          </a:p>
          <a:p>
            <a:pPr marL="180000" indent="0"/>
            <a:endParaRPr lang="en-CA" sz="1000" b="0" i="0" noProof="0">
              <a:latin typeface="Suisse Int'l" panose="020B0804000000000000" pitchFamily="34" charset="77"/>
            </a:endParaRPr>
          </a:p>
          <a:p>
            <a:pPr marL="180000" indent="0"/>
            <a:r>
              <a:rPr lang="en-CA" sz="1000" b="0" i="0" noProof="0">
                <a:latin typeface="Suisse Int'l" panose="020B0804000000000000" pitchFamily="34" charset="77"/>
              </a:rPr>
              <a:t>Let’s look at an example dealing with reasons for taking a trip. </a:t>
            </a:r>
          </a:p>
          <a:p>
            <a:pPr marL="180000" indent="0"/>
            <a:r>
              <a:rPr lang="en-CA" sz="1000" b="0" i="0" noProof="0">
                <a:latin typeface="Suisse Int'l" panose="020B0804000000000000" pitchFamily="34" charset="77"/>
              </a:rPr>
              <a:t>CLICK – On the 2nd line, “for adventure and excitement." we see there is a SCORE of 48%, which means 48 out of every 100 people indicated this. </a:t>
            </a:r>
          </a:p>
          <a:p>
            <a:pPr marL="180000" indent="0"/>
            <a:r>
              <a:rPr lang="en-CA" sz="1000" b="0" i="0" noProof="0">
                <a:latin typeface="Suisse Int'l" panose="020B0804000000000000" pitchFamily="34" charset="77"/>
              </a:rPr>
              <a:t>CLICK – However, on the line above, you can see an even larger percentage, 55%, travel “to relax and unwind”. </a:t>
            </a:r>
          </a:p>
          <a:p>
            <a:pPr marL="180000" indent="0"/>
            <a:r>
              <a:rPr lang="en-CA" sz="1000" b="0" i="0" noProof="0">
                <a:latin typeface="Suisse Int'l" panose="020B0804000000000000" pitchFamily="34" charset="77"/>
              </a:rPr>
              <a:t>So, should you focus on incorporating time to relax and unwind in your marketing? Not necessarily.</a:t>
            </a:r>
          </a:p>
          <a:p>
            <a:pPr marL="180000" indent="0"/>
            <a:endParaRPr lang="en-CA" sz="1000" b="0" i="0" noProof="0">
              <a:latin typeface="Suisse Int'l" panose="020B0804000000000000" pitchFamily="34" charset="77"/>
            </a:endParaRPr>
          </a:p>
          <a:p>
            <a:pPr marL="180000" indent="0"/>
            <a:r>
              <a:rPr lang="en-CA" sz="1000" b="0" i="0" noProof="0">
                <a:latin typeface="Suisse Int'l" panose="020B0804000000000000" pitchFamily="34" charset="77"/>
              </a:rPr>
              <a:t>Now read the INDEX column </a:t>
            </a:r>
          </a:p>
          <a:p>
            <a:pPr marL="180000" indent="0"/>
            <a:r>
              <a:rPr lang="en-CA" sz="1000" b="0" i="0" noProof="0">
                <a:latin typeface="Suisse Int'l" panose="020B0804000000000000" pitchFamily="34" charset="77"/>
              </a:rPr>
              <a:t>CLICK – you’ll discover that the index for adventure and excitement is 137. </a:t>
            </a:r>
          </a:p>
          <a:p>
            <a:pPr marL="180000" indent="0"/>
            <a:r>
              <a:rPr lang="en-CA" sz="1000" b="0" i="0" noProof="0">
                <a:latin typeface="Suisse Int'l" panose="020B0804000000000000" pitchFamily="34" charset="77"/>
              </a:rPr>
              <a:t>This means this trip trigger is 37% higher than the average across all traveller types within the market. </a:t>
            </a:r>
          </a:p>
          <a:p>
            <a:pPr marL="180000" indent="0"/>
            <a:r>
              <a:rPr lang="en-CA" sz="1000" b="0" i="0" noProof="0">
                <a:latin typeface="Suisse Int'l" panose="020B0804000000000000" pitchFamily="34" charset="77"/>
              </a:rPr>
              <a:t>CLICK – In comparison, relax and unwind indexes at 82. This means that this traveller type is less motivated by relaxing and unwinding on a trip when compared to other traveller types in the market.</a:t>
            </a:r>
          </a:p>
          <a:p>
            <a:pPr marL="180000" indent="0"/>
            <a:endParaRPr lang="en-CA" sz="1000" b="0" i="0" u="sng" noProof="0">
              <a:latin typeface="Suisse Int'l" panose="020B0804000000000000" pitchFamily="34" charset="77"/>
            </a:endParaRPr>
          </a:p>
          <a:p>
            <a:pPr marL="180000" indent="0"/>
            <a:r>
              <a:rPr lang="en-CA" sz="1000" b="0" i="0" u="sng" noProof="0">
                <a:latin typeface="Suisse Int'l" panose="020B0804000000000000" pitchFamily="34" charset="77"/>
              </a:rPr>
              <a:t>The Implication:</a:t>
            </a:r>
            <a:r>
              <a:rPr lang="en-CA" sz="1000" b="0" i="0" u="sng" strike="noStrike" cap="none" noProof="0">
                <a:solidFill>
                  <a:schemeClr val="dk1"/>
                </a:solidFill>
                <a:latin typeface="Suisse Int'l" panose="020B0804000000000000" pitchFamily="34" charset="77"/>
                <a:cs typeface="Calibri"/>
                <a:sym typeface="Calibri"/>
              </a:rPr>
              <a:t> </a:t>
            </a:r>
          </a:p>
          <a:p>
            <a:pPr marL="180000" indent="0"/>
            <a:r>
              <a:rPr lang="en-CA" sz="1000" b="0" i="0" u="none" strike="noStrike" cap="none" noProof="0">
                <a:solidFill>
                  <a:schemeClr val="dk1"/>
                </a:solidFill>
                <a:latin typeface="Suisse Int'l" panose="020B0804000000000000" pitchFamily="34" charset="77"/>
                <a:cs typeface="Calibri"/>
                <a:sym typeface="Calibri"/>
              </a:rPr>
              <a:t>Suppose a marketer wants to appeal to an Outdoor Explorer with a particularly attractive message. </a:t>
            </a:r>
          </a:p>
          <a:p>
            <a:pPr marL="180000" marR="0" indent="0" algn="l" rtl="0">
              <a:lnSpc>
                <a:spcPct val="100000"/>
              </a:lnSpc>
              <a:spcBef>
                <a:spcPct val="0"/>
              </a:spcBef>
              <a:spcAft>
                <a:spcPct val="0"/>
              </a:spcAft>
              <a:buClr>
                <a:srgbClr val="000000"/>
              </a:buClr>
              <a:buSzPts val="1400"/>
              <a:buFont typeface="Arial"/>
              <a:buNone/>
            </a:pPr>
            <a:r>
              <a:rPr lang="en-CA" sz="1000" b="0" i="0" u="none" strike="noStrike" cap="none" noProof="0">
                <a:solidFill>
                  <a:schemeClr val="dk1"/>
                </a:solidFill>
                <a:latin typeface="Suisse Int'l" panose="020B0804000000000000" pitchFamily="34" charset="77"/>
                <a:cs typeface="Calibri"/>
                <a:sym typeface="Calibri"/>
              </a:rPr>
              <a:t>Which message should be the focus?</a:t>
            </a:r>
          </a:p>
          <a:p>
            <a:pPr marL="351450" marR="0" indent="-171450" algn="l" rtl="0">
              <a:lnSpc>
                <a:spcPct val="100000"/>
              </a:lnSpc>
              <a:spcBef>
                <a:spcPct val="0"/>
              </a:spcBef>
              <a:spcAft>
                <a:spcPct val="0"/>
              </a:spcAft>
              <a:buClr>
                <a:srgbClr val="000000"/>
              </a:buClr>
              <a:buSzPts val="1400"/>
              <a:buFont typeface="Arial" panose="020B0604020202020204" pitchFamily="34" charset="0"/>
              <a:buChar char="•"/>
            </a:pPr>
            <a:r>
              <a:rPr lang="en-CA" sz="1000" b="0" i="0" noProof="0">
                <a:latin typeface="Suisse Int'l" panose="020B0804000000000000" pitchFamily="34" charset="77"/>
              </a:rPr>
              <a:t>To relax and unwind, or</a:t>
            </a:r>
          </a:p>
          <a:p>
            <a:pPr marL="351450" marR="0" indent="-171450" algn="l" rtl="0">
              <a:lnSpc>
                <a:spcPct val="100000"/>
              </a:lnSpc>
              <a:spcBef>
                <a:spcPct val="0"/>
              </a:spcBef>
              <a:spcAft>
                <a:spcPct val="0"/>
              </a:spcAft>
              <a:buClr>
                <a:srgbClr val="000000"/>
              </a:buClr>
              <a:buSzPts val="1400"/>
              <a:buFont typeface="Arial" panose="020B0604020202020204" pitchFamily="34" charset="0"/>
              <a:buChar char="•"/>
            </a:pPr>
            <a:r>
              <a:rPr lang="en-CA" sz="1000" b="0" i="0" noProof="0">
                <a:latin typeface="Suisse Int'l" panose="020B0804000000000000" pitchFamily="34" charset="77"/>
              </a:rPr>
              <a:t>For adventure and excitement</a:t>
            </a:r>
          </a:p>
          <a:p>
            <a:endParaRPr lang="en-CA" sz="1000" b="0" i="0" noProof="0">
              <a:latin typeface="Suisse Int'l" panose="020B0804000000000000" pitchFamily="34" charset="77"/>
            </a:endParaRPr>
          </a:p>
          <a:p>
            <a:pPr marL="180000" marR="0" indent="0" algn="l" rtl="0">
              <a:lnSpc>
                <a:spcPct val="100000"/>
              </a:lnSpc>
              <a:spcBef>
                <a:spcPct val="0"/>
              </a:spcBef>
              <a:spcAft>
                <a:spcPct val="0"/>
              </a:spcAft>
              <a:buClr>
                <a:srgbClr val="000000"/>
              </a:buClr>
              <a:buSzPts val="1400"/>
              <a:buFont typeface="Arial"/>
              <a:buNone/>
            </a:pPr>
            <a:r>
              <a:rPr lang="en-CA" sz="1000" b="0" i="0" u="none" strike="noStrike" cap="none" noProof="0">
                <a:solidFill>
                  <a:schemeClr val="dk1"/>
                </a:solidFill>
                <a:latin typeface="Suisse Int'l" panose="020B0804000000000000" pitchFamily="34" charset="77"/>
                <a:cs typeface="Calibri"/>
                <a:sym typeface="Calibri"/>
              </a:rPr>
              <a:t>A message focusing on relaxing and unwinding may appeal to a larger audience; however, because it indexes lower than average (82), this feature may be less appealing than focusing on adventure and excitement, which indexes 137! If marketing to this segment, you might consider leading with adventure and excitement and having a secondary message that relates to providing opportunities to relax and unwind. </a:t>
            </a:r>
          </a:p>
          <a:p>
            <a:pPr marL="180000" marR="0" indent="0" algn="l" rtl="0">
              <a:lnSpc>
                <a:spcPct val="100000"/>
              </a:lnSpc>
              <a:spcBef>
                <a:spcPct val="0"/>
              </a:spcBef>
              <a:spcAft>
                <a:spcPct val="0"/>
              </a:spcAft>
              <a:buClr>
                <a:srgbClr val="000000"/>
              </a:buClr>
              <a:buSzPts val="1400"/>
              <a:buFont typeface="Arial"/>
              <a:buNone/>
            </a:pPr>
            <a:r>
              <a:rPr lang="en-CA" sz="1000" b="0" i="0" u="none" strike="noStrike" cap="none" noProof="0">
                <a:solidFill>
                  <a:schemeClr val="dk1"/>
                </a:solidFill>
                <a:latin typeface="Suisse Int'l" panose="020B0804000000000000" pitchFamily="34" charset="77"/>
                <a:cs typeface="Calibri"/>
                <a:sym typeface="Calibri"/>
              </a:rPr>
              <a:t>The key is to understand that while percentages are useful in understanding how prevalent something is, indexes show differentiation and are critical to helping focus your marketing and product development more effectively.</a:t>
            </a:r>
          </a:p>
          <a:p>
            <a:r>
              <a:rPr lang="en-CA" sz="1000" b="0" i="0" noProof="0">
                <a:latin typeface="Suisse Int'l" panose="020B0804000000000000" pitchFamily="34" charset="77"/>
              </a:rPr>
              <a:t>___________</a:t>
            </a:r>
          </a:p>
          <a:p>
            <a:r>
              <a:rPr lang="en-CA" sz="1000" b="0" i="0" noProof="0">
                <a:latin typeface="Suisse Int'l" panose="020B0804000000000000" pitchFamily="34" charset="77"/>
              </a:rPr>
              <a:t>Facilitator – there is more information on the use of Indexes and Scores/Percentages </a:t>
            </a:r>
            <a:r>
              <a:rPr lang="en-US" sz="1000" b="0" i="0">
                <a:latin typeface="Suisse Int'l" panose="020B0804000000000000" pitchFamily="34" charset="77"/>
              </a:rPr>
              <a:t>in section 5.1 (pg. 28) of the How-to-Guide </a:t>
            </a:r>
          </a:p>
        </p:txBody>
      </p:sp>
    </p:spTree>
    <p:extLst>
      <p:ext uri="{BB962C8B-B14F-4D97-AF65-F5344CB8AC3E}">
        <p14:creationId xmlns:p14="http://schemas.microsoft.com/office/powerpoint/2010/main" val="94116706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74ECA3-AA26-44FC-6BC4-C2F46DB05D2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EDF6D96-C011-CF62-7D97-96FE7483475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C9FCE46-9808-FDC6-6699-492581A2BC28}"/>
              </a:ext>
            </a:extLst>
          </p:cNvPr>
          <p:cNvSpPr>
            <a:spLocks noGrp="1"/>
          </p:cNvSpPr>
          <p:nvPr>
            <p:ph type="body" idx="1"/>
          </p:nvPr>
        </p:nvSpPr>
        <p:spPr/>
        <p:txBody>
          <a:bodyPr/>
          <a:lstStyle/>
          <a:p>
            <a:pPr marL="228600" marR="0" lvl="0" indent="0" algn="l" defTabSz="914400" rtl="0" eaLnBrk="1" fontAlgn="auto" latinLnBrk="0" hangingPunct="1">
              <a:lnSpc>
                <a:spcPct val="100000"/>
              </a:lnSpc>
              <a:spcBef>
                <a:spcPct val="0"/>
              </a:spcBef>
              <a:spcAft>
                <a:spcPct val="0"/>
              </a:spcAft>
              <a:buClr>
                <a:srgbClr val="000000"/>
              </a:buClr>
              <a:buSzPts val="1400"/>
              <a:buFontTx/>
              <a:buNone/>
              <a:defRPr/>
            </a:pPr>
            <a:r>
              <a:rPr lang="en-US" sz="1000" b="0" i="0">
                <a:latin typeface="Suisse Int'l" panose="020B0804000000000000" pitchFamily="34" charset="77"/>
              </a:rPr>
              <a:t>Narration</a:t>
            </a:r>
          </a:p>
          <a:p>
            <a:pPr>
              <a:buFont typeface="Arial" panose="020B0604020202020204" pitchFamily="34" charset="0"/>
              <a:buChar char="•"/>
            </a:pPr>
            <a:endParaRPr lang="en-US" sz="1000" b="0" i="0">
              <a:latin typeface="Suisse Int'l" panose="020B0804000000000000" pitchFamily="34" charset="77"/>
            </a:endParaRP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US" sz="1000" b="0" i="0">
                <a:latin typeface="Suisse Int'l" panose="020B0804000000000000" pitchFamily="34" charset="77"/>
              </a:rPr>
              <a:t>As time is limited in this workshop, we don’t have time to talk about all of the rich information available in the profiles. We’re going to focus on a few key sections. </a:t>
            </a:r>
          </a:p>
          <a:p>
            <a:pPr>
              <a:buFont typeface="Arial" panose="020B0604020202020204" pitchFamily="34" charset="0"/>
              <a:buChar char="•"/>
            </a:pPr>
            <a:r>
              <a:rPr lang="en-US" sz="1000" b="0" i="0">
                <a:latin typeface="Suisse Int'l" panose="020B0804000000000000" pitchFamily="34" charset="77"/>
              </a:rPr>
              <a:t>On the first page of each profile is a summary of ‘what you need to know’ about this traveller type which gives a terrific shapshot.  </a:t>
            </a:r>
          </a:p>
          <a:p>
            <a:pPr>
              <a:buFont typeface="Arial" panose="020B0604020202020204" pitchFamily="34" charset="0"/>
              <a:buChar char="•"/>
            </a:pPr>
            <a:r>
              <a:rPr lang="en-US" sz="1000" b="0" i="0">
                <a:latin typeface="Suisse Int'l" panose="020B0804000000000000" pitchFamily="34" charset="77"/>
              </a:rPr>
              <a:t>Beside it you will see an emotional motivations map which illustrates the percent of Canadians vs this traveller type. What this shows is that the desire for adventure is more than the average Canadian, as well as novel and authentic.</a:t>
            </a:r>
          </a:p>
          <a:p>
            <a:pPr>
              <a:buFont typeface="Arial" panose="020B0604020202020204" pitchFamily="34" charset="0"/>
              <a:buChar char="•"/>
            </a:pPr>
            <a:r>
              <a:rPr lang="en-US" sz="1000" b="0" i="0">
                <a:latin typeface="Suisse Int'l" panose="020B0804000000000000" pitchFamily="34" charset="77"/>
              </a:rPr>
              <a:t>At the bottom of the page, you will see the responsible traveller and economic index scores we introduced earlier and a definition.</a:t>
            </a:r>
          </a:p>
        </p:txBody>
      </p:sp>
      <p:sp>
        <p:nvSpPr>
          <p:cNvPr id="4" name="Slide Number Placeholder 3">
            <a:extLst>
              <a:ext uri="{FF2B5EF4-FFF2-40B4-BE49-F238E27FC236}">
                <a16:creationId xmlns:a16="http://schemas.microsoft.com/office/drawing/2014/main" id="{BE373CAF-3E5A-B6CE-BFED-79BD6E9E220D}"/>
              </a:ext>
            </a:extLst>
          </p:cNvPr>
          <p:cNvSpPr>
            <a:spLocks noGrp="1"/>
          </p:cNvSpPr>
          <p:nvPr>
            <p:ph type="sldNum" idx="12"/>
          </p:nvPr>
        </p:nvSpPr>
        <p:spPr>
          <a:xfrm>
            <a:off x="3884613" y="8685213"/>
            <a:ext cx="2971800" cy="458787"/>
          </a:xfrm>
          <a:prstGeom prst="rect">
            <a:avLst/>
          </a:prstGeom>
        </p:spPr>
        <p:txBody>
          <a:bodyPr/>
          <a:lstStyle/>
          <a:p>
            <a:pPr marL="0" marR="0" lvl="0" indent="0" algn="r" rtl="0">
              <a:spcBef>
                <a:spcPct val="0"/>
              </a:spcBef>
              <a:spcAft>
                <a:spcPct val="0"/>
              </a:spcAft>
              <a:buNone/>
            </a:pPr>
            <a:fld id="{00000000-1234-1234-1234-123412341234}" type="slidenum">
              <a:rPr lang="en-US" sz="1200" b="0" i="0" u="none" strike="noStrike" cap="none" smtClean="0">
                <a:solidFill>
                  <a:schemeClr val="dk1"/>
                </a:solidFill>
                <a:latin typeface="Calibri"/>
                <a:ea typeface="Calibri"/>
                <a:cs typeface="Calibri"/>
                <a:sym typeface="Calibri"/>
              </a:rPr>
              <a:t>42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4079187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811996-46A0-7A82-7577-1E96C48ADF2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7079F5F-740C-AED0-EFC1-58617D3C6D3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A2A135-0393-4438-C3CA-A733B42EF022}"/>
              </a:ext>
            </a:extLst>
          </p:cNvPr>
          <p:cNvSpPr>
            <a:spLocks noGrp="1"/>
          </p:cNvSpPr>
          <p:nvPr>
            <p:ph type="body" idx="1"/>
          </p:nvPr>
        </p:nvSpPr>
        <p:spPr/>
        <p:txBody>
          <a:bodyPr/>
          <a:lstStyle/>
          <a:p>
            <a:pPr marL="457200" marR="0" lvl="0" indent="-228600" algn="l" defTabSz="914400" rtl="0" eaLnBrk="1" fontAlgn="auto" latinLnBrk="0" hangingPunct="1">
              <a:lnSpc>
                <a:spcPct val="100000"/>
              </a:lnSpc>
              <a:spcBef>
                <a:spcPct val="0"/>
              </a:spcBef>
              <a:spcAft>
                <a:spcPts val="600"/>
              </a:spcAft>
              <a:buClr>
                <a:srgbClr val="000000"/>
              </a:buClr>
              <a:buSzPts val="1400"/>
              <a:buFont typeface="Arial"/>
              <a:buNone/>
              <a:defRPr/>
            </a:pPr>
            <a:r>
              <a:rPr lang="en-US" sz="1000" b="0" i="0">
                <a:latin typeface="Suisse Int'l" panose="020B0804000000000000" pitchFamily="34" charset="77"/>
                <a:cs typeface="Calibri" panose="020F0502020204030204" pitchFamily="34" charset="0"/>
              </a:rPr>
              <a:t>Narration  (</a:t>
            </a:r>
            <a:r>
              <a:rPr lang="en-CA" sz="1000" b="0" i="0" noProof="0">
                <a:latin typeface="Suisse Int'l" panose="020B0804000000000000" pitchFamily="34" charset="77"/>
                <a:cs typeface="Calibri" panose="020F0502020204030204" pitchFamily="34" charset="0"/>
              </a:rPr>
              <a:t>Animated for you to click as you progress through the items)</a:t>
            </a:r>
            <a:endParaRPr lang="en-US" sz="1000" b="0" i="0">
              <a:latin typeface="Suisse Int'l" panose="020B0804000000000000" pitchFamily="34" charset="77"/>
              <a:cs typeface="Calibri" panose="020F0502020204030204" pitchFamily="34" charset="0"/>
            </a:endParaRPr>
          </a:p>
          <a:p>
            <a:pPr marL="457200" marR="0" lvl="0" indent="-228600" algn="l" defTabSz="914400" rtl="0" eaLnBrk="1" fontAlgn="auto" latinLnBrk="0" hangingPunct="1">
              <a:lnSpc>
                <a:spcPct val="100000"/>
              </a:lnSpc>
              <a:spcBef>
                <a:spcPct val="0"/>
              </a:spcBef>
              <a:spcAft>
                <a:spcPts val="600"/>
              </a:spcAft>
              <a:buClr>
                <a:srgbClr val="000000"/>
              </a:buClr>
              <a:buSzPts val="1400"/>
              <a:buFont typeface="Arial"/>
              <a:buNone/>
              <a:defRPr/>
            </a:pPr>
            <a:endParaRPr lang="en-US" sz="1000" b="0" i="0">
              <a:latin typeface="Suisse Int'l" panose="020B0804000000000000" pitchFamily="34" charset="77"/>
              <a:cs typeface="Calibri" panose="020F0502020204030204" pitchFamily="34" charset="0"/>
            </a:endParaRPr>
          </a:p>
          <a:p>
            <a:pPr marL="457200" marR="0" lvl="0" indent="-228600" algn="l" defTabSz="914400" rtl="0" eaLnBrk="1" fontAlgn="auto" latinLnBrk="0" hangingPunct="1">
              <a:lnSpc>
                <a:spcPct val="100000"/>
              </a:lnSpc>
              <a:spcBef>
                <a:spcPct val="0"/>
              </a:spcBef>
              <a:spcAft>
                <a:spcPts val="600"/>
              </a:spcAft>
              <a:buClr>
                <a:srgbClr val="000000"/>
              </a:buClr>
              <a:buSzPts val="1400"/>
              <a:buFont typeface="Arial" panose="020B0604020202020204" pitchFamily="34" charset="0"/>
              <a:buChar char="•"/>
              <a:defRPr/>
            </a:pPr>
            <a:r>
              <a:rPr lang="en-US" sz="1000" b="0" i="0">
                <a:latin typeface="Suisse Int'l" panose="020B0804000000000000" pitchFamily="34" charset="77"/>
                <a:cs typeface="Calibri" panose="020F0502020204030204" pitchFamily="34" charset="0"/>
              </a:rPr>
              <a:t>Page 6 of the Outdoor Explorer profile describes the travel values and attitudes, which offer </a:t>
            </a:r>
            <a:r>
              <a:rPr lang="en-GB" sz="1000" b="0" i="0">
                <a:solidFill>
                  <a:srgbClr val="343C41"/>
                </a:solidFill>
                <a:effectLst/>
                <a:latin typeface="Suisse Int'l" panose="020B0804000000000000" pitchFamily="34" charset="77"/>
                <a:ea typeface="Arial" panose="020B0604020202020204" pitchFamily="34" charset="0"/>
                <a:cs typeface="Calibri" panose="020F0502020204030204" pitchFamily="34" charset="0"/>
              </a:rPr>
              <a:t>excellent insights into what drives this traveller type, including their travel values, emotional motivations for travel and the keywords that best describe the personality of their desired destination. </a:t>
            </a:r>
          </a:p>
          <a:p>
            <a:pPr marL="457200" marR="0" lvl="0" indent="-228600" algn="l" defTabSz="914400" rtl="0" eaLnBrk="1" fontAlgn="auto" latinLnBrk="0" hangingPunct="1">
              <a:lnSpc>
                <a:spcPct val="100000"/>
              </a:lnSpc>
              <a:spcBef>
                <a:spcPct val="0"/>
              </a:spcBef>
              <a:spcAft>
                <a:spcPts val="600"/>
              </a:spcAft>
              <a:buClr>
                <a:srgbClr val="000000"/>
              </a:buClr>
              <a:buSzPts val="1400"/>
              <a:buFont typeface="Arial" panose="020B0604020202020204" pitchFamily="34" charset="0"/>
              <a:buChar char="•"/>
              <a:defRPr/>
            </a:pPr>
            <a:r>
              <a:rPr lang="en-GB" sz="1000" b="0" i="0">
                <a:solidFill>
                  <a:srgbClr val="343C41"/>
                </a:solidFill>
                <a:effectLst/>
                <a:latin typeface="Suisse Int'l" panose="020B0804000000000000" pitchFamily="34" charset="77"/>
                <a:ea typeface="Arial" panose="020B0604020202020204" pitchFamily="34" charset="0"/>
                <a:cs typeface="Calibri" panose="020F0502020204030204" pitchFamily="34" charset="0"/>
              </a:rPr>
              <a:t>CLICK: We can see that Outdoor Explorers are looking for physical activity on their holiday – 82% are looking for physical activity and they over index strongly on this value. </a:t>
            </a:r>
          </a:p>
          <a:p>
            <a:pPr marL="457200" marR="0" lvl="0" indent="-228600" algn="l" defTabSz="914400" rtl="0" eaLnBrk="1" fontAlgn="auto" latinLnBrk="0" hangingPunct="1">
              <a:lnSpc>
                <a:spcPct val="100000"/>
              </a:lnSpc>
              <a:spcBef>
                <a:spcPct val="0"/>
              </a:spcBef>
              <a:spcAft>
                <a:spcPts val="600"/>
              </a:spcAft>
              <a:buClr>
                <a:srgbClr val="000000"/>
              </a:buClr>
              <a:buSzPts val="1400"/>
              <a:buFont typeface="Arial" panose="020B0604020202020204" pitchFamily="34" charset="0"/>
              <a:buChar char="•"/>
              <a:defRPr/>
            </a:pPr>
            <a:r>
              <a:rPr lang="en-GB" sz="1000" b="0" i="0">
                <a:solidFill>
                  <a:srgbClr val="343C41"/>
                </a:solidFill>
                <a:effectLst/>
                <a:latin typeface="Suisse Int'l" panose="020B0804000000000000" pitchFamily="34" charset="77"/>
                <a:ea typeface="Arial" panose="020B0604020202020204" pitchFamily="34" charset="0"/>
                <a:cs typeface="Calibri" panose="020F0502020204030204" pitchFamily="34" charset="0"/>
              </a:rPr>
              <a:t>CLICK: Under the emotional motivations, you can also see one of their differentiating characteristics is they are looking for a sense of adventure and to push their limits. </a:t>
            </a:r>
          </a:p>
          <a:p>
            <a:pPr marL="457200" marR="0" lvl="0" indent="-228600" algn="l" defTabSz="914400" rtl="0" eaLnBrk="1" fontAlgn="auto" latinLnBrk="0" hangingPunct="1">
              <a:lnSpc>
                <a:spcPct val="100000"/>
              </a:lnSpc>
              <a:spcBef>
                <a:spcPct val="0"/>
              </a:spcBef>
              <a:spcAft>
                <a:spcPts val="600"/>
              </a:spcAft>
              <a:buClr>
                <a:srgbClr val="000000"/>
              </a:buClr>
              <a:buSzPts val="1400"/>
              <a:buFont typeface="Arial" panose="020B0604020202020204" pitchFamily="34" charset="0"/>
              <a:buChar char="•"/>
              <a:defRPr/>
            </a:pPr>
            <a:r>
              <a:rPr lang="en-GB" sz="1000" b="0" i="0">
                <a:solidFill>
                  <a:srgbClr val="343C41"/>
                </a:solidFill>
                <a:effectLst/>
                <a:latin typeface="Suisse Int'l" panose="020B0804000000000000" pitchFamily="34" charset="77"/>
                <a:ea typeface="Arial" panose="020B0604020202020204" pitchFamily="34" charset="0"/>
                <a:cs typeface="Calibri" panose="020F0502020204030204" pitchFamily="34" charset="0"/>
              </a:rPr>
              <a:t>CLICK: These last 2 characteristics illustrate that they are seeking to visit unexplored destinations, which matches with the fact that they over index on their willingness to travel to places regardless of the hurdles to get there. </a:t>
            </a:r>
          </a:p>
          <a:p>
            <a:pPr marL="457200" marR="0" lvl="0" indent="-228600" algn="l" defTabSz="914400" rtl="0" eaLnBrk="1" fontAlgn="auto" latinLnBrk="0" hangingPunct="1">
              <a:lnSpc>
                <a:spcPct val="100000"/>
              </a:lnSpc>
              <a:spcBef>
                <a:spcPct val="0"/>
              </a:spcBef>
              <a:spcAft>
                <a:spcPts val="600"/>
              </a:spcAft>
              <a:buClr>
                <a:srgbClr val="000000"/>
              </a:buClr>
              <a:buSzPts val="1400"/>
              <a:buFont typeface="Arial" panose="020B0604020202020204" pitchFamily="34" charset="0"/>
              <a:buChar char="•"/>
              <a:defRPr/>
            </a:pPr>
            <a:r>
              <a:rPr lang="en-GB" sz="1000" b="0" i="0">
                <a:solidFill>
                  <a:srgbClr val="343C41"/>
                </a:solidFill>
                <a:effectLst/>
                <a:latin typeface="Suisse Int'l" panose="020B0804000000000000" pitchFamily="34" charset="77"/>
                <a:ea typeface="Arial" panose="020B0604020202020204" pitchFamily="34" charset="0"/>
                <a:cs typeface="Calibri" panose="020F0502020204030204" pitchFamily="34" charset="0"/>
              </a:rPr>
              <a:t>________</a:t>
            </a:r>
          </a:p>
          <a:p>
            <a:pPr marL="228600" marR="0" lvl="0" indent="0" algn="l" defTabSz="914400" rtl="0" eaLnBrk="1" fontAlgn="auto" latinLnBrk="0" hangingPunct="1">
              <a:lnSpc>
                <a:spcPct val="100000"/>
              </a:lnSpc>
              <a:spcBef>
                <a:spcPct val="0"/>
              </a:spcBef>
              <a:spcAft>
                <a:spcPts val="600"/>
              </a:spcAft>
              <a:buClr>
                <a:srgbClr val="000000"/>
              </a:buClr>
              <a:buSzPts val="1400"/>
              <a:buFontTx/>
              <a:buNone/>
              <a:defRPr/>
            </a:pPr>
            <a:r>
              <a:rPr lang="en-CA" sz="1000" b="0" i="0">
                <a:solidFill>
                  <a:srgbClr val="343C41"/>
                </a:solidFill>
                <a:effectLst/>
                <a:latin typeface="Suisse Int'l" panose="020B0804000000000000" pitchFamily="34" charset="77"/>
                <a:ea typeface="Arial" panose="020B0604020202020204" pitchFamily="34" charset="0"/>
                <a:cs typeface="Calibri" panose="020F0502020204030204" pitchFamily="34" charset="0"/>
              </a:rPr>
              <a:t>Facilitator</a:t>
            </a:r>
            <a:r>
              <a:rPr lang="en-US" sz="1000" b="0" i="0">
                <a:latin typeface="Suisse Int'l" panose="020B0804000000000000" pitchFamily="34" charset="77"/>
                <a:cs typeface="Calibri" panose="020F0502020204030204" pitchFamily="34" charset="0"/>
              </a:rPr>
              <a:t>: Have the participants review the page and then ask them what this information tells them about the types of activities, experiences and messages that would appeal to this traveller? </a:t>
            </a:r>
          </a:p>
          <a:p>
            <a:pPr marL="457200" marR="0" lvl="0" indent="-228600" algn="l" defTabSz="914400" rtl="0" eaLnBrk="1" fontAlgn="auto" latinLnBrk="0" hangingPunct="1">
              <a:lnSpc>
                <a:spcPct val="100000"/>
              </a:lnSpc>
              <a:spcBef>
                <a:spcPct val="0"/>
              </a:spcBef>
              <a:spcAft>
                <a:spcPts val="600"/>
              </a:spcAft>
              <a:buClr>
                <a:srgbClr val="000000"/>
              </a:buClr>
              <a:buSzPts val="1400"/>
              <a:buFont typeface="Arial"/>
              <a:buNone/>
              <a:defRPr/>
            </a:pPr>
            <a:endParaRPr lang="en-CA" sz="1800">
              <a:solidFill>
                <a:srgbClr val="343C41"/>
              </a:solidFill>
              <a:effectLst/>
              <a:latin typeface="Suisse Int'l Book Italic" panose="020B0804000000000000" pitchFamily="34" charset="77"/>
              <a:ea typeface="Arial" panose="020B0604020202020204" pitchFamily="34" charset="0"/>
              <a:cs typeface="Times New Roman (Body CS)"/>
            </a:endParaRPr>
          </a:p>
        </p:txBody>
      </p:sp>
      <p:sp>
        <p:nvSpPr>
          <p:cNvPr id="4" name="Slide Number Placeholder 3">
            <a:extLst>
              <a:ext uri="{FF2B5EF4-FFF2-40B4-BE49-F238E27FC236}">
                <a16:creationId xmlns:a16="http://schemas.microsoft.com/office/drawing/2014/main" id="{2F1C8F9C-F521-43ED-5551-412D1D90694E}"/>
              </a:ext>
            </a:extLst>
          </p:cNvPr>
          <p:cNvSpPr>
            <a:spLocks noGrp="1"/>
          </p:cNvSpPr>
          <p:nvPr>
            <p:ph type="sldNum" idx="12"/>
          </p:nvPr>
        </p:nvSpPr>
        <p:spPr>
          <a:xfrm>
            <a:off x="3884613" y="8685213"/>
            <a:ext cx="2971800" cy="458787"/>
          </a:xfrm>
          <a:prstGeom prst="rect">
            <a:avLst/>
          </a:prstGeom>
        </p:spPr>
        <p:txBody>
          <a:bodyPr/>
          <a:lstStyle/>
          <a:p>
            <a:pPr marL="0" marR="0" lvl="0" indent="0" algn="r" rtl="0">
              <a:spcBef>
                <a:spcPct val="0"/>
              </a:spcBef>
              <a:spcAft>
                <a:spcPct val="0"/>
              </a:spcAft>
              <a:buNone/>
            </a:pPr>
            <a:fld id="{00000000-1234-1234-1234-123412341234}" type="slidenum">
              <a:rPr lang="en-US" sz="1200" b="0" i="0" u="none" strike="noStrike" cap="none" smtClean="0">
                <a:solidFill>
                  <a:schemeClr val="dk1"/>
                </a:solidFill>
                <a:latin typeface="Calibri"/>
                <a:ea typeface="Calibri"/>
                <a:cs typeface="Calibri"/>
                <a:sym typeface="Calibri"/>
              </a:rPr>
              <a:t>43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8311684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4B176F-B50C-10B4-AE7B-FCBC384C99A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27DA7C1-4B9F-D254-0F45-399D5430BA2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233FC1C-F0F6-E93E-3459-82C505540066}"/>
              </a:ext>
            </a:extLst>
          </p:cNvPr>
          <p:cNvSpPr>
            <a:spLocks noGrp="1"/>
          </p:cNvSpPr>
          <p:nvPr>
            <p:ph type="body" idx="1"/>
          </p:nvPr>
        </p:nvSpPr>
        <p:spPr/>
        <p:txBody>
          <a:bodyPr/>
          <a:lstStyle/>
          <a:p>
            <a:pPr marL="228600" marR="0" lvl="0" indent="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None/>
              <a:defRPr/>
            </a:pPr>
            <a:r>
              <a:rPr lang="en-US" sz="1000" b="0" i="0">
                <a:latin typeface="Suisse Int'l" panose="020B0804000000000000" pitchFamily="34" charset="77"/>
              </a:rPr>
              <a:t>Narration  (</a:t>
            </a:r>
            <a:r>
              <a:rPr lang="en-CA" sz="1000" b="0" i="0" noProof="0">
                <a:latin typeface="Suisse Int'l" panose="020B0804000000000000" pitchFamily="34" charset="77"/>
                <a:cs typeface="Calibri" panose="020F0502020204030204" pitchFamily="34" charset="0"/>
              </a:rPr>
              <a:t>Animated for you to click as you progress through the items)</a:t>
            </a:r>
            <a:endParaRPr lang="en-US" sz="1000" b="0" i="0">
              <a:latin typeface="Suisse Int'l" panose="020B0804000000000000" pitchFamily="34" charset="77"/>
            </a:endParaRPr>
          </a:p>
          <a:p>
            <a:pPr marL="228600" indent="0">
              <a:buFont typeface="Arial" panose="020B0604020202020204" pitchFamily="34" charset="0"/>
              <a:buNone/>
            </a:pPr>
            <a:endParaRPr lang="en-US" sz="1000" b="0" i="0">
              <a:latin typeface="Suisse Int'l" panose="020B0804000000000000" pitchFamily="34" charset="77"/>
            </a:endParaRPr>
          </a:p>
          <a:p>
            <a:pPr marL="400050" indent="-171450">
              <a:buFont typeface="Arial" panose="020B0604020202020204" pitchFamily="34" charset="0"/>
              <a:buChar char="•"/>
            </a:pPr>
            <a:r>
              <a:rPr lang="en-US" sz="1000" b="0" i="0">
                <a:latin typeface="Suisse Int'l" panose="020B0804000000000000" pitchFamily="34" charset="77"/>
              </a:rPr>
              <a:t>Demographic information is important in research – often times, when asking someone who their market is, the response is everyone 30-65 years old, but we know that just because two people are the same age, income and education doesn’t mean they have the same travel interests. </a:t>
            </a:r>
          </a:p>
          <a:p>
            <a:pPr marL="400050" marR="0" lvl="0" indent="-17145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US" sz="1000" b="0" i="0">
                <a:latin typeface="Suisse Int'l" panose="020B0804000000000000" pitchFamily="34" charset="77"/>
              </a:rPr>
              <a:t>CLICK: Demographic information can help you make decisions about product development. For the outdoor explorer, they over-index for the 18-34 age group relative to the rest of the Canadian market. </a:t>
            </a:r>
          </a:p>
          <a:p>
            <a:pPr marL="400050" marR="0" lvl="0" indent="-17145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US" sz="1000" b="0" i="0">
                <a:latin typeface="Suisse Int'l" panose="020B0804000000000000" pitchFamily="34" charset="77"/>
              </a:rPr>
              <a:t>CLICK: Despite their young age, you can see that 57% have no children, suggesting they are not that likely to travel as a family. </a:t>
            </a:r>
          </a:p>
          <a:p>
            <a:pPr marL="400050" marR="0" lvl="0" indent="-17145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US" sz="1000" b="0" i="0">
                <a:latin typeface="Suisse Int'l" panose="020B0804000000000000" pitchFamily="34" charset="77"/>
              </a:rPr>
              <a:t>CLICK: If you look at the score column, almost 1/3 are 55+. </a:t>
            </a:r>
          </a:p>
          <a:p>
            <a:pPr marL="400050" indent="-171450">
              <a:buFont typeface="Arial" panose="020B0604020202020204" pitchFamily="34" charset="0"/>
              <a:buChar char="•"/>
            </a:pPr>
            <a:r>
              <a:rPr lang="en-US" sz="1000" b="0" i="0">
                <a:latin typeface="Suisse Int'l" panose="020B0804000000000000" pitchFamily="34" charset="77"/>
              </a:rPr>
              <a:t>if you’re developing a physical activity experience for the 18-34-year-old audience, you’ll design it differently than for the 55+ market. Both may have the base motivations, but how that experience is designed will have different considerations that can be informed by their age and their household composition with kids at home or not. </a:t>
            </a:r>
          </a:p>
          <a:p>
            <a:pPr marL="228600" indent="0">
              <a:buFont typeface="Arial" panose="020B0604020202020204" pitchFamily="34" charset="0"/>
              <a:buNone/>
            </a:pPr>
            <a:endParaRPr lang="en-US"/>
          </a:p>
          <a:p>
            <a:pPr marL="228600" indent="0">
              <a:buFont typeface="Arial" panose="020B0604020202020204" pitchFamily="34" charset="0"/>
              <a:buNone/>
            </a:pPr>
            <a:endParaRPr lang="en-US"/>
          </a:p>
        </p:txBody>
      </p:sp>
      <p:sp>
        <p:nvSpPr>
          <p:cNvPr id="4" name="Slide Number Placeholder 3">
            <a:extLst>
              <a:ext uri="{FF2B5EF4-FFF2-40B4-BE49-F238E27FC236}">
                <a16:creationId xmlns:a16="http://schemas.microsoft.com/office/drawing/2014/main" id="{60AD23E3-6E2D-4FD6-3DE2-2F2D154D83B0}"/>
              </a:ext>
            </a:extLst>
          </p:cNvPr>
          <p:cNvSpPr>
            <a:spLocks noGrp="1"/>
          </p:cNvSpPr>
          <p:nvPr>
            <p:ph type="sldNum" idx="12"/>
          </p:nvPr>
        </p:nvSpPr>
        <p:spPr>
          <a:xfrm>
            <a:off x="3884613" y="8685213"/>
            <a:ext cx="2971800" cy="458787"/>
          </a:xfrm>
          <a:prstGeom prst="rect">
            <a:avLst/>
          </a:prstGeom>
        </p:spPr>
        <p:txBody>
          <a:bodyPr/>
          <a:lstStyle/>
          <a:p>
            <a:pPr marL="0" marR="0" lvl="0" indent="0" algn="r" rtl="0">
              <a:spcBef>
                <a:spcPct val="0"/>
              </a:spcBef>
              <a:spcAft>
                <a:spcPct val="0"/>
              </a:spcAft>
              <a:buNone/>
            </a:pPr>
            <a:fld id="{00000000-1234-1234-1234-123412341234}" type="slidenum">
              <a:rPr lang="en-US" sz="1200" b="0" i="0" u="none" strike="noStrike" cap="none" smtClean="0">
                <a:solidFill>
                  <a:schemeClr val="dk1"/>
                </a:solidFill>
                <a:latin typeface="Calibri"/>
                <a:ea typeface="Calibri"/>
                <a:cs typeface="Calibri"/>
                <a:sym typeface="Calibri"/>
              </a:rPr>
              <a:t>44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9521460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3C55F3-695E-6735-E230-30A2D0753B2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B3B7631-9BBA-D601-A2F8-5B3D3E75871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5EC2387-7B0A-9C72-1F03-C3E09F80C402}"/>
              </a:ext>
            </a:extLst>
          </p:cNvPr>
          <p:cNvSpPr>
            <a:spLocks noGrp="1"/>
          </p:cNvSpPr>
          <p:nvPr>
            <p:ph type="body" idx="1"/>
          </p:nvPr>
        </p:nvSpPr>
        <p:spPr/>
        <p:txBody>
          <a:bodyPr/>
          <a:lstStyle/>
          <a:p>
            <a:pPr marL="228600" marR="0" lvl="0" indent="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None/>
              <a:defRPr/>
            </a:pPr>
            <a:r>
              <a:rPr lang="en-US" sz="1000" b="0" i="0">
                <a:latin typeface="Suisse Int'l" panose="020B0804000000000000" pitchFamily="34" charset="77"/>
              </a:rPr>
              <a:t>Narration (</a:t>
            </a:r>
            <a:r>
              <a:rPr lang="en-CA" sz="1000" b="0" i="0" noProof="0">
                <a:latin typeface="Suisse Int'l" panose="020B0804000000000000" pitchFamily="34" charset="77"/>
                <a:cs typeface="Calibri" panose="020F0502020204030204" pitchFamily="34" charset="0"/>
              </a:rPr>
              <a:t>Animated for you to click as you progress through the items)</a:t>
            </a:r>
            <a:endParaRPr lang="en-US" sz="1000" b="0" i="0">
              <a:latin typeface="Suisse Int'l" panose="020B0804000000000000" pitchFamily="34" charset="77"/>
            </a:endParaRPr>
          </a:p>
          <a:p>
            <a:pPr marL="228600" indent="0">
              <a:buFont typeface="Arial" panose="020B0604020202020204" pitchFamily="34" charset="0"/>
              <a:buNone/>
            </a:pPr>
            <a:endParaRPr lang="en-US" sz="1000" b="0" i="0">
              <a:latin typeface="Suisse Int'l" panose="020B0804000000000000" pitchFamily="34" charset="77"/>
            </a:endParaRPr>
          </a:p>
          <a:p>
            <a:pPr marL="400050" indent="-171450">
              <a:buFont typeface="Arial" panose="020B0604020202020204" pitchFamily="34" charset="0"/>
              <a:buChar char="•"/>
            </a:pPr>
            <a:r>
              <a:rPr lang="en-US" sz="1000" b="0" i="0">
                <a:latin typeface="Suisse Int'l" panose="020B0804000000000000" pitchFamily="34" charset="77"/>
              </a:rPr>
              <a:t>Along with the other elements on this page about typical travel months and duration, I want to draw your ATTENTION to this travel trade index. It provides insights on this type’s propensity to book through travel trade as an independent and/or group traveller. The Outdoor Explorer is less likely than the average, when travelling independently, to book through travel trade and has an average index for booking group travel through trade channels. </a:t>
            </a:r>
          </a:p>
          <a:p>
            <a:pPr marL="400050" indent="-171450">
              <a:buFont typeface="Arial" panose="020B0604020202020204" pitchFamily="34" charset="0"/>
              <a:buChar char="•"/>
            </a:pPr>
            <a:r>
              <a:rPr lang="en-US" sz="1000" b="0" i="0">
                <a:latin typeface="Suisse Int'l" panose="020B0804000000000000" pitchFamily="34" charset="77"/>
              </a:rPr>
              <a:t>CLICK: In comparison, you can see in the box that Refined Globetrotters have a higher likelihood to book both group and non-group travel through trade channels, whereas City Trippers tend to arrange their travel on their own directly or through other self-directed channels such as online travel agencies. </a:t>
            </a:r>
          </a:p>
          <a:p>
            <a:pPr marL="228600" indent="0">
              <a:buFont typeface="Arial" panose="020B0604020202020204" pitchFamily="34" charset="0"/>
              <a:buNone/>
            </a:pPr>
            <a:endParaRPr lang="en-US"/>
          </a:p>
        </p:txBody>
      </p:sp>
      <p:sp>
        <p:nvSpPr>
          <p:cNvPr id="4" name="Slide Number Placeholder 3">
            <a:extLst>
              <a:ext uri="{FF2B5EF4-FFF2-40B4-BE49-F238E27FC236}">
                <a16:creationId xmlns:a16="http://schemas.microsoft.com/office/drawing/2014/main" id="{8AE3F87B-D53B-7D9A-264F-158DCF5D8E01}"/>
              </a:ext>
            </a:extLst>
          </p:cNvPr>
          <p:cNvSpPr>
            <a:spLocks noGrp="1"/>
          </p:cNvSpPr>
          <p:nvPr>
            <p:ph type="sldNum" idx="12"/>
          </p:nvPr>
        </p:nvSpPr>
        <p:spPr>
          <a:xfrm>
            <a:off x="3884613" y="8685213"/>
            <a:ext cx="2971800" cy="458787"/>
          </a:xfrm>
          <a:prstGeom prst="rect">
            <a:avLst/>
          </a:prstGeom>
        </p:spPr>
        <p:txBody>
          <a:bodyPr/>
          <a:lstStyle/>
          <a:p>
            <a:pPr marL="0" marR="0" lvl="0" indent="0" algn="r" rtl="0">
              <a:spcBef>
                <a:spcPct val="0"/>
              </a:spcBef>
              <a:spcAft>
                <a:spcPct val="0"/>
              </a:spcAft>
              <a:buNone/>
            </a:pPr>
            <a:fld id="{00000000-1234-1234-1234-123412341234}" type="slidenum">
              <a:rPr lang="en-US" sz="1200" b="0" i="0" u="none" strike="noStrike" cap="none" smtClean="0">
                <a:solidFill>
                  <a:schemeClr val="dk1"/>
                </a:solidFill>
                <a:latin typeface="Calibri"/>
                <a:ea typeface="Calibri"/>
                <a:cs typeface="Calibri"/>
                <a:sym typeface="Calibri"/>
              </a:rPr>
              <a:t>45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8569080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AC4BFF-1BBE-56AF-2C0F-06877D56F0A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3609698-0D88-47BB-A169-A2E465D39EF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D64FACC-3330-618A-D432-757BEB5E4D15}"/>
              </a:ext>
            </a:extLst>
          </p:cNvPr>
          <p:cNvSpPr>
            <a:spLocks noGrp="1"/>
          </p:cNvSpPr>
          <p:nvPr>
            <p:ph type="body" idx="1"/>
          </p:nvPr>
        </p:nvSpPr>
        <p:spPr/>
        <p:txBody>
          <a:bodyPr/>
          <a:lstStyle/>
          <a:p>
            <a:pPr marL="228600" indent="0">
              <a:buFont typeface="Arial" panose="020B0604020202020204" pitchFamily="34" charset="0"/>
              <a:buNone/>
            </a:pPr>
            <a:r>
              <a:rPr lang="en-US" b="0" i="0">
                <a:latin typeface="Suisse Int'l" panose="020B0804000000000000" pitchFamily="34" charset="77"/>
              </a:rPr>
              <a:t>Narration </a:t>
            </a:r>
            <a:r>
              <a:rPr lang="en-US" sz="1200" b="0" i="0">
                <a:latin typeface="Suisse Int'l" panose="020B0804000000000000" pitchFamily="34" charset="77"/>
                <a:cs typeface="Calibri" panose="020F0502020204030204" pitchFamily="34" charset="0"/>
              </a:rPr>
              <a:t>(</a:t>
            </a:r>
            <a:r>
              <a:rPr lang="en-CA" sz="1200" b="0" i="0" noProof="0">
                <a:latin typeface="Suisse Int'l" panose="020B0804000000000000" pitchFamily="34" charset="77"/>
                <a:cs typeface="Calibri" panose="020F0502020204030204" pitchFamily="34" charset="0"/>
              </a:rPr>
              <a:t>Animated for you to click as you progress through the items)</a:t>
            </a:r>
            <a:endParaRPr lang="en-US" b="0" i="0">
              <a:latin typeface="Suisse Int'l" panose="020B0804000000000000" pitchFamily="34" charset="77"/>
            </a:endParaRPr>
          </a:p>
          <a:p>
            <a:pPr marL="228600" indent="0">
              <a:buFont typeface="Arial" panose="020B0604020202020204" pitchFamily="34" charset="0"/>
              <a:buNone/>
            </a:pPr>
            <a:endParaRPr lang="en-US" b="0" i="0">
              <a:latin typeface="Suisse Int'l" panose="020B0804000000000000" pitchFamily="34" charset="77"/>
            </a:endParaRPr>
          </a:p>
          <a:p>
            <a:pPr marL="400050" indent="-171450">
              <a:buFont typeface="Arial" panose="020B0604020202020204" pitchFamily="34" charset="0"/>
              <a:buChar char="•"/>
            </a:pPr>
            <a:r>
              <a:rPr lang="en-US" b="0" i="0">
                <a:latin typeface="Suisse Int'l" panose="020B0804000000000000" pitchFamily="34" charset="77"/>
              </a:rPr>
              <a:t>This page addresses accommodation preferences which are helpful when developing an itinerary or package. It also has insights regarding Canadian Outdoor Explorers’ interest in indigenous experiences, learning and exploration.</a:t>
            </a:r>
          </a:p>
          <a:p>
            <a:pPr marL="400050" indent="-171450">
              <a:buFont typeface="Arial" panose="020B0604020202020204" pitchFamily="34" charset="0"/>
              <a:buChar char="•"/>
            </a:pPr>
            <a:r>
              <a:rPr lang="en-US" b="0" i="0">
                <a:latin typeface="Suisse Int'l" panose="020B0804000000000000" pitchFamily="34" charset="77"/>
              </a:rPr>
              <a:t>For Canadian Outdoor Explorers you can see that this traveller type overindexes on their interest in Indigenous stories and activities – one of the elements contributing to them being a highly engaged guest. </a:t>
            </a:r>
          </a:p>
          <a:p>
            <a:pPr marL="400050" indent="-171450">
              <a:buFont typeface="Arial" panose="020B0604020202020204" pitchFamily="34" charset="0"/>
              <a:buChar char="•"/>
            </a:pPr>
            <a:r>
              <a:rPr lang="en-US" b="0" i="0">
                <a:latin typeface="Suisse Int'l" panose="020B0804000000000000" pitchFamily="34" charset="77"/>
              </a:rPr>
              <a:t>Along with their motivation for adventure and discovery, you can see in the bottom box ‘willingness to learn and explore’ that they are keen to get off the beaten path, go to lesser-known places and visit destinations with challenging climates or weather – a good thing, we have a few of those in Canada!</a:t>
            </a:r>
          </a:p>
          <a:p>
            <a:pPr marL="228600" indent="0">
              <a:buFont typeface="Arial" panose="020B0604020202020204" pitchFamily="34" charset="0"/>
              <a:buNone/>
            </a:pPr>
            <a:endParaRPr lang="en-US"/>
          </a:p>
          <a:p>
            <a:pPr marL="228600" indent="0">
              <a:buFont typeface="Arial" panose="020B0604020202020204" pitchFamily="34" charset="0"/>
              <a:buNone/>
            </a:pPr>
            <a:endParaRPr lang="en-US"/>
          </a:p>
        </p:txBody>
      </p:sp>
      <p:sp>
        <p:nvSpPr>
          <p:cNvPr id="4" name="Slide Number Placeholder 3">
            <a:extLst>
              <a:ext uri="{FF2B5EF4-FFF2-40B4-BE49-F238E27FC236}">
                <a16:creationId xmlns:a16="http://schemas.microsoft.com/office/drawing/2014/main" id="{0C70ABC8-1FB6-1358-EA3C-FFC617659B36}"/>
              </a:ext>
            </a:extLst>
          </p:cNvPr>
          <p:cNvSpPr>
            <a:spLocks noGrp="1"/>
          </p:cNvSpPr>
          <p:nvPr>
            <p:ph type="sldNum" idx="12"/>
          </p:nvPr>
        </p:nvSpPr>
        <p:spPr>
          <a:xfrm>
            <a:off x="3884613" y="8685213"/>
            <a:ext cx="2971800" cy="458787"/>
          </a:xfrm>
          <a:prstGeom prst="rect">
            <a:avLst/>
          </a:prstGeom>
        </p:spPr>
        <p:txBody>
          <a:bodyPr/>
          <a:lstStyle/>
          <a:p>
            <a:pPr marL="0" marR="0" lvl="0" indent="0" algn="r" rtl="0">
              <a:spcBef>
                <a:spcPct val="0"/>
              </a:spcBef>
              <a:spcAft>
                <a:spcPct val="0"/>
              </a:spcAft>
              <a:buNone/>
            </a:pPr>
            <a:fld id="{00000000-1234-1234-1234-123412341234}" type="slidenum">
              <a:rPr lang="en-US" sz="1200" b="0" i="0" u="none" strike="noStrike" cap="none" smtClean="0">
                <a:solidFill>
                  <a:schemeClr val="dk1"/>
                </a:solidFill>
                <a:latin typeface="Calibri"/>
                <a:ea typeface="Calibri"/>
                <a:cs typeface="Calibri"/>
                <a:sym typeface="Calibri"/>
              </a:rPr>
              <a:t>46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4748953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BE3267-BB2D-FEA7-D7D3-C51BAC0ABDF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3ABAE09-52D3-CD51-9836-B556DF8E434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1CD80F0-71C5-D03E-680E-B9B7586F7520}"/>
              </a:ext>
            </a:extLst>
          </p:cNvPr>
          <p:cNvSpPr>
            <a:spLocks noGrp="1"/>
          </p:cNvSpPr>
          <p:nvPr>
            <p:ph type="body" idx="1"/>
          </p:nvPr>
        </p:nvSpPr>
        <p:spPr/>
        <p:txBody>
          <a:bodyPr/>
          <a:lstStyle/>
          <a:p>
            <a:pPr marL="228600" indent="0">
              <a:buFont typeface="Arial" panose="020B0604020202020204" pitchFamily="34" charset="0"/>
              <a:buNone/>
            </a:pPr>
            <a:r>
              <a:rPr lang="en-US"/>
              <a:t>N</a:t>
            </a:r>
            <a:r>
              <a:rPr lang="en-US" sz="1000" b="0" i="0">
                <a:latin typeface="Suisse Int'l" panose="020B0804000000000000" pitchFamily="34" charset="77"/>
              </a:rPr>
              <a:t>arration </a:t>
            </a:r>
            <a:r>
              <a:rPr lang="en-US" sz="1000" b="0" i="0">
                <a:latin typeface="Suisse Int'l" panose="020B0804000000000000" pitchFamily="34" charset="77"/>
                <a:cs typeface="Calibri" panose="020F0502020204030204" pitchFamily="34" charset="0"/>
              </a:rPr>
              <a:t>(</a:t>
            </a:r>
            <a:r>
              <a:rPr lang="en-CA" sz="1000" b="0" i="0" noProof="0">
                <a:latin typeface="Suisse Int'l" panose="020B0804000000000000" pitchFamily="34" charset="77"/>
                <a:cs typeface="Calibri" panose="020F0502020204030204" pitchFamily="34" charset="0"/>
              </a:rPr>
              <a:t>Animated for you to click as you progress through the items)</a:t>
            </a:r>
            <a:endParaRPr lang="en-US" sz="1000" b="0" i="0">
              <a:latin typeface="Suisse Int'l" panose="020B0804000000000000" pitchFamily="34" charset="77"/>
            </a:endParaRPr>
          </a:p>
          <a:p>
            <a:pPr marL="228600" indent="0">
              <a:buFont typeface="Arial" panose="020B0604020202020204" pitchFamily="34" charset="0"/>
              <a:buNone/>
            </a:pPr>
            <a:endParaRPr lang="en-US" sz="1000" b="0" i="0">
              <a:latin typeface="Suisse Int'l" panose="020B0804000000000000" pitchFamily="34" charset="77"/>
            </a:endParaRPr>
          </a:p>
          <a:p>
            <a:pPr marL="400050" indent="-171450">
              <a:buFont typeface="Arial" panose="020B0604020202020204" pitchFamily="34" charset="0"/>
              <a:buChar char="•"/>
            </a:pPr>
            <a:r>
              <a:rPr lang="en-US" sz="1000" b="0" i="0">
                <a:latin typeface="Suisse Int'l" panose="020B0804000000000000" pitchFamily="34" charset="77"/>
              </a:rPr>
              <a:t>Travel Style, on page 10,</a:t>
            </a:r>
            <a:r>
              <a:rPr lang="en-CA" sz="1000" b="0" i="0">
                <a:solidFill>
                  <a:srgbClr val="3F3F3F"/>
                </a:solidFill>
                <a:effectLst/>
                <a:latin typeface="Suisse Int'l" panose="020B0804000000000000" pitchFamily="34" charset="77"/>
              </a:rPr>
              <a:t> addresses who Canadian Outdoor Explorers travel with, their budget, spending style and views on responsible travel. As you read through this page, you’ll discover that they are average spenders, who do not seek out luxury. Rather </a:t>
            </a:r>
            <a:r>
              <a:rPr lang="en-US" sz="1000" b="0" i="0">
                <a:latin typeface="Suisse Int'l" panose="020B0804000000000000" pitchFamily="34" charset="77"/>
              </a:rPr>
              <a:t>they are more interested in sustainable travel and are willing to spend more on experiences.</a:t>
            </a:r>
          </a:p>
        </p:txBody>
      </p:sp>
      <p:sp>
        <p:nvSpPr>
          <p:cNvPr id="4" name="Slide Number Placeholder 3">
            <a:extLst>
              <a:ext uri="{FF2B5EF4-FFF2-40B4-BE49-F238E27FC236}">
                <a16:creationId xmlns:a16="http://schemas.microsoft.com/office/drawing/2014/main" id="{DC492B58-0496-D6BD-A5E5-A2C513CBB4C3}"/>
              </a:ext>
            </a:extLst>
          </p:cNvPr>
          <p:cNvSpPr>
            <a:spLocks noGrp="1"/>
          </p:cNvSpPr>
          <p:nvPr>
            <p:ph type="sldNum" idx="12"/>
          </p:nvPr>
        </p:nvSpPr>
        <p:spPr>
          <a:xfrm>
            <a:off x="3884613" y="8685213"/>
            <a:ext cx="2971800" cy="458787"/>
          </a:xfrm>
          <a:prstGeom prst="rect">
            <a:avLst/>
          </a:prstGeom>
        </p:spPr>
        <p:txBody>
          <a:bodyPr/>
          <a:lstStyle/>
          <a:p>
            <a:pPr marL="0" marR="0" lvl="0" indent="0" algn="r" rtl="0">
              <a:spcBef>
                <a:spcPct val="0"/>
              </a:spcBef>
              <a:spcAft>
                <a:spcPct val="0"/>
              </a:spcAft>
              <a:buNone/>
            </a:pPr>
            <a:fld id="{00000000-1234-1234-1234-123412341234}" type="slidenum">
              <a:rPr lang="en-US" sz="1200" b="0" i="0" u="none" strike="noStrike" cap="none" smtClean="0">
                <a:solidFill>
                  <a:schemeClr val="dk1"/>
                </a:solidFill>
                <a:latin typeface="Calibri"/>
                <a:ea typeface="Calibri"/>
                <a:cs typeface="Calibri"/>
                <a:sym typeface="Calibri"/>
              </a:rPr>
              <a:t>47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0067869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82B1F0-4999-4CC8-72E4-6E20A41032A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2D337F4-6377-07DA-6657-C513AFF6EF5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D968A50-5513-7967-0A15-8E59AE60380A}"/>
              </a:ext>
            </a:extLst>
          </p:cNvPr>
          <p:cNvSpPr>
            <a:spLocks noGrp="1"/>
          </p:cNvSpPr>
          <p:nvPr>
            <p:ph type="body" idx="1"/>
          </p:nvPr>
        </p:nvSpPr>
        <p:spPr/>
        <p:txBody>
          <a:bodyPr/>
          <a:lstStyle/>
          <a:p>
            <a:pPr marL="228600" indent="0">
              <a:buFont typeface="Arial" panose="020B0604020202020204" pitchFamily="34" charset="0"/>
              <a:buNone/>
            </a:pPr>
            <a:r>
              <a:rPr lang="en-US" sz="1000" b="0" i="0">
                <a:latin typeface="Suisse Int'l" panose="020B0804000000000000" pitchFamily="34" charset="77"/>
              </a:rPr>
              <a:t>Narration   (The pale green highlight box will automatically appear after 2 seconds, click to show the red box highlights, then again to show teal box highlights)</a:t>
            </a:r>
          </a:p>
          <a:p>
            <a:pPr marL="228600" indent="0">
              <a:buFont typeface="Arial" panose="020B0604020202020204" pitchFamily="34" charset="0"/>
              <a:buNone/>
            </a:pPr>
            <a:endParaRPr lang="en-US" sz="1000" b="0" i="0">
              <a:latin typeface="Suisse Int'l" panose="020B0804000000000000" pitchFamily="34" charset="77"/>
            </a:endParaRPr>
          </a:p>
          <a:p>
            <a:pPr marL="400050" indent="-171450">
              <a:buFont typeface="Arial" panose="020B0604020202020204" pitchFamily="34" charset="0"/>
              <a:buChar char="•"/>
            </a:pPr>
            <a:r>
              <a:rPr lang="en-US" sz="1000" b="0" i="0">
                <a:latin typeface="Suisse Int'l" panose="020B0804000000000000" pitchFamily="34" charset="77"/>
              </a:rPr>
              <a:t>Data on travel activities is presented at two levels – the category, say Nature experiences and then sub-categories – CLICK here we see Hiking, Nature walks and viewing wildlife in natural habitat. It is good to check the category level first and then dive into the sub-categories where shown. </a:t>
            </a:r>
          </a:p>
          <a:p>
            <a:pPr marL="400050" indent="-171450">
              <a:buFont typeface="Arial" panose="020B0604020202020204" pitchFamily="34" charset="0"/>
              <a:buChar char="•"/>
            </a:pPr>
            <a:r>
              <a:rPr lang="en-US" sz="1000" b="0" i="0">
                <a:latin typeface="Suisse Int'l" panose="020B0804000000000000" pitchFamily="34" charset="77"/>
              </a:rPr>
              <a:t>CLICK FOR RED. Here, you can see that Canadian Outdoor Explorers are doers. They over index on many active pursuits.</a:t>
            </a:r>
          </a:p>
          <a:p>
            <a:pPr marL="400050" indent="-171450">
              <a:buFont typeface="Arial" panose="020B0604020202020204" pitchFamily="34" charset="0"/>
              <a:buChar char="•"/>
            </a:pPr>
            <a:r>
              <a:rPr lang="en-US" sz="1000" b="0" i="0">
                <a:latin typeface="Suisse Int'l" panose="020B0804000000000000" pitchFamily="34" charset="77"/>
              </a:rPr>
              <a:t>CLICK FOR TEAL, But this is where it’s important to look at the percentages as well. For some activities, they are more likely than other segments to want to pursue the activity while travelling, such as nature experiences and water-based sport. But there are some with a small percentage of people, such as ziplining or whitewater rafting that pursue that activity. Even the other activities where they under index, they are still on average with the other segments for enjoying things like cultural experiences, guided tours, festivals and events. </a:t>
            </a:r>
          </a:p>
          <a:p>
            <a:pPr marL="400050" indent="-171450">
              <a:buFont typeface="Arial" panose="020B0604020202020204" pitchFamily="34" charset="0"/>
              <a:buChar char="•"/>
            </a:pPr>
            <a:r>
              <a:rPr lang="en-US" sz="1000" b="0" i="0">
                <a:latin typeface="Suisse Int'l" panose="020B0804000000000000" pitchFamily="34" charset="77"/>
              </a:rPr>
              <a:t>When designing travel experiences or travel packages it important to keep both the index and the score in mind.</a:t>
            </a:r>
          </a:p>
          <a:p>
            <a:pPr marL="400050" indent="-171450">
              <a:buFont typeface="Arial" panose="020B0604020202020204" pitchFamily="34" charset="0"/>
              <a:buChar char="•"/>
            </a:pPr>
            <a:r>
              <a:rPr lang="en-US" sz="1000" b="0" i="0">
                <a:latin typeface="Suisse Int'l" panose="020B0804000000000000" pitchFamily="34" charset="77"/>
              </a:rPr>
              <a:t>For paid partners of the data collective, additional detail on other activities can be found in the detailed data tables. </a:t>
            </a:r>
          </a:p>
        </p:txBody>
      </p:sp>
      <p:sp>
        <p:nvSpPr>
          <p:cNvPr id="4" name="Slide Number Placeholder 3">
            <a:extLst>
              <a:ext uri="{FF2B5EF4-FFF2-40B4-BE49-F238E27FC236}">
                <a16:creationId xmlns:a16="http://schemas.microsoft.com/office/drawing/2014/main" id="{3551464E-20A6-95B2-A93F-2C322C914472}"/>
              </a:ext>
            </a:extLst>
          </p:cNvPr>
          <p:cNvSpPr>
            <a:spLocks noGrp="1"/>
          </p:cNvSpPr>
          <p:nvPr>
            <p:ph type="sldNum" idx="12"/>
          </p:nvPr>
        </p:nvSpPr>
        <p:spPr>
          <a:xfrm>
            <a:off x="3884613" y="8685213"/>
            <a:ext cx="2971800" cy="458787"/>
          </a:xfrm>
          <a:prstGeom prst="rect">
            <a:avLst/>
          </a:prstGeom>
        </p:spPr>
        <p:txBody>
          <a:bodyPr/>
          <a:lstStyle/>
          <a:p>
            <a:pPr marL="0" marR="0" lvl="0" indent="0" algn="r" rtl="0">
              <a:spcBef>
                <a:spcPct val="0"/>
              </a:spcBef>
              <a:spcAft>
                <a:spcPct val="0"/>
              </a:spcAft>
              <a:buNone/>
            </a:pPr>
            <a:fld id="{00000000-1234-1234-1234-123412341234}" type="slidenum">
              <a:rPr lang="en-US" sz="1200" b="0" i="0" u="none" strike="noStrike" cap="none" smtClean="0">
                <a:solidFill>
                  <a:schemeClr val="dk1"/>
                </a:solidFill>
                <a:latin typeface="Calibri"/>
                <a:ea typeface="Calibri"/>
                <a:cs typeface="Calibri"/>
                <a:sym typeface="Calibri"/>
              </a:rPr>
              <a:t>48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1917592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401DD2-AE1A-CE76-CA9E-9BBE7A1A684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14816B-98E8-6B40-5323-646D0ED3D8E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9FA41E-E940-5607-BFB0-7A4D8A329293}"/>
              </a:ext>
            </a:extLst>
          </p:cNvPr>
          <p:cNvSpPr>
            <a:spLocks noGrp="1"/>
          </p:cNvSpPr>
          <p:nvPr>
            <p:ph type="body" idx="1"/>
          </p:nvPr>
        </p:nvSpPr>
        <p:spPr/>
        <p:txBody>
          <a:bodyPr/>
          <a:lstStyle/>
          <a:p>
            <a:pPr marL="228600" indent="0">
              <a:buFont typeface="Arial" panose="020B0604020202020204" pitchFamily="34" charset="0"/>
              <a:buNone/>
            </a:pPr>
            <a:r>
              <a:rPr lang="en-US" sz="1000" b="0" i="0">
                <a:latin typeface="Suisse Int'l" panose="020B0804000000000000" pitchFamily="34" charset="77"/>
              </a:rPr>
              <a:t>Narration – </a:t>
            </a:r>
            <a:r>
              <a:rPr lang="en-US" sz="1000" b="0" i="0">
                <a:latin typeface="Suisse Int'l" panose="020B0804000000000000" pitchFamily="34" charset="77"/>
                <a:cs typeface="Calibri" panose="020F0502020204030204" pitchFamily="34" charset="0"/>
              </a:rPr>
              <a:t>(</a:t>
            </a:r>
            <a:r>
              <a:rPr lang="en-CA" sz="1000" b="0" i="0" noProof="0">
                <a:latin typeface="Suisse Int'l" panose="020B0804000000000000" pitchFamily="34" charset="77"/>
                <a:cs typeface="Calibri" panose="020F0502020204030204" pitchFamily="34" charset="0"/>
              </a:rPr>
              <a:t>Animated for you to click as you progress through the items)</a:t>
            </a:r>
            <a:endParaRPr lang="en-US" sz="1000" b="0" i="0">
              <a:latin typeface="Suisse Int'l" panose="020B0804000000000000" pitchFamily="34" charset="77"/>
            </a:endParaRPr>
          </a:p>
          <a:p>
            <a:pPr marL="228600" indent="0">
              <a:buFont typeface="Arial" panose="020B0604020202020204" pitchFamily="34" charset="0"/>
              <a:buNone/>
            </a:pPr>
            <a:endParaRPr lang="en-US" sz="1000" b="0" i="0">
              <a:latin typeface="Suisse Int'l" panose="020B0804000000000000" pitchFamily="34" charset="77"/>
            </a:endParaRPr>
          </a:p>
          <a:p>
            <a:pPr marL="400050" indent="-171450">
              <a:buFont typeface="Arial" panose="020B0604020202020204" pitchFamily="34" charset="0"/>
              <a:buChar char="•"/>
            </a:pPr>
            <a:r>
              <a:rPr lang="en-US" sz="1000" b="0" i="0">
                <a:latin typeface="Suisse Int'l" panose="020B0804000000000000" pitchFamily="34" charset="77"/>
              </a:rPr>
              <a:t>Trip triggers are the things that move people from thinking about taking a trip to taking action. There can be more than one trigger for a trip and triggers can be internal and/or external. </a:t>
            </a:r>
          </a:p>
          <a:p>
            <a:pPr marL="400050" indent="-171450">
              <a:buFont typeface="Arial" panose="020B0604020202020204" pitchFamily="34" charset="0"/>
              <a:buChar char="•"/>
            </a:pPr>
            <a:r>
              <a:rPr lang="en-US" sz="1000" b="0" i="0">
                <a:latin typeface="Suisse Int'l" panose="020B0804000000000000" pitchFamily="34" charset="77"/>
              </a:rPr>
              <a:t>Internal trip triggers are aligned with segment’s travel motivations while external triggers are things such as people or events. </a:t>
            </a:r>
          </a:p>
          <a:p>
            <a:pPr marL="400050" indent="-171450">
              <a:buFont typeface="Arial" panose="020B0604020202020204" pitchFamily="34" charset="0"/>
              <a:buChar char="•"/>
            </a:pPr>
            <a:r>
              <a:rPr lang="en-US" sz="1000" b="0" i="0">
                <a:latin typeface="Suisse Int'l" panose="020B0804000000000000" pitchFamily="34" charset="77"/>
              </a:rPr>
              <a:t>We know from the travel motivations that Outdoor Explorers are adventurous explorers who want to challenge themselves and push their limits. </a:t>
            </a:r>
          </a:p>
          <a:p>
            <a:pPr marL="400050" indent="-171450">
              <a:buFont typeface="Arial" panose="020B0604020202020204" pitchFamily="34" charset="0"/>
              <a:buChar char="•"/>
            </a:pPr>
            <a:r>
              <a:rPr lang="en-US" sz="1000" b="0" i="0">
                <a:latin typeface="Suisse Int'l" panose="020B0804000000000000" pitchFamily="34" charset="77"/>
              </a:rPr>
              <a:t>CLICK - You can see triggers such as adventure and excitement, reflection and growth index highly. </a:t>
            </a:r>
          </a:p>
          <a:p>
            <a:pPr marL="400050" indent="-171450">
              <a:buFont typeface="Arial" panose="020B0604020202020204" pitchFamily="34" charset="0"/>
              <a:buChar char="•"/>
            </a:pPr>
            <a:r>
              <a:rPr lang="en-US" sz="1000" b="0" i="0">
                <a:latin typeface="Suisse Int'l" panose="020B0804000000000000" pitchFamily="34" charset="77"/>
              </a:rPr>
              <a:t>CLICK - However, 55% are also looking to relax and unwind. They likely find they relax and unwind by doing adventurous things. Additionally, relaxing and unwinding at the end of a day of adventure is often all part of the same trip – think skiing black diamonds by day, followed by a dip in the hot springs or partying at night. So, while relax and unwind is not a core motivation or a differentiating internal trigger (given its low index) it is an element that many Outdoor Explorers would like to see as part of their trip.</a:t>
            </a:r>
          </a:p>
          <a:p>
            <a:pPr marL="400050" indent="-171450">
              <a:buFont typeface="Arial" panose="020B0604020202020204" pitchFamily="34" charset="0"/>
              <a:buChar char="•"/>
            </a:pPr>
            <a:r>
              <a:rPr lang="en-US" sz="1000" b="0" i="0">
                <a:latin typeface="Suisse Int'l" panose="020B0804000000000000" pitchFamily="34" charset="77"/>
              </a:rPr>
              <a:t>CLICK – None of the external triggers index particularly strongly. Partner/spouse wanting to go is the strongest external trigger and even then, it’s a trigger for less than half.</a:t>
            </a:r>
          </a:p>
          <a:p>
            <a:pPr marL="400050" indent="-171450">
              <a:buFont typeface="Arial" panose="020B0604020202020204" pitchFamily="34" charset="0"/>
              <a:buChar char="•"/>
            </a:pPr>
            <a:r>
              <a:rPr lang="en-US" sz="1000" b="0" i="0">
                <a:latin typeface="Suisse Int'l" panose="020B0804000000000000" pitchFamily="34" charset="77"/>
              </a:rPr>
              <a:t>The internal and external trip trigger data is provided for trips of two different lengths - &lt; 3 hours and 3-7 hours.</a:t>
            </a:r>
          </a:p>
          <a:p>
            <a:pPr marL="228600" indent="0">
              <a:buFont typeface="Arial" panose="020B0604020202020204" pitchFamily="34" charset="0"/>
              <a:buNone/>
            </a:pPr>
            <a:endParaRPr lang="en-US"/>
          </a:p>
        </p:txBody>
      </p:sp>
      <p:sp>
        <p:nvSpPr>
          <p:cNvPr id="4" name="Slide Number Placeholder 3">
            <a:extLst>
              <a:ext uri="{FF2B5EF4-FFF2-40B4-BE49-F238E27FC236}">
                <a16:creationId xmlns:a16="http://schemas.microsoft.com/office/drawing/2014/main" id="{5CD31DEA-31D2-77F3-7657-3D099F568A29}"/>
              </a:ext>
            </a:extLst>
          </p:cNvPr>
          <p:cNvSpPr>
            <a:spLocks noGrp="1"/>
          </p:cNvSpPr>
          <p:nvPr>
            <p:ph type="sldNum" idx="12"/>
          </p:nvPr>
        </p:nvSpPr>
        <p:spPr>
          <a:xfrm>
            <a:off x="3884613" y="8685213"/>
            <a:ext cx="2971800" cy="458787"/>
          </a:xfrm>
          <a:prstGeom prst="rect">
            <a:avLst/>
          </a:prstGeom>
        </p:spPr>
        <p:txBody>
          <a:bodyPr/>
          <a:lstStyle/>
          <a:p>
            <a:pPr marL="0" marR="0" lvl="0" indent="0" algn="r" rtl="0">
              <a:spcBef>
                <a:spcPct val="0"/>
              </a:spcBef>
              <a:spcAft>
                <a:spcPct val="0"/>
              </a:spcAft>
              <a:buNone/>
            </a:pPr>
            <a:fld id="{00000000-1234-1234-1234-123412341234}" type="slidenum">
              <a:rPr lang="en-US" sz="1200" b="0" i="0" u="none" strike="noStrike" cap="none" smtClean="0">
                <a:solidFill>
                  <a:schemeClr val="dk1"/>
                </a:solidFill>
                <a:latin typeface="Calibri"/>
                <a:ea typeface="Calibri"/>
                <a:cs typeface="Calibri"/>
                <a:sym typeface="Calibri"/>
              </a:rPr>
              <a:t>49</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390389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a:latin typeface="Suisse Int'l" panose="020B0804000000000000" pitchFamily="34" charset="77"/>
              </a:rPr>
              <a:t>Narration:</a:t>
            </a:r>
          </a:p>
          <a:p>
            <a:endParaRPr lang="en-US" b="0" i="0">
              <a:latin typeface="Suisse Int'l" panose="020B0804000000000000" pitchFamily="34" charset="77"/>
            </a:endParaRPr>
          </a:p>
          <a:p>
            <a:r>
              <a:rPr lang="en-US" b="0" i="0">
                <a:latin typeface="Suisse Int'l" panose="020B0804000000000000" pitchFamily="34" charset="77"/>
              </a:rPr>
              <a:t>We have a wonderfully diverse group of people here today, so we’d like to do a round of introductions. We have a lot to cover, so please stand and just say your name, where you work, or who you are representing today, your role and your Traveller type.</a:t>
            </a:r>
          </a:p>
          <a:p>
            <a:r>
              <a:rPr lang="en-US" b="0" i="0">
                <a:latin typeface="Suisse Int'l" panose="020B0804000000000000" pitchFamily="34" charset="77"/>
              </a:rPr>
              <a:t>____________</a:t>
            </a:r>
          </a:p>
          <a:p>
            <a:r>
              <a:rPr lang="en-US" b="0" i="0">
                <a:latin typeface="Suisse Int'l" panose="020B0804000000000000" pitchFamily="34" charset="77"/>
              </a:rPr>
              <a:t>Facilitator:</a:t>
            </a:r>
          </a:p>
          <a:p>
            <a:endParaRPr lang="en-US" b="0" i="0">
              <a:latin typeface="Suisse Int'l" panose="020B0804000000000000" pitchFamily="34" charset="77"/>
            </a:endParaRPr>
          </a:p>
          <a:p>
            <a:r>
              <a:rPr lang="en-US" b="0" i="0">
                <a:latin typeface="Suisse Int'l" panose="020B0804000000000000" pitchFamily="34" charset="77"/>
              </a:rPr>
              <a:t>Have participants – in person and online go around to introduce themselves so everyone gets a sense of the backgrounds everyone brings to the conversation and ultimately the break-out discussions</a:t>
            </a:r>
          </a:p>
        </p:txBody>
      </p:sp>
      <p:sp>
        <p:nvSpPr>
          <p:cNvPr id="4" name="Slide Number Placeholder 3"/>
          <p:cNvSpPr>
            <a:spLocks noGrp="1"/>
          </p:cNvSpPr>
          <p:nvPr>
            <p:ph type="sldNum" idx="12"/>
          </p:nvPr>
        </p:nvSpPr>
        <p:spPr>
          <a:xfrm>
            <a:off x="3884613" y="8685213"/>
            <a:ext cx="2971800" cy="458787"/>
          </a:xfrm>
          <a:prstGeom prst="rect">
            <a:avLst/>
          </a:prstGeom>
        </p:spPr>
        <p:txBody>
          <a:bodyPr/>
          <a:lstStyle/>
          <a:p>
            <a:pPr marL="0" marR="0" lvl="0" indent="0" algn="r" rtl="0">
              <a:spcBef>
                <a:spcPct val="0"/>
              </a:spcBef>
              <a:spcAft>
                <a:spcPct val="0"/>
              </a:spcAft>
              <a:buNone/>
            </a:pPr>
            <a:fld id="{00000000-1234-1234-1234-123412341234}" type="slidenum">
              <a:rPr lang="en-US" sz="1200" b="0" i="0" u="none" strike="noStrike" cap="none" smtClean="0">
                <a:solidFill>
                  <a:schemeClr val="dk1"/>
                </a:solidFill>
                <a:latin typeface="Calibri"/>
                <a:ea typeface="Calibri"/>
                <a:cs typeface="Calibri"/>
                <a:sym typeface="Calibri"/>
              </a:rPr>
              <a:t>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3122555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457F9A-7F9B-52EA-0E65-546C2294BD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F0D43AF-6271-525B-19CD-F6F4EE2BD58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C11A4B8-AF8F-BBAD-5062-E416B8A5E7DC}"/>
              </a:ext>
            </a:extLst>
          </p:cNvPr>
          <p:cNvSpPr>
            <a:spLocks noGrp="1"/>
          </p:cNvSpPr>
          <p:nvPr>
            <p:ph type="body" idx="1"/>
          </p:nvPr>
        </p:nvSpPr>
        <p:spPr/>
        <p:txBody>
          <a:bodyPr/>
          <a:lstStyle/>
          <a:p>
            <a:pPr marL="228600" indent="0">
              <a:buFont typeface="Arial" panose="020B0604020202020204" pitchFamily="34" charset="0"/>
              <a:buNone/>
            </a:pPr>
            <a:r>
              <a:rPr lang="en-US" b="0" i="0">
                <a:latin typeface="Suisse Int'l Book Italic" panose="020B0804000000000000" pitchFamily="34" charset="77"/>
              </a:rPr>
              <a:t>Narration</a:t>
            </a:r>
            <a:r>
              <a:rPr lang="en-US" sz="1200" b="0" i="0">
                <a:latin typeface="Suisse Int'l Book Italic" panose="020B0804000000000000" pitchFamily="34" charset="77"/>
                <a:cs typeface="Calibri" panose="020F0502020204030204" pitchFamily="34" charset="0"/>
              </a:rPr>
              <a:t>(</a:t>
            </a:r>
            <a:r>
              <a:rPr lang="en-CA" sz="1200" b="0" i="0" noProof="0">
                <a:latin typeface="Suisse Int'l Book Italic" panose="020B0804000000000000" pitchFamily="34" charset="77"/>
                <a:cs typeface="Calibri" panose="020F0502020204030204" pitchFamily="34" charset="0"/>
              </a:rPr>
              <a:t>Animated for you to click as you progress through the items)</a:t>
            </a:r>
            <a:endParaRPr lang="en-US" b="0" i="0">
              <a:latin typeface="Suisse Int'l Book Italic" panose="020B0804000000000000" pitchFamily="34" charset="77"/>
            </a:endParaRPr>
          </a:p>
          <a:p>
            <a:pPr marL="228600" indent="0">
              <a:buFont typeface="Arial" panose="020B0604020202020204" pitchFamily="34" charset="0"/>
              <a:buNone/>
            </a:pPr>
            <a:endParaRPr lang="en-US" b="0" i="0">
              <a:latin typeface="Suisse Int'l Book Italic" panose="020B0804000000000000" pitchFamily="34" charset="77"/>
            </a:endParaRPr>
          </a:p>
          <a:p>
            <a:pPr marL="400050" indent="-171450">
              <a:buFont typeface="Arial" panose="020B0604020202020204" pitchFamily="34" charset="0"/>
              <a:buChar char="•"/>
            </a:pPr>
            <a:r>
              <a:rPr lang="en-US" b="0" i="0">
                <a:latin typeface="Suisse Int'l Book Italic" panose="020B0804000000000000" pitchFamily="34" charset="77"/>
              </a:rPr>
              <a:t>This page helps marketers understand the trip planning and booking horizon and which elements of the travel are planned when and is broken down by flight length. </a:t>
            </a:r>
          </a:p>
          <a:p>
            <a:pPr marL="228600" indent="0">
              <a:buFont typeface="Arial" panose="020B0604020202020204" pitchFamily="34" charset="0"/>
              <a:buNone/>
            </a:pPr>
            <a:r>
              <a:rPr lang="en-US" b="0" i="0">
                <a:latin typeface="Suisse Int'l Book Italic" panose="020B0804000000000000" pitchFamily="34" charset="77"/>
              </a:rPr>
              <a:t>________</a:t>
            </a:r>
          </a:p>
          <a:p>
            <a:pPr marL="228600" indent="0">
              <a:buFont typeface="Arial" panose="020B0604020202020204" pitchFamily="34" charset="0"/>
              <a:buNone/>
            </a:pPr>
            <a:r>
              <a:rPr lang="en-US" b="0" i="0">
                <a:latin typeface="Suisse Int'l Book Italic" panose="020B0804000000000000" pitchFamily="34" charset="77"/>
              </a:rPr>
              <a:t>Facilitator:</a:t>
            </a:r>
          </a:p>
          <a:p>
            <a:pPr marL="228600" indent="0">
              <a:buFont typeface="Arial" panose="020B0604020202020204" pitchFamily="34" charset="0"/>
              <a:buNone/>
            </a:pPr>
            <a:r>
              <a:rPr lang="en-US" b="0" i="0">
                <a:latin typeface="Suisse Int'l Book Italic" panose="020B0804000000000000" pitchFamily="34" charset="77"/>
              </a:rPr>
              <a:t>This research has more detailed planning information than EQ.</a:t>
            </a:r>
          </a:p>
        </p:txBody>
      </p:sp>
      <p:sp>
        <p:nvSpPr>
          <p:cNvPr id="4" name="Slide Number Placeholder 3">
            <a:extLst>
              <a:ext uri="{FF2B5EF4-FFF2-40B4-BE49-F238E27FC236}">
                <a16:creationId xmlns:a16="http://schemas.microsoft.com/office/drawing/2014/main" id="{7E0EAA9C-151C-1BA8-F241-02F44E1AB0E0}"/>
              </a:ext>
            </a:extLst>
          </p:cNvPr>
          <p:cNvSpPr>
            <a:spLocks noGrp="1"/>
          </p:cNvSpPr>
          <p:nvPr>
            <p:ph type="sldNum" idx="12"/>
          </p:nvPr>
        </p:nvSpPr>
        <p:spPr>
          <a:xfrm>
            <a:off x="3884613" y="8685213"/>
            <a:ext cx="2971800" cy="458787"/>
          </a:xfrm>
          <a:prstGeom prst="rect">
            <a:avLst/>
          </a:prstGeom>
        </p:spPr>
        <p:txBody>
          <a:bodyPr/>
          <a:lstStyle/>
          <a:p>
            <a:pPr marL="0" marR="0" lvl="0" indent="0" algn="r" rtl="0">
              <a:spcBef>
                <a:spcPct val="0"/>
              </a:spcBef>
              <a:spcAft>
                <a:spcPct val="0"/>
              </a:spcAft>
              <a:buNone/>
            </a:pPr>
            <a:fld id="{00000000-1234-1234-1234-123412341234}" type="slidenum">
              <a:rPr lang="en-US" sz="1200" b="0" i="0" u="none" strike="noStrike" cap="none" smtClean="0">
                <a:solidFill>
                  <a:schemeClr val="dk1"/>
                </a:solidFill>
                <a:latin typeface="Calibri"/>
                <a:ea typeface="Calibri"/>
                <a:cs typeface="Calibri"/>
                <a:sym typeface="Calibri"/>
              </a:rPr>
              <a:t>50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2058440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173627-67C0-BC6F-4F50-A467A751FD6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4350386-8CF5-B39C-F589-A3E6F98B60F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ADC3E0-F5D3-F255-8B59-756CA2E235DF}"/>
              </a:ext>
            </a:extLst>
          </p:cNvPr>
          <p:cNvSpPr>
            <a:spLocks noGrp="1"/>
          </p:cNvSpPr>
          <p:nvPr>
            <p:ph type="body" idx="1"/>
          </p:nvPr>
        </p:nvSpPr>
        <p:spPr/>
        <p:txBody>
          <a:bodyPr/>
          <a:lstStyle/>
          <a:p>
            <a:pPr marL="228600" indent="0">
              <a:buFont typeface="Arial" panose="020B0604020202020204" pitchFamily="34" charset="0"/>
              <a:buNone/>
            </a:pPr>
            <a:r>
              <a:rPr lang="en-US"/>
              <a:t>Narration </a:t>
            </a:r>
            <a:r>
              <a:rPr lang="en-US" sz="1200" b="0">
                <a:latin typeface="Calibri" panose="020F0502020204030204" pitchFamily="34" charset="0"/>
                <a:cs typeface="Calibri" panose="020F0502020204030204" pitchFamily="34" charset="0"/>
              </a:rPr>
              <a:t>(</a:t>
            </a:r>
            <a:r>
              <a:rPr lang="en-CA" sz="1200" noProof="0">
                <a:latin typeface="Calibri" panose="020F0502020204030204" pitchFamily="34" charset="0"/>
                <a:cs typeface="Calibri" panose="020F0502020204030204" pitchFamily="34" charset="0"/>
              </a:rPr>
              <a:t>Animated for you to click as you progress through the items)</a:t>
            </a:r>
            <a:endParaRPr lang="en-US"/>
          </a:p>
          <a:p>
            <a:pPr marL="228600" indent="0">
              <a:buFont typeface="Arial" panose="020B0604020202020204" pitchFamily="34" charset="0"/>
              <a:buNone/>
            </a:pPr>
            <a:endParaRPr lang="en-US"/>
          </a:p>
          <a:p>
            <a:pPr marL="400050" indent="-171450">
              <a:buFont typeface="Arial" panose="020B0604020202020204" pitchFamily="34" charset="0"/>
              <a:buChar char="•"/>
            </a:pPr>
            <a:r>
              <a:rPr lang="en-US" sz="1000"/>
              <a:t>Here you can see some of the key functional benefits Canadian Outdoor Explorers are looking for in a destination. </a:t>
            </a:r>
          </a:p>
          <a:p>
            <a:pPr marL="400050" indent="-171450">
              <a:buFont typeface="Arial" panose="020B0604020202020204" pitchFamily="34" charset="0"/>
              <a:buChar char="•"/>
            </a:pPr>
            <a:endParaRPr lang="en-US" sz="1000"/>
          </a:p>
          <a:p>
            <a:pPr marL="400050" indent="-171450">
              <a:buFont typeface="Arial" panose="020B0604020202020204" pitchFamily="34" charset="0"/>
              <a:buChar char="•"/>
            </a:pPr>
            <a:r>
              <a:rPr lang="en-US" sz="1000" b="1"/>
              <a:t>CLICK</a:t>
            </a:r>
            <a:r>
              <a:rPr lang="en-US" sz="1000"/>
              <a:t>: When we get into the destination quiz, you will see this type of information integrated into the questions. This table helps you to understand the destination characteristics that are most appealing. </a:t>
            </a:r>
          </a:p>
          <a:p>
            <a:pPr marL="400050" indent="-171450">
              <a:buFont typeface="Arial" panose="020B0604020202020204" pitchFamily="34" charset="0"/>
              <a:buChar char="•"/>
            </a:pPr>
            <a:r>
              <a:rPr lang="en-US" sz="1000" b="1"/>
              <a:t>CLICK: </a:t>
            </a:r>
            <a:r>
              <a:rPr lang="en-US" sz="1000"/>
              <a:t>For Outdoor Explorers nature, scenery and seeing wildlife rate highly as desired destination attributes. </a:t>
            </a:r>
          </a:p>
          <a:p>
            <a:pPr marL="400050" indent="-171450">
              <a:buFont typeface="Arial" panose="020B0604020202020204" pitchFamily="34" charset="0"/>
              <a:buChar char="•"/>
            </a:pPr>
            <a:r>
              <a:rPr lang="en-US" sz="1000" b="1"/>
              <a:t>CLICK: </a:t>
            </a:r>
            <a:r>
              <a:rPr lang="en-US" sz="1000"/>
              <a:t>Ranking just as highly is the access to outdoor adventure and adrenaline activities so they can push their limits!</a:t>
            </a:r>
          </a:p>
          <a:p>
            <a:pPr marL="228600" indent="0">
              <a:buFont typeface="Arial" panose="020B0604020202020204" pitchFamily="34" charset="0"/>
              <a:buNone/>
            </a:pPr>
            <a:endParaRPr lang="en-US"/>
          </a:p>
        </p:txBody>
      </p:sp>
      <p:sp>
        <p:nvSpPr>
          <p:cNvPr id="4" name="Slide Number Placeholder 3">
            <a:extLst>
              <a:ext uri="{FF2B5EF4-FFF2-40B4-BE49-F238E27FC236}">
                <a16:creationId xmlns:a16="http://schemas.microsoft.com/office/drawing/2014/main" id="{CFFB8C5D-976F-03CC-7F3D-9DFB9F9B2249}"/>
              </a:ext>
            </a:extLst>
          </p:cNvPr>
          <p:cNvSpPr>
            <a:spLocks noGrp="1"/>
          </p:cNvSpPr>
          <p:nvPr>
            <p:ph type="sldNum" idx="12"/>
          </p:nvPr>
        </p:nvSpPr>
        <p:spPr>
          <a:xfrm>
            <a:off x="3884613" y="8685213"/>
            <a:ext cx="2971800" cy="458787"/>
          </a:xfrm>
          <a:prstGeom prst="rect">
            <a:avLst/>
          </a:prstGeom>
        </p:spPr>
        <p:txBody>
          <a:bodyPr/>
          <a:lstStyle/>
          <a:p>
            <a:pPr marL="0" marR="0" lvl="0" indent="0" algn="r" rtl="0">
              <a:spcBef>
                <a:spcPct val="0"/>
              </a:spcBef>
              <a:spcAft>
                <a:spcPct val="0"/>
              </a:spcAft>
              <a:buNone/>
            </a:pPr>
            <a:fld id="{00000000-1234-1234-1234-123412341234}" type="slidenum">
              <a:rPr lang="en-US" sz="1200" b="0" i="0" u="none" strike="noStrike" cap="none" smtClean="0">
                <a:solidFill>
                  <a:schemeClr val="dk1"/>
                </a:solidFill>
                <a:latin typeface="Calibri"/>
                <a:ea typeface="Calibri"/>
                <a:cs typeface="Calibri"/>
                <a:sym typeface="Calibri"/>
              </a:rPr>
              <a:t>51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7636722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4918EA-D672-9B2D-889C-7BCD14AE17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6D51CB8-2DBF-5547-8399-29FE9C17F4E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78285E1-9B01-E88B-FACD-06E70AE86C2C}"/>
              </a:ext>
            </a:extLst>
          </p:cNvPr>
          <p:cNvSpPr>
            <a:spLocks noGrp="1"/>
          </p:cNvSpPr>
          <p:nvPr>
            <p:ph type="body" idx="1"/>
          </p:nvPr>
        </p:nvSpPr>
        <p:spPr/>
        <p:txBody>
          <a:bodyPr/>
          <a:lstStyle/>
          <a:p>
            <a:pPr marL="228600" indent="0">
              <a:buFont typeface="Arial" panose="020B0604020202020204" pitchFamily="34" charset="0"/>
              <a:buNone/>
            </a:pPr>
            <a:r>
              <a:rPr lang="en-US" sz="1000" b="0" i="0">
                <a:latin typeface="Suisse Int'l" panose="020B0804000000000000" pitchFamily="34" charset="77"/>
              </a:rPr>
              <a:t>Narration </a:t>
            </a:r>
            <a:r>
              <a:rPr lang="en-US" sz="1000" b="0" i="0">
                <a:latin typeface="Suisse Int'l" panose="020B0804000000000000" pitchFamily="34" charset="77"/>
                <a:cs typeface="Calibri" panose="020F0502020204030204" pitchFamily="34" charset="0"/>
              </a:rPr>
              <a:t>(</a:t>
            </a:r>
            <a:r>
              <a:rPr lang="en-CA" sz="1000" b="0" i="0" noProof="0">
                <a:latin typeface="Suisse Int'l" panose="020B0804000000000000" pitchFamily="34" charset="77"/>
                <a:cs typeface="Calibri" panose="020F0502020204030204" pitchFamily="34" charset="0"/>
              </a:rPr>
              <a:t>Animated for you to click as you progress through the items)</a:t>
            </a:r>
            <a:endParaRPr lang="en-US" sz="1000" b="0" i="0">
              <a:latin typeface="Suisse Int'l" panose="020B0804000000000000" pitchFamily="34" charset="77"/>
            </a:endParaRPr>
          </a:p>
          <a:p>
            <a:pPr marL="228600" indent="0">
              <a:buFont typeface="Arial" panose="020B0604020202020204" pitchFamily="34" charset="0"/>
              <a:buNone/>
            </a:pPr>
            <a:endParaRPr lang="en-US" sz="1000" b="0" i="0">
              <a:latin typeface="Suisse Int'l" panose="020B0804000000000000" pitchFamily="34" charset="77"/>
            </a:endParaRPr>
          </a:p>
          <a:p>
            <a:pPr marL="400050" indent="-171450">
              <a:buFont typeface="Arial" panose="020B0604020202020204" pitchFamily="34" charset="0"/>
              <a:buChar char="•"/>
            </a:pPr>
            <a:r>
              <a:rPr lang="en-US" sz="1000" b="0" i="0">
                <a:latin typeface="Suisse Int'l" panose="020B0804000000000000" pitchFamily="34" charset="77"/>
              </a:rPr>
              <a:t>The last page of the profile, Life outside travel, is a new lens offered in this research. It provides insights into the other major life events happening and spending priorities competing for their travel dollars. </a:t>
            </a:r>
          </a:p>
          <a:p>
            <a:pPr marL="400050" indent="-171450">
              <a:buFont typeface="Arial" panose="020B0604020202020204" pitchFamily="34" charset="0"/>
              <a:buChar char="•"/>
            </a:pPr>
            <a:r>
              <a:rPr lang="en-US" sz="1000" b="0" i="0">
                <a:latin typeface="Suisse Int'l" panose="020B0804000000000000" pitchFamily="34" charset="77"/>
              </a:rPr>
              <a:t>CLICK: You can see that Outdoor Explorers tend to spend their money on their personal hobbies and interests. As travellers who enjoy physical activities and sports, this isn’t surprising – they are likely spending money on sports equipment like skis, snowboards, canoes, kayaks and bikes to pursue their favourite activities. </a:t>
            </a:r>
          </a:p>
          <a:p>
            <a:pPr marL="400050" indent="-171450">
              <a:buFont typeface="Arial" panose="020B0604020202020204" pitchFamily="34" charset="0"/>
              <a:buChar char="•"/>
            </a:pPr>
            <a:r>
              <a:rPr lang="en-US" sz="1000" b="0" i="0">
                <a:latin typeface="Suisse Int'l" panose="020B0804000000000000" pitchFamily="34" charset="77"/>
              </a:rPr>
              <a:t>CLICK: In contrast, these no-frills travellers, who are not luxury seekers - like the Refined Globetrotters are - aren’t spending a lot of money on things like getting pampered at the spa and high-end skin care products. This information can offer insights into where you might want to be marketing to Outdoor Explorers or creating promotional partnerships – potentially with the local sports retailers!</a:t>
            </a:r>
          </a:p>
        </p:txBody>
      </p:sp>
      <p:sp>
        <p:nvSpPr>
          <p:cNvPr id="4" name="Slide Number Placeholder 3">
            <a:extLst>
              <a:ext uri="{FF2B5EF4-FFF2-40B4-BE49-F238E27FC236}">
                <a16:creationId xmlns:a16="http://schemas.microsoft.com/office/drawing/2014/main" id="{B2BDFEAD-8948-FE41-17C0-8229CF6016F7}"/>
              </a:ext>
            </a:extLst>
          </p:cNvPr>
          <p:cNvSpPr>
            <a:spLocks noGrp="1"/>
          </p:cNvSpPr>
          <p:nvPr>
            <p:ph type="sldNum" idx="12"/>
          </p:nvPr>
        </p:nvSpPr>
        <p:spPr>
          <a:xfrm>
            <a:off x="3884613" y="8685213"/>
            <a:ext cx="2971800" cy="458787"/>
          </a:xfrm>
          <a:prstGeom prst="rect">
            <a:avLst/>
          </a:prstGeom>
        </p:spPr>
        <p:txBody>
          <a:bodyPr/>
          <a:lstStyle/>
          <a:p>
            <a:pPr marL="0" marR="0" lvl="0" indent="0" algn="r" rtl="0">
              <a:spcBef>
                <a:spcPct val="0"/>
              </a:spcBef>
              <a:spcAft>
                <a:spcPct val="0"/>
              </a:spcAft>
              <a:buNone/>
            </a:pPr>
            <a:fld id="{00000000-1234-1234-1234-123412341234}" type="slidenum">
              <a:rPr lang="en-US" sz="1200" b="0" i="0" u="none" strike="noStrike" cap="none" smtClean="0">
                <a:solidFill>
                  <a:schemeClr val="dk1"/>
                </a:solidFill>
                <a:latin typeface="Calibri"/>
                <a:ea typeface="Calibri"/>
                <a:cs typeface="Calibri"/>
                <a:sym typeface="Calibri"/>
              </a:rPr>
              <a:t>52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7898781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a:latin typeface="Suisse Int'l" panose="020B0804000000000000" pitchFamily="34" charset="77"/>
              </a:rPr>
              <a:t>Facilitator</a:t>
            </a:r>
          </a:p>
          <a:p>
            <a:endParaRPr lang="en-US" sz="1000" b="0" i="0">
              <a:latin typeface="Suisse Int'l" panose="020B0804000000000000" pitchFamily="34" charset="77"/>
            </a:endParaRPr>
          </a:p>
          <a:p>
            <a:r>
              <a:rPr lang="en-US" sz="1000" b="0" i="0">
                <a:latin typeface="Suisse Int'l" panose="020B0804000000000000" pitchFamily="34" charset="77"/>
              </a:rPr>
              <a:t>Depending on the schedule start time, you may wish to modify the length of this break.</a:t>
            </a:r>
          </a:p>
        </p:txBody>
      </p:sp>
    </p:spTree>
    <p:extLst>
      <p:ext uri="{BB962C8B-B14F-4D97-AF65-F5344CB8AC3E}">
        <p14:creationId xmlns:p14="http://schemas.microsoft.com/office/powerpoint/2010/main" val="241319481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FE3230-C969-5604-8780-2CA6047D95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D158F3D-4A48-7505-B331-26B89B7D901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AF7E2B6-981B-009A-8AA7-FDFC26338DAA}"/>
              </a:ext>
            </a:extLst>
          </p:cNvPr>
          <p:cNvSpPr>
            <a:spLocks noGrp="1"/>
          </p:cNvSpPr>
          <p:nvPr>
            <p:ph type="body" idx="1"/>
          </p:nvPr>
        </p:nvSpPr>
        <p:spPr/>
        <p:txBody>
          <a:bodyPr/>
          <a:lstStyle/>
          <a:p>
            <a:pPr marL="228600" marR="0" lvl="0" indent="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None/>
              <a:defRPr/>
            </a:pPr>
            <a:r>
              <a:rPr lang="en-CA" sz="1000" b="0" i="0">
                <a:latin typeface="Suisse Int'l" panose="020B0804000000000000" pitchFamily="34" charset="77"/>
              </a:rPr>
              <a:t>Narration </a:t>
            </a:r>
          </a:p>
          <a:p>
            <a:pPr marL="228600" indent="0">
              <a:buFont typeface="Arial" panose="020B0604020202020204" pitchFamily="34" charset="0"/>
              <a:buNone/>
            </a:pPr>
            <a:endParaRPr lang="en-US" sz="1000" b="0" i="0">
              <a:latin typeface="Suisse Int'l" panose="020B0804000000000000" pitchFamily="34" charset="77"/>
            </a:endParaRPr>
          </a:p>
          <a:p>
            <a:pPr marL="228600" indent="0">
              <a:buFont typeface="Arial" panose="020B0604020202020204" pitchFamily="34" charset="0"/>
              <a:buNone/>
            </a:pPr>
            <a:r>
              <a:rPr lang="en-US" sz="1000" b="0" i="0">
                <a:latin typeface="Suisse Int'l" panose="020B0804000000000000" pitchFamily="34" charset="77"/>
              </a:rPr>
              <a:t>Take a moment now, even thought you have only an introductory understanding of the Outdoor Explorer and let’s discuss why this video – which was created before the Segmentation Program was released, could be aligned with the Outdoor Explorer.</a:t>
            </a:r>
          </a:p>
          <a:p>
            <a:pPr marL="228600" indent="0">
              <a:buFont typeface="Arial" panose="020B0604020202020204" pitchFamily="34" charset="0"/>
              <a:buNone/>
            </a:pPr>
            <a:r>
              <a:rPr lang="en-US" sz="1000" b="0" i="0">
                <a:latin typeface="Suisse Int'l" panose="020B0804000000000000" pitchFamily="34" charset="77"/>
              </a:rPr>
              <a:t>Things to bring up in discussion if there is time:</a:t>
            </a:r>
          </a:p>
          <a:p>
            <a:pPr marL="400050" indent="-171450">
              <a:buFont typeface="Arial" panose="020B0604020202020204" pitchFamily="34" charset="0"/>
              <a:buChar char="•"/>
            </a:pPr>
            <a:r>
              <a:rPr lang="en-US" sz="1000" b="0" i="0">
                <a:latin typeface="Suisse Int'l" panose="020B0804000000000000" pitchFamily="34" charset="77"/>
              </a:rPr>
              <a:t>There are lots of shots of fun, exciting, high-intensity and adrenaline activities such as skiing and snowmobiling, all taking place in beautiful, natural and scenic settings. </a:t>
            </a:r>
          </a:p>
          <a:p>
            <a:pPr marL="400050" indent="-171450">
              <a:buFont typeface="Arial" panose="020B0604020202020204" pitchFamily="34" charset="0"/>
              <a:buChar char="•"/>
            </a:pPr>
            <a:r>
              <a:rPr lang="en-US" sz="1000" b="0" i="0">
                <a:latin typeface="Suisse Int'l" panose="020B0804000000000000" pitchFamily="34" charset="77"/>
              </a:rPr>
              <a:t>A good example of how to use trigger data in marketing. The focus is on adventure and excitement. However, there are also images addressing unwinding and relaxation (hot tub) at the end of the day. </a:t>
            </a:r>
          </a:p>
          <a:p>
            <a:pPr marL="400050" indent="-171450">
              <a:buFont typeface="Arial" panose="020B0604020202020204" pitchFamily="34" charset="0"/>
              <a:buChar char="•"/>
            </a:pPr>
            <a:r>
              <a:rPr lang="en-US" sz="1000" b="0" i="0">
                <a:latin typeface="Suisse Int'l" panose="020B0804000000000000" pitchFamily="34" charset="77"/>
              </a:rPr>
              <a:t>Also, show people on their own as well as with partners/spouses and friends.</a:t>
            </a:r>
          </a:p>
          <a:p>
            <a:pPr marL="228600" indent="0">
              <a:buFont typeface="Arial" panose="020B0604020202020204" pitchFamily="34" charset="0"/>
              <a:buNone/>
            </a:pPr>
            <a:r>
              <a:rPr lang="en-US" sz="1000" b="0" i="0">
                <a:latin typeface="Suisse Int'l" panose="020B0804000000000000" pitchFamily="34" charset="77"/>
              </a:rPr>
              <a:t>________________</a:t>
            </a:r>
          </a:p>
          <a:p>
            <a:pPr marL="228600" indent="0">
              <a:buFont typeface="Arial" panose="020B0604020202020204" pitchFamily="34" charset="0"/>
              <a:buNone/>
            </a:pPr>
            <a:r>
              <a:rPr lang="en-US" sz="1000" b="0" i="0">
                <a:latin typeface="Suisse Int'l" panose="020B0804000000000000" pitchFamily="34" charset="77"/>
              </a:rPr>
              <a:t>Facilitator note</a:t>
            </a:r>
          </a:p>
          <a:p>
            <a:pPr marL="400050" indent="-171450">
              <a:buFont typeface="Arial" panose="020B0604020202020204" pitchFamily="34" charset="0"/>
              <a:buChar char="•"/>
            </a:pPr>
            <a:r>
              <a:rPr lang="en-US" sz="1000" b="0" i="0">
                <a:latin typeface="Suisse Int'l" panose="020B0804000000000000" pitchFamily="34" charset="77"/>
              </a:rPr>
              <a:t>Feel free to replace it with an appropriate video from your own province that represents the Outdoor Explorer.</a:t>
            </a:r>
          </a:p>
          <a:p>
            <a:pPr marL="400050" indent="-171450">
              <a:buFont typeface="Arial" panose="020B0604020202020204" pitchFamily="34" charset="0"/>
              <a:buChar char="•"/>
            </a:pPr>
            <a:endParaRPr lang="en-US" sz="1000"/>
          </a:p>
          <a:p>
            <a:pPr marL="400050" indent="-171450">
              <a:buFont typeface="Arial" panose="020B0604020202020204" pitchFamily="34" charset="0"/>
              <a:buChar char="•"/>
            </a:pPr>
            <a:endParaRPr lang="en-US" sz="1000"/>
          </a:p>
        </p:txBody>
      </p:sp>
      <p:sp>
        <p:nvSpPr>
          <p:cNvPr id="4" name="Slide Number Placeholder 3">
            <a:extLst>
              <a:ext uri="{FF2B5EF4-FFF2-40B4-BE49-F238E27FC236}">
                <a16:creationId xmlns:a16="http://schemas.microsoft.com/office/drawing/2014/main" id="{6AB73FE5-EFDE-443A-0989-CBF9859AAC20}"/>
              </a:ext>
            </a:extLst>
          </p:cNvPr>
          <p:cNvSpPr>
            <a:spLocks noGrp="1"/>
          </p:cNvSpPr>
          <p:nvPr>
            <p:ph type="sldNum" idx="12"/>
          </p:nvPr>
        </p:nvSpPr>
        <p:spPr>
          <a:xfrm>
            <a:off x="3884613" y="8685213"/>
            <a:ext cx="2971800" cy="458787"/>
          </a:xfrm>
          <a:prstGeom prst="rect">
            <a:avLst/>
          </a:prstGeom>
        </p:spPr>
        <p:txBody>
          <a:bodyPr/>
          <a:lstStyle/>
          <a:p>
            <a:pPr marL="0" marR="0" lvl="0" indent="0" algn="r" rtl="0">
              <a:spcBef>
                <a:spcPct val="0"/>
              </a:spcBef>
              <a:spcAft>
                <a:spcPct val="0"/>
              </a:spcAft>
              <a:buNone/>
            </a:pPr>
            <a:fld id="{00000000-1234-1234-1234-123412341234}" type="slidenum">
              <a:rPr lang="en-US" sz="1200" b="0" i="0" u="none" strike="noStrike" cap="none" smtClean="0">
                <a:solidFill>
                  <a:schemeClr val="dk1"/>
                </a:solidFill>
                <a:latin typeface="Calibri"/>
                <a:ea typeface="Calibri"/>
                <a:cs typeface="Calibri"/>
                <a:sym typeface="Calibri"/>
              </a:rPr>
              <a:t>54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2918498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2">
          <a:extLst>
            <a:ext uri="{FF2B5EF4-FFF2-40B4-BE49-F238E27FC236}">
              <a16:creationId xmlns:a16="http://schemas.microsoft.com/office/drawing/2014/main" id="{00D7A037-30BA-2C75-B1AD-3297361329A7}"/>
            </a:ext>
          </a:extLst>
        </p:cNvPr>
        <p:cNvGrpSpPr/>
        <p:nvPr/>
      </p:nvGrpSpPr>
      <p:grpSpPr>
        <a:xfrm>
          <a:off x="0" y="0"/>
          <a:ext cx="0" cy="0"/>
          <a:chOff x="0" y="0"/>
          <a:chExt cx="0" cy="0"/>
        </a:xfrm>
      </p:grpSpPr>
      <p:sp>
        <p:nvSpPr>
          <p:cNvPr id="413" name="Google Shape;413;p9:notes">
            <a:extLst>
              <a:ext uri="{FF2B5EF4-FFF2-40B4-BE49-F238E27FC236}">
                <a16:creationId xmlns:a16="http://schemas.microsoft.com/office/drawing/2014/main" id="{1D683F3B-AC74-B531-32E1-C8E4EBA82A40}"/>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228600" marR="0" lvl="0" indent="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None/>
              <a:defRPr/>
            </a:pPr>
            <a:r>
              <a:rPr lang="en-CA" sz="1000" b="0" i="0">
                <a:solidFill>
                  <a:srgbClr val="343C41"/>
                </a:solidFill>
                <a:effectLst/>
                <a:latin typeface="Suisse Int'l" panose="020B0804000000000000" pitchFamily="34" charset="77"/>
                <a:ea typeface="DengXian" panose="02010600030101010101" pitchFamily="2" charset="-122"/>
                <a:cs typeface="Times New Roman" panose="02020603050405020304" pitchFamily="18" charset="0"/>
              </a:rPr>
              <a:t>Narration</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endParaRPr lang="en-CA" sz="1000" b="0" i="0">
              <a:solidFill>
                <a:srgbClr val="343C41"/>
              </a:solidFill>
              <a:effectLst/>
              <a:latin typeface="Suisse Int'l" panose="020B0804000000000000" pitchFamily="34" charset="77"/>
              <a:ea typeface="DengXian" panose="02010600030101010101" pitchFamily="2" charset="-122"/>
              <a:cs typeface="Times New Roman" panose="02020603050405020304" pitchFamily="18" charset="0"/>
            </a:endParaRPr>
          </a:p>
          <a:p>
            <a:pPr marL="0" lvl="0" indent="0" algn="l" rtl="0">
              <a:spcBef>
                <a:spcPct val="0"/>
              </a:spcBef>
              <a:spcAft>
                <a:spcPct val="0"/>
              </a:spcAft>
              <a:buNone/>
            </a:pPr>
            <a:r>
              <a:rPr lang="en-CA" sz="1000" b="0" i="0">
                <a:latin typeface="Suisse Int'l" panose="020B0804000000000000" pitchFamily="34" charset="77"/>
              </a:rPr>
              <a:t>In this session we’re going to focus on applying the profile insights in a research application scenario – assessing an experience from the lens of a traveller type. The goals of this activity are threefold:</a:t>
            </a:r>
          </a:p>
          <a:p>
            <a:pPr marL="228600" lvl="0" indent="-228600" algn="l" rtl="0">
              <a:spcBef>
                <a:spcPct val="0"/>
              </a:spcBef>
              <a:spcAft>
                <a:spcPct val="0"/>
              </a:spcAft>
              <a:buFont typeface="+mj-lt"/>
              <a:buAutoNum type="arabicPeriod"/>
            </a:pPr>
            <a:r>
              <a:rPr lang="en-CA" sz="1000" b="0" i="0">
                <a:latin typeface="Suisse Int'l" panose="020B0804000000000000" pitchFamily="34" charset="77"/>
              </a:rPr>
              <a:t>Expose you to another Highly Engaged Guest traveller type – the Culture Seekers – so you can get to know them better. We’ve mostly talked about the Outdoor Explorer, so now you’ll get to know a new traveller type in more depth. </a:t>
            </a:r>
          </a:p>
          <a:p>
            <a:pPr marL="228600" lvl="0" indent="-228600" algn="l" rtl="0">
              <a:spcBef>
                <a:spcPct val="0"/>
              </a:spcBef>
              <a:spcAft>
                <a:spcPct val="0"/>
              </a:spcAft>
              <a:buFont typeface="+mj-lt"/>
              <a:buAutoNum type="arabicPeriod"/>
            </a:pPr>
            <a:r>
              <a:rPr lang="en-CA" sz="1000" b="0" i="0">
                <a:latin typeface="Suisse Int'l" panose="020B0804000000000000" pitchFamily="34" charset="77"/>
              </a:rPr>
              <a:t>Give you an opportunity to work with a profile to familiarize yourself with it, finding information and selecting key characteristics of the Culture Seekers – both things they like and don’t like – that will be helpful in assessing the appeal of an experience to them. </a:t>
            </a:r>
          </a:p>
          <a:p>
            <a:pPr marL="228600" lvl="0" indent="-228600" algn="l" rtl="0">
              <a:spcBef>
                <a:spcPct val="0"/>
              </a:spcBef>
              <a:spcAft>
                <a:spcPct val="0"/>
              </a:spcAft>
              <a:buFont typeface="+mj-lt"/>
              <a:buAutoNum type="arabicPeriod"/>
            </a:pPr>
            <a:r>
              <a:rPr lang="en-CA" sz="1000" b="0" i="0">
                <a:latin typeface="Suisse Int'l" panose="020B0804000000000000" pitchFamily="34" charset="77"/>
              </a:rPr>
              <a:t>Apply the insights from the profile to assess and suggest product development and marketing ideas for a destination experience.  </a:t>
            </a:r>
          </a:p>
        </p:txBody>
      </p:sp>
      <p:sp>
        <p:nvSpPr>
          <p:cNvPr id="414" name="Google Shape;414;p9:notes">
            <a:extLst>
              <a:ext uri="{FF2B5EF4-FFF2-40B4-BE49-F238E27FC236}">
                <a16:creationId xmlns:a16="http://schemas.microsoft.com/office/drawing/2014/main" id="{88C6E831-3B6B-61C3-33B7-3C80BDA059A9}"/>
              </a:ext>
            </a:extLst>
          </p:cNvPr>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2869569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a:latin typeface="Suisse Int'l" panose="020B0804000000000000" pitchFamily="34" charset="77"/>
              </a:rPr>
              <a:t>Narration</a:t>
            </a:r>
          </a:p>
          <a:p>
            <a:endParaRPr lang="en-US" sz="1000" b="0" i="0">
              <a:latin typeface="Suisse Int'l" panose="020B0804000000000000" pitchFamily="34" charset="77"/>
            </a:endParaRPr>
          </a:p>
          <a:p>
            <a:pPr>
              <a:buFont typeface="Arial" panose="020B0604020202020204" pitchFamily="34" charset="0"/>
              <a:buChar char="•"/>
            </a:pPr>
            <a:r>
              <a:rPr lang="en-US" sz="1000" b="0" i="0">
                <a:latin typeface="Suisse Int'l" panose="020B0804000000000000" pitchFamily="34" charset="77"/>
              </a:rPr>
              <a:t>Before we get into the activity, let’s learn more about the experience you are going to be assessing – the PEI Shellfish Festival. This festival takes place annually in Charlottetown, bringing together </a:t>
            </a:r>
            <a:r>
              <a:rPr lang="en-CA" sz="1000" b="0" i="0">
                <a:solidFill>
                  <a:srgbClr val="000000"/>
                </a:solidFill>
                <a:effectLst/>
                <a:latin typeface="Suisse Int'l" panose="020B0804000000000000" pitchFamily="34" charset="77"/>
              </a:rPr>
              <a:t>the freshest shellfish, top culinary chefs, and East Coast-style entertainment for a weekend of fun. </a:t>
            </a:r>
          </a:p>
          <a:p>
            <a:pPr>
              <a:buFont typeface="Arial" panose="020B0604020202020204" pitchFamily="34" charset="0"/>
              <a:buChar char="•"/>
            </a:pPr>
            <a:endParaRPr lang="en-US"/>
          </a:p>
          <a:p>
            <a:endParaRPr lang="en-CA" b="0" i="0">
              <a:solidFill>
                <a:srgbClr val="000000"/>
              </a:solidFill>
              <a:effectLst/>
              <a:latin typeface="Kumbh Sans"/>
            </a:endParaRPr>
          </a:p>
          <a:p>
            <a:endParaRPr lang="en-US"/>
          </a:p>
        </p:txBody>
      </p:sp>
    </p:spTree>
    <p:extLst>
      <p:ext uri="{BB962C8B-B14F-4D97-AF65-F5344CB8AC3E}">
        <p14:creationId xmlns:p14="http://schemas.microsoft.com/office/powerpoint/2010/main" val="219983523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0">
              <a:buFontTx/>
              <a:buNone/>
            </a:pPr>
            <a:r>
              <a:rPr lang="en-CA" sz="1000" b="0" i="0">
                <a:solidFill>
                  <a:srgbClr val="000000"/>
                </a:solidFill>
                <a:effectLst/>
                <a:latin typeface="Suisse Int'l" panose="020B0804000000000000" pitchFamily="34" charset="77"/>
              </a:rPr>
              <a:t>Narration</a:t>
            </a:r>
          </a:p>
          <a:p>
            <a:pPr marL="228600" indent="0">
              <a:buFontTx/>
              <a:buNone/>
            </a:pPr>
            <a:endParaRPr lang="en-CA" sz="1000" b="0" i="0">
              <a:solidFill>
                <a:srgbClr val="000000"/>
              </a:solidFill>
              <a:effectLst/>
              <a:latin typeface="Suisse Int'l" panose="020B0804000000000000" pitchFamily="34" charset="77"/>
            </a:endParaRPr>
          </a:p>
          <a:p>
            <a:pPr>
              <a:buFont typeface="Arial" panose="020B0604020202020204" pitchFamily="34" charset="0"/>
              <a:buChar char="•"/>
            </a:pPr>
            <a:r>
              <a:rPr lang="en-CA" sz="1000" b="0" i="0">
                <a:solidFill>
                  <a:srgbClr val="000000"/>
                </a:solidFill>
                <a:effectLst/>
                <a:latin typeface="Suisse Int'l" panose="020B0804000000000000" pitchFamily="34" charset="77"/>
              </a:rPr>
              <a:t>There are several elements to the festival including – opportunities to purchase and sample seafood. </a:t>
            </a:r>
          </a:p>
          <a:p>
            <a:pPr>
              <a:buFont typeface="Arial" panose="020B0604020202020204" pitchFamily="34" charset="0"/>
              <a:buChar char="•"/>
            </a:pPr>
            <a:r>
              <a:rPr lang="en-CA" sz="1000" b="0" i="0">
                <a:solidFill>
                  <a:srgbClr val="000000"/>
                </a:solidFill>
                <a:effectLst/>
                <a:latin typeface="Suisse Int'l" panose="020B0804000000000000" pitchFamily="34" charset="77"/>
              </a:rPr>
              <a:t>There is a Shellfish Pavilion with a variety of shellfish food offerings on the menu and options for non-shellfish eaters too. Visitors can try a freshly shucked PEI oyster, PEI mussels, or the Island’s favourite lobster roll.</a:t>
            </a:r>
          </a:p>
          <a:p>
            <a:pPr>
              <a:buFont typeface="Arial" panose="020B0604020202020204" pitchFamily="34" charset="0"/>
              <a:buChar char="•"/>
            </a:pPr>
            <a:r>
              <a:rPr lang="en-CA" sz="1000" b="0" i="0">
                <a:solidFill>
                  <a:srgbClr val="000000"/>
                </a:solidFill>
                <a:effectLst/>
                <a:latin typeface="Suisse Int'l" panose="020B0804000000000000" pitchFamily="34" charset="77"/>
              </a:rPr>
              <a:t>Feast &amp; Frolic is the festival’s gala event featuring an oyster bar with unlimited sampling, exquisite food stations showcasing culinary delights from PEI, an opportunity to meet Celebrity Chef Corbin, TV personality and host of popular Food Network shows, and Shucker Paddy, the Guinness World Record holder for fastest oyster shucking. Guests also Feast on a 3-course meal prepared by top local chefs.  </a:t>
            </a:r>
          </a:p>
          <a:p>
            <a:pPr>
              <a:buFont typeface="Arial" panose="020B0604020202020204" pitchFamily="34" charset="0"/>
              <a:buChar char="•"/>
            </a:pPr>
            <a:endParaRPr lang="en-CA" b="0" i="0">
              <a:solidFill>
                <a:srgbClr val="000000"/>
              </a:solidFill>
              <a:effectLst/>
              <a:latin typeface="Kumbh Sans"/>
            </a:endParaRPr>
          </a:p>
          <a:p>
            <a:endParaRPr lang="en-US" b="1"/>
          </a:p>
        </p:txBody>
      </p:sp>
    </p:spTree>
    <p:extLst>
      <p:ext uri="{BB962C8B-B14F-4D97-AF65-F5344CB8AC3E}">
        <p14:creationId xmlns:p14="http://schemas.microsoft.com/office/powerpoint/2010/main" val="93057989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10AFC5-FB2C-A3B4-F2A7-8B33018B705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590B39-9402-6923-F28A-4A2F9C2C71D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768994-C7A5-EE3D-011F-AB470B3323A0}"/>
              </a:ext>
            </a:extLst>
          </p:cNvPr>
          <p:cNvSpPr>
            <a:spLocks noGrp="1"/>
          </p:cNvSpPr>
          <p:nvPr>
            <p:ph type="body" idx="1"/>
          </p:nvPr>
        </p:nvSpPr>
        <p:spPr/>
        <p:txBody>
          <a:bodyPr/>
          <a:lstStyle/>
          <a:p>
            <a:pPr marL="228600" marR="0" lvl="0" indent="0" algn="l" defTabSz="914400" rtl="0" eaLnBrk="1" fontAlgn="auto" latinLnBrk="0" hangingPunct="1">
              <a:lnSpc>
                <a:spcPct val="100000"/>
              </a:lnSpc>
              <a:spcBef>
                <a:spcPct val="0"/>
              </a:spcBef>
              <a:spcAft>
                <a:spcPct val="0"/>
              </a:spcAft>
              <a:buClr>
                <a:srgbClr val="000000"/>
              </a:buClr>
              <a:buSzPts val="1400"/>
              <a:buFontTx/>
              <a:buNone/>
              <a:defRPr/>
            </a:pPr>
            <a:r>
              <a:rPr lang="en-CA" sz="1000" b="0" i="0">
                <a:solidFill>
                  <a:srgbClr val="000000"/>
                </a:solidFill>
                <a:effectLst/>
                <a:latin typeface="Suisse Int'l" panose="020B0804000000000000" pitchFamily="34" charset="77"/>
              </a:rPr>
              <a:t>Narration</a:t>
            </a:r>
          </a:p>
          <a:p>
            <a:pPr>
              <a:buFont typeface="Arial" panose="020B0604020202020204" pitchFamily="34" charset="0"/>
              <a:buChar char="•"/>
            </a:pPr>
            <a:r>
              <a:rPr lang="en-CA" sz="1000" b="0" i="0">
                <a:solidFill>
                  <a:srgbClr val="000000"/>
                </a:solidFill>
                <a:effectLst/>
                <a:latin typeface="Suisse Int'l" panose="020B0804000000000000" pitchFamily="34" charset="77"/>
              </a:rPr>
              <a:t>Other festival activities focus around cooking and sampling PEI seafood. </a:t>
            </a:r>
          </a:p>
          <a:p>
            <a:pPr>
              <a:buFont typeface="Arial" panose="020B0604020202020204" pitchFamily="34" charset="0"/>
              <a:buChar char="•"/>
            </a:pPr>
            <a:r>
              <a:rPr lang="en-CA" sz="1000" b="0" i="0">
                <a:solidFill>
                  <a:srgbClr val="000000"/>
                </a:solidFill>
                <a:effectLst/>
                <a:latin typeface="Suisse Int'l" panose="020B0804000000000000" pitchFamily="34" charset="77"/>
              </a:rPr>
              <a:t>Visitors can watch award-winning chefs go head-to-head in the Garland Canada International Chef Challenge,  a race against the clock to produce epic PEI shellfish dishes.   </a:t>
            </a:r>
          </a:p>
          <a:p>
            <a:pPr>
              <a:buFont typeface="Arial" panose="020B0604020202020204" pitchFamily="34" charset="0"/>
              <a:buChar char="•"/>
            </a:pPr>
            <a:r>
              <a:rPr lang="en-CA" sz="1000" b="0" i="0">
                <a:solidFill>
                  <a:srgbClr val="000000"/>
                </a:solidFill>
                <a:effectLst/>
                <a:latin typeface="Suisse Int'l" panose="020B0804000000000000" pitchFamily="34" charset="77"/>
              </a:rPr>
              <a:t>There are Oyster Shucking Championships and demonstrations. </a:t>
            </a:r>
          </a:p>
          <a:p>
            <a:pPr>
              <a:buFont typeface="Arial" panose="020B0604020202020204" pitchFamily="34" charset="0"/>
              <a:buChar char="•"/>
            </a:pPr>
            <a:r>
              <a:rPr lang="en-CA" sz="1000" b="0" i="0">
                <a:solidFill>
                  <a:srgbClr val="000000"/>
                </a:solidFill>
                <a:effectLst/>
                <a:latin typeface="Suisse Int'l" panose="020B0804000000000000" pitchFamily="34" charset="77"/>
              </a:rPr>
              <a:t>A chowder championship, the Best Caesar in Town competition and a “Tie One On” competition where competitors compete in the art of tying buoys. </a:t>
            </a:r>
          </a:p>
        </p:txBody>
      </p:sp>
    </p:spTree>
    <p:extLst>
      <p:ext uri="{BB962C8B-B14F-4D97-AF65-F5344CB8AC3E}">
        <p14:creationId xmlns:p14="http://schemas.microsoft.com/office/powerpoint/2010/main" val="108313227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EDE9FF-1728-7B4B-6CD0-25FC35B073C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05A630E-DF78-15A9-486F-65D6C9F4B57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906D44-C661-B5E3-1955-5D16CFB75488}"/>
              </a:ext>
            </a:extLst>
          </p:cNvPr>
          <p:cNvSpPr>
            <a:spLocks noGrp="1"/>
          </p:cNvSpPr>
          <p:nvPr>
            <p:ph type="body" idx="1"/>
          </p:nvPr>
        </p:nvSpPr>
        <p:spPr/>
        <p:txBody>
          <a:bodyPr/>
          <a:lstStyle/>
          <a:p>
            <a:pPr marL="228600" marR="0" lvl="0" indent="0" algn="l" defTabSz="914400" rtl="0" eaLnBrk="1" fontAlgn="auto" latinLnBrk="0" hangingPunct="1">
              <a:lnSpc>
                <a:spcPct val="100000"/>
              </a:lnSpc>
              <a:spcBef>
                <a:spcPct val="0"/>
              </a:spcBef>
              <a:spcAft>
                <a:spcPct val="0"/>
              </a:spcAft>
              <a:buClr>
                <a:srgbClr val="000000"/>
              </a:buClr>
              <a:buSzPts val="1400"/>
              <a:buFontTx/>
              <a:buNone/>
              <a:defRPr/>
            </a:pPr>
            <a:r>
              <a:rPr lang="en-CA" sz="1000" b="0" i="0">
                <a:solidFill>
                  <a:srgbClr val="000000"/>
                </a:solidFill>
                <a:effectLst/>
                <a:latin typeface="Suisse Int'l" panose="020B0804000000000000" pitchFamily="34" charset="77"/>
              </a:rPr>
              <a:t>Narration</a:t>
            </a:r>
          </a:p>
          <a:p>
            <a:pPr>
              <a:buFont typeface="Arial" panose="020B0604020202020204" pitchFamily="34" charset="0"/>
              <a:buChar char="•"/>
            </a:pPr>
            <a:r>
              <a:rPr lang="en-CA" sz="1000" b="0" i="0">
                <a:solidFill>
                  <a:srgbClr val="000000"/>
                </a:solidFill>
                <a:effectLst/>
                <a:latin typeface="Suisse Int'l" panose="020B0804000000000000" pitchFamily="34" charset="77"/>
              </a:rPr>
              <a:t>There’s a big entertainment and music element to the festival with various musicians taking to the stage throughout each day of the festival. </a:t>
            </a:r>
          </a:p>
          <a:p>
            <a:pPr>
              <a:buFont typeface="Arial" panose="020B0604020202020204" pitchFamily="34" charset="0"/>
              <a:buChar char="•"/>
            </a:pPr>
            <a:r>
              <a:rPr lang="en-CA" sz="1000" b="0" i="0">
                <a:solidFill>
                  <a:srgbClr val="000000"/>
                </a:solidFill>
                <a:effectLst/>
                <a:latin typeface="Suisse Int'l" panose="020B0804000000000000" pitchFamily="34" charset="77"/>
              </a:rPr>
              <a:t>The website does not offer extensive information and details about the event, but this gives you an overall sense of what it’s about – enjoying PEI’s authentic food and culture. </a:t>
            </a:r>
            <a:endParaRPr lang="en-US" sz="1000" b="0" i="0">
              <a:latin typeface="Suisse Int'l" panose="020B0804000000000000" pitchFamily="34" charset="77"/>
            </a:endParaRPr>
          </a:p>
        </p:txBody>
      </p:sp>
    </p:spTree>
    <p:extLst>
      <p:ext uri="{BB962C8B-B14F-4D97-AF65-F5344CB8AC3E}">
        <p14:creationId xmlns:p14="http://schemas.microsoft.com/office/powerpoint/2010/main" val="14774902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a:buNone/>
              <a:defRPr/>
            </a:pPr>
            <a:r>
              <a:rPr lang="en-US" sz="1100" b="0" i="0">
                <a:effectLst/>
                <a:latin typeface="Suisse Int'l Book Italic" panose="020B0804000000000000" pitchFamily="34" charset="77"/>
                <a:ea typeface="Calibri" panose="020F0502020204030204" pitchFamily="34" charset="0"/>
                <a:cs typeface="Times New Roman" panose="02020603050405020304" pitchFamily="18" charset="0"/>
              </a:rPr>
              <a:t>Narration </a:t>
            </a:r>
          </a:p>
          <a:p>
            <a:endParaRPr lang="en-US" sz="1100" b="0" i="0">
              <a:latin typeface="Suisse Int'l Book Italic" panose="020B0804000000000000" pitchFamily="34" charset="77"/>
            </a:endParaRPr>
          </a:p>
          <a:p>
            <a:r>
              <a:rPr lang="en-US" sz="1100" b="0" i="0">
                <a:latin typeface="Suisse Int'l Book Italic" panose="020B0804000000000000" pitchFamily="34" charset="77"/>
              </a:rPr>
              <a:t>Today we will introduce</a:t>
            </a:r>
            <a:r>
              <a:rPr lang="en-CA" sz="1100" b="0" i="0">
                <a:latin typeface="Suisse Int'l Book Italic" panose="020B0804000000000000" pitchFamily="34" charset="77"/>
              </a:rPr>
              <a:t> you to Destination Canada’s new Traveller Segmentation Program, a powerful tool designed to help you better understand your visitors, refine your tourism offerings, and enhance your marketing efforts. This data-driven approach provides deep insights into traveller motivations, behaviours, and preferences, equipping you with the knowledge to create more compelling experiences and attract the right audiences. Get ready to unlock valuable opportunities for growth and innovation in your destination!  It is an introduction to the possibilities for using the research and an invitation to seek more in-depth learning in the future.</a:t>
            </a:r>
          </a:p>
          <a:p>
            <a:endParaRPr lang="en-CA" sz="1100"/>
          </a:p>
          <a:p>
            <a:endParaRPr lang="en-US" sz="1100"/>
          </a:p>
        </p:txBody>
      </p:sp>
      <p:sp>
        <p:nvSpPr>
          <p:cNvPr id="4" name="Slide Number Placeholder 3"/>
          <p:cNvSpPr>
            <a:spLocks noGrp="1"/>
          </p:cNvSpPr>
          <p:nvPr>
            <p:ph type="sldNum" idx="12"/>
          </p:nvPr>
        </p:nvSpPr>
        <p:spPr>
          <a:xfrm>
            <a:off x="3884613" y="8685213"/>
            <a:ext cx="2971800" cy="458787"/>
          </a:xfrm>
          <a:prstGeom prst="rect">
            <a:avLst/>
          </a:prstGeom>
        </p:spPr>
        <p:txBody>
          <a:bodyPr/>
          <a:lstStyle/>
          <a:p>
            <a:pPr marL="0" marR="0" lvl="0" indent="0" algn="r" rtl="0">
              <a:spcBef>
                <a:spcPct val="0"/>
              </a:spcBef>
              <a:spcAft>
                <a:spcPct val="0"/>
              </a:spcAft>
              <a:buNone/>
            </a:pPr>
            <a:fld id="{00000000-1234-1234-1234-123412341234}" type="slidenum">
              <a:rPr lang="en-US" sz="1200" b="0" i="0" u="none" strike="noStrike" cap="none" smtClean="0">
                <a:solidFill>
                  <a:schemeClr val="dk1"/>
                </a:solidFill>
                <a:latin typeface="Calibri"/>
                <a:ea typeface="Calibri"/>
                <a:cs typeface="Calibri"/>
                <a:sym typeface="Calibri"/>
              </a:rPr>
              <a:t>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9693601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5092B5-AA82-7FEA-E044-99E899876B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2256BB6-6DE9-C837-EDA3-83184A0C417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CBAD1C4-370E-3EF5-4A21-CB161C2CB116}"/>
              </a:ext>
            </a:extLst>
          </p:cNvPr>
          <p:cNvSpPr>
            <a:spLocks noGrp="1"/>
          </p:cNvSpPr>
          <p:nvPr>
            <p:ph type="body" idx="1"/>
          </p:nvPr>
        </p:nvSpPr>
        <p:spPr/>
        <p:txBody>
          <a:bodyPr/>
          <a:lstStyle/>
          <a:p>
            <a:pPr marL="228600" indent="0">
              <a:buFont typeface="Arial" panose="020B0604020202020204" pitchFamily="34" charset="0"/>
              <a:buNone/>
            </a:pPr>
            <a:r>
              <a:rPr lang="en-CA" sz="1000" b="0" i="0">
                <a:latin typeface="Suisse Int'l" panose="020B0804000000000000" pitchFamily="34" charset="77"/>
              </a:rPr>
              <a:t>Narration</a:t>
            </a:r>
          </a:p>
          <a:p>
            <a:pPr marL="400050" indent="-171450">
              <a:buFont typeface="Arial" panose="020B0604020202020204" pitchFamily="34" charset="0"/>
              <a:buChar char="•"/>
            </a:pPr>
            <a:r>
              <a:rPr lang="en-CA" sz="1000" b="0" i="0">
                <a:latin typeface="Suisse Int'l" panose="020B0804000000000000" pitchFamily="34" charset="77"/>
              </a:rPr>
              <a:t>For this activity you’ll start by getting to know the Culture Seekers a bit, identifying the key characteristics of this traveller type that can be used to inform product and marketing activities. </a:t>
            </a:r>
          </a:p>
          <a:p>
            <a:pPr marL="400050" indent="-171450">
              <a:buFont typeface="Arial" panose="020B0604020202020204" pitchFamily="34" charset="0"/>
              <a:buChar char="•"/>
            </a:pPr>
            <a:r>
              <a:rPr lang="en-CA" sz="1000" b="0" i="0">
                <a:latin typeface="Suisse Int'l" panose="020B0804000000000000" pitchFamily="34" charset="77"/>
              </a:rPr>
              <a:t>You will then assess and discuss either the product or marketing ideas from the lens of that traveller, identifying what aligns well and where you feel you could make enhancements. </a:t>
            </a:r>
            <a:endParaRPr lang="en-CA" sz="1000" b="0" i="0" u="none" strike="noStrike" cap="none">
              <a:solidFill>
                <a:schemeClr val="dk1"/>
              </a:solidFill>
              <a:latin typeface="Suisse Int'l" panose="020B0804000000000000" pitchFamily="34" charset="77"/>
              <a:cs typeface="Calibri"/>
              <a:sym typeface="Calibri"/>
            </a:endParaRPr>
          </a:p>
          <a:p>
            <a:pPr marL="400050" indent="-171450">
              <a:buFont typeface="Arial" panose="020B0604020202020204" pitchFamily="34" charset="0"/>
              <a:buChar char="•"/>
            </a:pPr>
            <a:r>
              <a:rPr lang="en-CA" sz="1000" b="0" i="0" u="none" strike="noStrike" cap="none">
                <a:solidFill>
                  <a:schemeClr val="dk1"/>
                </a:solidFill>
                <a:latin typeface="Suisse Int'l" panose="020B0804000000000000" pitchFamily="34" charset="77"/>
                <a:cs typeface="Calibri"/>
                <a:sym typeface="Calibri"/>
              </a:rPr>
              <a:t>You will have 20 minutes for your discussion as a group. </a:t>
            </a:r>
          </a:p>
          <a:p>
            <a:pPr marL="400050" indent="-171450">
              <a:buFont typeface="Arial" panose="020B0604020202020204" pitchFamily="34" charset="0"/>
              <a:buChar char="•"/>
            </a:pPr>
            <a:r>
              <a:rPr lang="en-CA" sz="1000" b="0" i="0" u="none" strike="noStrike" cap="none">
                <a:solidFill>
                  <a:schemeClr val="dk1"/>
                </a:solidFill>
                <a:latin typeface="Suisse Int'l" panose="020B0804000000000000" pitchFamily="34" charset="77"/>
                <a:cs typeface="Calibri"/>
                <a:sym typeface="Calibri"/>
              </a:rPr>
              <a:t>Select someone from the group to report back on your thoughts.</a:t>
            </a:r>
            <a:endParaRPr lang="en-CA" sz="1000" b="0" i="0">
              <a:latin typeface="Suisse Int'l" panose="020B0804000000000000" pitchFamily="34" charset="77"/>
            </a:endParaRPr>
          </a:p>
          <a:p>
            <a:pPr marL="228600" indent="0">
              <a:buFont typeface="Arial" panose="020B0604020202020204" pitchFamily="34" charset="0"/>
              <a:buNone/>
            </a:pPr>
            <a:endParaRPr lang="en-CA" sz="1000"/>
          </a:p>
        </p:txBody>
      </p:sp>
      <p:sp>
        <p:nvSpPr>
          <p:cNvPr id="4" name="Slide Number Placeholder 3">
            <a:extLst>
              <a:ext uri="{FF2B5EF4-FFF2-40B4-BE49-F238E27FC236}">
                <a16:creationId xmlns:a16="http://schemas.microsoft.com/office/drawing/2014/main" id="{9A406D67-743A-08AD-ABEB-5C45BA73B134}"/>
              </a:ext>
            </a:extLst>
          </p:cNvPr>
          <p:cNvSpPr>
            <a:spLocks noGrp="1"/>
          </p:cNvSpPr>
          <p:nvPr>
            <p:ph type="sldNum" idx="12"/>
          </p:nvPr>
        </p:nvSpPr>
        <p:spPr>
          <a:xfrm>
            <a:off x="3884613" y="8685213"/>
            <a:ext cx="2971800" cy="458787"/>
          </a:xfrm>
          <a:prstGeom prst="rect">
            <a:avLst/>
          </a:prstGeom>
        </p:spPr>
        <p:txBody>
          <a:bodyPr/>
          <a:lstStyle/>
          <a:p>
            <a:pPr marL="0" marR="0" lvl="0" indent="0" algn="r" rtl="0">
              <a:spcBef>
                <a:spcPct val="0"/>
              </a:spcBef>
              <a:spcAft>
                <a:spcPct val="0"/>
              </a:spcAft>
              <a:buNone/>
            </a:pPr>
            <a:fld id="{00000000-1234-1234-1234-123412341234}" type="slidenum">
              <a:rPr lang="en-US" sz="1200" b="0" i="0" u="none" strike="noStrike" cap="none" smtClean="0">
                <a:solidFill>
                  <a:schemeClr val="dk1"/>
                </a:solidFill>
                <a:latin typeface="Calibri"/>
                <a:ea typeface="Calibri"/>
                <a:cs typeface="Calibri"/>
                <a:sym typeface="Calibri"/>
              </a:rPr>
              <a:t>60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7624107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DD511B-A2E7-A6A6-6625-3993405A8B5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09EA6F5-8B87-2124-21A4-06890FFFE8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9DFCF1D-DC6D-49B4-F42F-07618C6D194C}"/>
              </a:ext>
            </a:extLst>
          </p:cNvPr>
          <p:cNvSpPr>
            <a:spLocks noGrp="1"/>
          </p:cNvSpPr>
          <p:nvPr>
            <p:ph type="body" idx="1"/>
          </p:nvPr>
        </p:nvSpPr>
        <p:spPr/>
        <p:txBody>
          <a:bodyPr/>
          <a:lstStyle/>
          <a:p>
            <a:pPr marL="228600" indent="0">
              <a:buFont typeface="Arial" panose="020B0604020202020204" pitchFamily="34" charset="0"/>
              <a:buNone/>
            </a:pPr>
            <a:r>
              <a:rPr lang="en-CA" sz="1000" b="0" i="0">
                <a:latin typeface="Suisse Int'l" panose="020B0804000000000000" pitchFamily="34" charset="77"/>
              </a:rPr>
              <a:t>Narration</a:t>
            </a:r>
          </a:p>
          <a:p>
            <a:pPr marL="0" marR="210820" lvl="0" indent="0">
              <a:lnSpc>
                <a:spcPts val="1500"/>
              </a:lnSpc>
              <a:spcAft>
                <a:spcPts val="600"/>
              </a:spcAft>
              <a:buFont typeface="+mj-lt"/>
              <a:buNone/>
            </a:pPr>
            <a:r>
              <a:rPr lang="en-GB" sz="1000" b="0" i="0">
                <a:solidFill>
                  <a:srgbClr val="343C41"/>
                </a:solidFill>
                <a:effectLst/>
                <a:latin typeface="Suisse Int'l" panose="020B0804000000000000" pitchFamily="34" charset="77"/>
                <a:ea typeface="Arial" panose="020B0604020202020204" pitchFamily="34" charset="0"/>
                <a:cs typeface="Times New Roman (Body CS)"/>
              </a:rPr>
              <a:t>This is not a course on creating great AI prompts. </a:t>
            </a:r>
          </a:p>
          <a:p>
            <a:pPr marL="0" marR="210820" lvl="0" indent="0">
              <a:lnSpc>
                <a:spcPts val="1500"/>
              </a:lnSpc>
              <a:spcAft>
                <a:spcPts val="600"/>
              </a:spcAft>
              <a:buFont typeface="+mj-lt"/>
              <a:buNone/>
            </a:pPr>
            <a:r>
              <a:rPr lang="en-GB" sz="1000" b="0" i="0">
                <a:solidFill>
                  <a:srgbClr val="343C41"/>
                </a:solidFill>
                <a:effectLst/>
                <a:latin typeface="Suisse Int'l" panose="020B0804000000000000" pitchFamily="34" charset="77"/>
                <a:ea typeface="Arial" panose="020B0604020202020204" pitchFamily="34" charset="0"/>
                <a:cs typeface="Times New Roman (Body CS)"/>
              </a:rPr>
              <a:t>The following are some best practices to ensure you get the most from a request of AI in the development of experience or marketing ideas.</a:t>
            </a:r>
          </a:p>
          <a:p>
            <a:pPr marL="0" marR="210820" lvl="0" indent="0">
              <a:lnSpc>
                <a:spcPts val="1500"/>
              </a:lnSpc>
              <a:spcAft>
                <a:spcPts val="600"/>
              </a:spcAft>
              <a:buFont typeface="+mj-lt"/>
              <a:buNone/>
            </a:pPr>
            <a:r>
              <a:rPr lang="en-GB" sz="1000" b="0" i="0">
                <a:solidFill>
                  <a:srgbClr val="343C41"/>
                </a:solidFill>
                <a:effectLst/>
                <a:latin typeface="Suisse Int'l" panose="020B0804000000000000" pitchFamily="34" charset="77"/>
                <a:ea typeface="Arial" panose="020B0604020202020204" pitchFamily="34" charset="0"/>
                <a:cs typeface="Times New Roman (Body CS)"/>
              </a:rPr>
              <a:t>The full ChatGPT Prompts used for this activity are include din the handout</a:t>
            </a:r>
          </a:p>
          <a:p>
            <a:pPr marL="0" marR="210820" lvl="0" indent="0">
              <a:lnSpc>
                <a:spcPts val="1500"/>
              </a:lnSpc>
              <a:spcAft>
                <a:spcPts val="600"/>
              </a:spcAft>
              <a:buFont typeface="+mj-lt"/>
              <a:buNone/>
            </a:pPr>
            <a:endParaRPr lang="en-GB" sz="1000" b="0" i="0">
              <a:solidFill>
                <a:srgbClr val="343C41"/>
              </a:solidFill>
              <a:effectLst/>
              <a:latin typeface="Suisse Int'l" panose="020B0804000000000000" pitchFamily="34" charset="77"/>
              <a:ea typeface="Arial" panose="020B0604020202020204" pitchFamily="34" charset="0"/>
              <a:cs typeface="Times New Roman (Body CS)"/>
            </a:endParaRPr>
          </a:p>
          <a:p>
            <a:pPr marL="342900" marR="210820" lvl="0" indent="-342900">
              <a:lnSpc>
                <a:spcPts val="1500"/>
              </a:lnSpc>
              <a:spcAft>
                <a:spcPts val="600"/>
              </a:spcAft>
              <a:buFont typeface="+mj-lt"/>
              <a:buAutoNum type="arabicPeriod"/>
            </a:pPr>
            <a:r>
              <a:rPr lang="en-GB" sz="1000" b="0" i="0">
                <a:solidFill>
                  <a:srgbClr val="343C41"/>
                </a:solidFill>
                <a:effectLst/>
                <a:latin typeface="Suisse Int'l" panose="020B0804000000000000" pitchFamily="34" charset="77"/>
                <a:ea typeface="Arial" panose="020B0604020202020204" pitchFamily="34" charset="0"/>
                <a:cs typeface="Times New Roman (Body CS)"/>
              </a:rPr>
              <a:t>I'd like you to act like a destination marketing organization for Prince Edward Island promoting their Shellfish Festival. You can view more information about the event here: </a:t>
            </a:r>
            <a:r>
              <a:rPr lang="en-GB" sz="1000" b="0" i="0" u="sng">
                <a:solidFill>
                  <a:srgbClr val="343C41"/>
                </a:solidFill>
                <a:effectLst/>
                <a:latin typeface="Suisse Int'l" panose="020B0804000000000000" pitchFamily="34" charset="77"/>
                <a:ea typeface="Arial" panose="020B0604020202020204" pitchFamily="34" charset="0"/>
                <a:cs typeface="Times New Roman (Body CS)"/>
                <a:hlinkClick r:id="rId3"/>
              </a:rPr>
              <a:t>www.peishellfish.com</a:t>
            </a:r>
            <a:r>
              <a:rPr lang="en-GB" sz="1000" b="0" i="0">
                <a:solidFill>
                  <a:srgbClr val="343C41"/>
                </a:solidFill>
                <a:effectLst/>
                <a:latin typeface="Suisse Int'l" panose="020B0804000000000000" pitchFamily="34" charset="77"/>
                <a:ea typeface="Arial" panose="020B0604020202020204" pitchFamily="34" charset="0"/>
                <a:cs typeface="Times New Roman (Body CS)"/>
              </a:rPr>
              <a:t> to get a feel for this festival that includes music entertainment, kitchen parties, culinary demonstrations, chef competitions and a Feast and Frolic gala event. </a:t>
            </a:r>
          </a:p>
          <a:p>
            <a:pPr marL="342900" marR="210820" lvl="0" indent="-342900">
              <a:lnSpc>
                <a:spcPts val="1500"/>
              </a:lnSpc>
              <a:spcAft>
                <a:spcPts val="600"/>
              </a:spcAft>
              <a:buFont typeface="+mj-lt"/>
              <a:buAutoNum type="arabicPeriod"/>
            </a:pPr>
            <a:endParaRPr lang="en-GB" sz="1000" b="0" i="0">
              <a:solidFill>
                <a:srgbClr val="343C41"/>
              </a:solidFill>
              <a:effectLst/>
              <a:latin typeface="Suisse Int'l" panose="020B0804000000000000" pitchFamily="34" charset="77"/>
              <a:ea typeface="Arial" panose="020B0604020202020204" pitchFamily="34" charset="0"/>
              <a:cs typeface="Times New Roman (Body CS)"/>
            </a:endParaRPr>
          </a:p>
          <a:p>
            <a:pPr marL="342900" marR="210820" lvl="0" indent="-342900">
              <a:lnSpc>
                <a:spcPts val="1500"/>
              </a:lnSpc>
              <a:spcAft>
                <a:spcPts val="600"/>
              </a:spcAft>
              <a:buFont typeface="+mj-lt"/>
              <a:buAutoNum type="arabicPeriod"/>
            </a:pPr>
            <a:r>
              <a:rPr lang="en-GB" sz="1000" b="0" i="0">
                <a:solidFill>
                  <a:srgbClr val="343C41"/>
                </a:solidFill>
                <a:effectLst/>
                <a:latin typeface="Suisse Int'l" panose="020B0804000000000000" pitchFamily="34" charset="77"/>
                <a:ea typeface="Arial" panose="020B0604020202020204" pitchFamily="34" charset="0"/>
                <a:cs typeface="Times New Roman (Body CS)"/>
              </a:rPr>
              <a:t>I'd like you to generate two ideas for new, revenue-generating experiences that could enhance the appeal of this festival for a specific audience for which information is provided below.</a:t>
            </a:r>
          </a:p>
          <a:p>
            <a:pPr marL="342900" marR="210820" lvl="0" indent="-342900">
              <a:lnSpc>
                <a:spcPts val="1500"/>
              </a:lnSpc>
              <a:spcAft>
                <a:spcPts val="600"/>
              </a:spcAft>
              <a:buFont typeface="+mj-lt"/>
              <a:buAutoNum type="arabicPeriod"/>
            </a:pPr>
            <a:endParaRPr lang="en-GB" sz="1000" b="0" i="0">
              <a:solidFill>
                <a:srgbClr val="343C41"/>
              </a:solidFill>
              <a:effectLst/>
              <a:latin typeface="Suisse Int'l" panose="020B0804000000000000" pitchFamily="34" charset="77"/>
              <a:ea typeface="Arial" panose="020B0604020202020204" pitchFamily="34" charset="0"/>
              <a:cs typeface="Times New Roman (Body CS)"/>
            </a:endParaRPr>
          </a:p>
          <a:p>
            <a:pPr marL="342900" marR="210820" lvl="0" indent="-342900">
              <a:lnSpc>
                <a:spcPts val="1500"/>
              </a:lnSpc>
              <a:spcAft>
                <a:spcPts val="600"/>
              </a:spcAft>
              <a:buFont typeface="+mj-lt"/>
              <a:buAutoNum type="arabicPeriod"/>
            </a:pPr>
            <a:r>
              <a:rPr lang="en-GB" sz="1000" b="0" i="0">
                <a:solidFill>
                  <a:srgbClr val="343C41"/>
                </a:solidFill>
                <a:effectLst/>
                <a:latin typeface="Suisse Int'l" panose="020B0804000000000000" pitchFamily="34" charset="77"/>
                <a:ea typeface="Arial" panose="020B0604020202020204" pitchFamily="34" charset="0"/>
                <a:cs typeface="Times New Roman (Body CS)"/>
              </a:rPr>
              <a:t>Audience: Here is some information about a traveller segment describing their travel values, motivations and preferences that I want you to use and provide a listing of the key characteristics </a:t>
            </a:r>
          </a:p>
          <a:p>
            <a:pPr marL="499110" marR="210820" indent="-228600">
              <a:lnSpc>
                <a:spcPts val="1500"/>
              </a:lnSpc>
              <a:tabLst>
                <a:tab pos="228600" algn="l"/>
                <a:tab pos="457200" algn="l"/>
              </a:tabLst>
            </a:pPr>
            <a:r>
              <a:rPr lang="en-GB" sz="1000" b="0" i="0">
                <a:solidFill>
                  <a:srgbClr val="343C41"/>
                </a:solidFill>
                <a:effectLst/>
                <a:latin typeface="Suisse Int'l" panose="020B0804000000000000" pitchFamily="34" charset="77"/>
                <a:ea typeface="Arial" panose="020B0604020202020204" pitchFamily="34" charset="0"/>
                <a:cs typeface="Times New Roman (Body CS)"/>
              </a:rPr>
              <a:t> </a:t>
            </a:r>
          </a:p>
          <a:p>
            <a:pPr marL="342900" marR="210820" lvl="0" indent="-342900">
              <a:lnSpc>
                <a:spcPts val="1500"/>
              </a:lnSpc>
              <a:spcAft>
                <a:spcPts val="600"/>
              </a:spcAft>
              <a:buFont typeface="+mj-lt"/>
              <a:buAutoNum type="arabicPeriod" startAt="4"/>
            </a:pPr>
            <a:r>
              <a:rPr lang="en-GB" sz="1000" b="0" i="0">
                <a:solidFill>
                  <a:srgbClr val="343C41"/>
                </a:solidFill>
                <a:effectLst/>
                <a:latin typeface="Suisse Int'l" panose="020B0804000000000000" pitchFamily="34" charset="77"/>
                <a:ea typeface="Arial" panose="020B0604020202020204" pitchFamily="34" charset="0"/>
                <a:cs typeface="Times New Roman (Body CS)"/>
              </a:rPr>
              <a:t>The ideas should be: </a:t>
            </a:r>
            <a:r>
              <a:rPr lang="en-GB" sz="1000" b="0" i="0" u="none" strike="noStrike" cap="none" baseline="0">
                <a:solidFill>
                  <a:srgbClr val="343C41"/>
                </a:solidFill>
                <a:effectLst/>
                <a:latin typeface="Suisse Int'l" panose="020B0804000000000000" pitchFamily="34" charset="77"/>
                <a:ea typeface="Times New Roman" panose="02020603050405020304" pitchFamily="18" charset="0"/>
                <a:cs typeface="Times New Roman" panose="02020603050405020304" pitchFamily="18" charset="0"/>
                <a:sym typeface="Calibri"/>
              </a:rPr>
              <a:t>(mention a few only – they have the actual prompts)</a:t>
            </a:r>
            <a:endParaRPr lang="en-GB" sz="1000" b="0" i="0">
              <a:solidFill>
                <a:srgbClr val="343C41"/>
              </a:solidFill>
              <a:effectLst/>
              <a:latin typeface="Suisse Int'l" panose="020B0804000000000000" pitchFamily="34" charset="77"/>
              <a:ea typeface="Arial" panose="020B0604020202020204" pitchFamily="34" charset="0"/>
              <a:cs typeface="Times New Roman (Body CS)"/>
            </a:endParaRPr>
          </a:p>
          <a:p>
            <a:pPr marL="342900" marR="210820" lvl="0" indent="-342900">
              <a:lnSpc>
                <a:spcPts val="1500"/>
              </a:lnSpc>
              <a:buClr>
                <a:srgbClr val="E50012"/>
              </a:buClr>
              <a:buFont typeface="Symbol" pitchFamily="2" charset="2"/>
              <a:buChar char=""/>
              <a:tabLst>
                <a:tab pos="228600" algn="l"/>
                <a:tab pos="457200" algn="l"/>
              </a:tabLst>
            </a:pPr>
            <a:r>
              <a:rPr lang="en-GB" sz="1000" b="0" i="0">
                <a:solidFill>
                  <a:srgbClr val="343C41"/>
                </a:solidFill>
                <a:effectLst/>
                <a:latin typeface="Suisse Int'l" panose="020B0804000000000000" pitchFamily="34" charset="77"/>
                <a:ea typeface="Arial" panose="020B0604020202020204" pitchFamily="34" charset="0"/>
                <a:cs typeface="Times New Roman (Body CS)"/>
              </a:rPr>
              <a:t>Targeted to specifically appeal to the defined traveller segment's values, motivations and preferences</a:t>
            </a:r>
          </a:p>
          <a:p>
            <a:pPr marL="342900" marR="210820" lvl="0" indent="-342900">
              <a:lnSpc>
                <a:spcPts val="1500"/>
              </a:lnSpc>
              <a:buClr>
                <a:srgbClr val="E50012"/>
              </a:buClr>
              <a:buFont typeface="Symbol" pitchFamily="2" charset="2"/>
              <a:buChar char=""/>
              <a:tabLst>
                <a:tab pos="228600" algn="l"/>
                <a:tab pos="457200" algn="l"/>
              </a:tabLst>
            </a:pPr>
            <a:r>
              <a:rPr lang="en-GB" sz="1000" b="0" i="0">
                <a:solidFill>
                  <a:srgbClr val="343C41"/>
                </a:solidFill>
                <a:effectLst/>
                <a:latin typeface="Suisse Int'l" panose="020B0804000000000000" pitchFamily="34" charset="77"/>
                <a:ea typeface="Arial" panose="020B0604020202020204" pitchFamily="34" charset="0"/>
                <a:cs typeface="Times New Roman (Body CS)"/>
              </a:rPr>
              <a:t>Creative and engaging to generate excitement and increase the appeal of the festival</a:t>
            </a:r>
          </a:p>
          <a:p>
            <a:pPr marL="342900" marR="210820" lvl="0" indent="-342900">
              <a:lnSpc>
                <a:spcPts val="1500"/>
              </a:lnSpc>
              <a:buClr>
                <a:srgbClr val="E50012"/>
              </a:buClr>
              <a:buFont typeface="Symbol" pitchFamily="2" charset="2"/>
              <a:buChar char=""/>
              <a:tabLst>
                <a:tab pos="228600" algn="l"/>
                <a:tab pos="457200" algn="l"/>
              </a:tabLst>
            </a:pPr>
            <a:r>
              <a:rPr lang="en-GB" sz="1000" b="0" i="0">
                <a:solidFill>
                  <a:srgbClr val="343C41"/>
                </a:solidFill>
                <a:effectLst/>
                <a:latin typeface="Suisse Int'l" panose="020B0804000000000000" pitchFamily="34" charset="77"/>
                <a:ea typeface="Arial" panose="020B0604020202020204" pitchFamily="34" charset="0"/>
                <a:cs typeface="Times New Roman (Body CS)"/>
              </a:rPr>
              <a:t>Feasible, realistic and implementable within reasonable budget and time constraints</a:t>
            </a:r>
          </a:p>
          <a:p>
            <a:pPr marL="0" marR="210820" lvl="0" indent="0">
              <a:lnSpc>
                <a:spcPts val="1500"/>
              </a:lnSpc>
              <a:buClr>
                <a:srgbClr val="E50012"/>
              </a:buClr>
              <a:buFont typeface="Symbol" pitchFamily="2" charset="2"/>
              <a:buNone/>
            </a:pPr>
            <a:r>
              <a:rPr lang="en-GB" sz="1000" b="0" i="0">
                <a:solidFill>
                  <a:srgbClr val="343C41"/>
                </a:solidFill>
                <a:effectLst/>
                <a:latin typeface="Suisse Int'l" panose="020B0804000000000000" pitchFamily="34" charset="77"/>
                <a:ea typeface="Arial" panose="020B0604020202020204" pitchFamily="34" charset="0"/>
                <a:cs typeface="Times New Roman (Body CS)"/>
              </a:rPr>
              <a:t>For marketing included: </a:t>
            </a:r>
          </a:p>
          <a:p>
            <a:pPr marL="342900" marR="210820" lvl="0" indent="-342900" algn="l" rtl="0">
              <a:lnSpc>
                <a:spcPts val="1500"/>
              </a:lnSpc>
              <a:spcBef>
                <a:spcPct val="0"/>
              </a:spcBef>
              <a:spcAft>
                <a:spcPct val="0"/>
              </a:spcAft>
              <a:buClr>
                <a:srgbClr val="E50012"/>
              </a:buClr>
              <a:buSzPts val="1400"/>
              <a:buFont typeface="Symbol" pitchFamily="2" charset="2"/>
              <a:buChar char=""/>
              <a:tabLst>
                <a:tab pos="228600" algn="l"/>
                <a:tab pos="457200" algn="l"/>
              </a:tabLst>
            </a:pPr>
            <a:r>
              <a:rPr lang="en-GB" sz="1000" b="0" i="0" u="none" strike="noStrike" cap="none" baseline="0">
                <a:solidFill>
                  <a:srgbClr val="343C41"/>
                </a:solidFill>
                <a:effectLst/>
                <a:latin typeface="Suisse Int'l" panose="020B0804000000000000" pitchFamily="34" charset="77"/>
                <a:ea typeface="Arial" panose="020B0604020202020204" pitchFamily="34" charset="0"/>
                <a:cs typeface="Times New Roman (Body CS)"/>
                <a:sym typeface="Calibri"/>
              </a:rPr>
              <a:t>Actionable and include clear calls to action and suggest specific marketing channels</a:t>
            </a:r>
          </a:p>
          <a:p>
            <a:pPr marL="342900" marR="210820" lvl="0" indent="-342900" algn="l" rtl="0">
              <a:lnSpc>
                <a:spcPts val="1500"/>
              </a:lnSpc>
              <a:spcBef>
                <a:spcPct val="0"/>
              </a:spcBef>
              <a:spcAft>
                <a:spcPct val="0"/>
              </a:spcAft>
              <a:buClr>
                <a:srgbClr val="E50012"/>
              </a:buClr>
              <a:buSzPts val="1400"/>
              <a:buFont typeface="Symbol" pitchFamily="2" charset="2"/>
              <a:buChar char=""/>
              <a:tabLst>
                <a:tab pos="228600" algn="l"/>
                <a:tab pos="457200" algn="l"/>
              </a:tabLst>
            </a:pPr>
            <a:r>
              <a:rPr lang="de-DE" sz="1000" b="0" i="0" u="none" strike="noStrike" cap="none" baseline="0" err="1">
                <a:solidFill>
                  <a:srgbClr val="343C41"/>
                </a:solidFill>
                <a:effectLst/>
                <a:latin typeface="Suisse Int'l" panose="020B0804000000000000" pitchFamily="34" charset="77"/>
                <a:ea typeface="Times New Roman" panose="02020603050405020304" pitchFamily="18" charset="0"/>
                <a:cs typeface="Times New Roman" panose="02020603050405020304" pitchFamily="18" charset="0"/>
                <a:sym typeface="Calibri"/>
              </a:rPr>
              <a:t>Measurable to allow for tracking the effectiveness of the marketing campaigns</a:t>
            </a:r>
            <a:r>
              <a:rPr lang="en-GB" sz="1000" b="0" i="0" u="none" strike="noStrike" cap="none" baseline="0">
                <a:solidFill>
                  <a:srgbClr val="343C41"/>
                </a:solidFill>
                <a:effectLst/>
                <a:latin typeface="Suisse Int'l" panose="020B0804000000000000" pitchFamily="34" charset="77"/>
                <a:sym typeface="Calibri"/>
              </a:rPr>
              <a:t> </a:t>
            </a:r>
            <a:r>
              <a:rPr lang="de-DE" sz="1000" b="0" i="0" u="none" strike="noStrike" cap="none" baseline="0">
                <a:solidFill>
                  <a:srgbClr val="343C41"/>
                </a:solidFill>
                <a:effectLst/>
                <a:latin typeface="Suisse Int'l" panose="020B0804000000000000" pitchFamily="34" charset="77"/>
                <a:ea typeface="Times New Roman" panose="02020603050405020304" pitchFamily="18" charset="0"/>
                <a:cs typeface="Times New Roman" panose="02020603050405020304" pitchFamily="18" charset="0"/>
                <a:sym typeface="Calibri"/>
              </a:rPr>
              <a:t> </a:t>
            </a:r>
            <a:endParaRPr lang="en-GB" sz="1000" b="0" i="0" u="none" strike="noStrike" cap="none" baseline="0">
              <a:solidFill>
                <a:srgbClr val="343C41"/>
              </a:solidFill>
              <a:effectLst/>
              <a:latin typeface="Suisse Int'l" panose="020B0804000000000000" pitchFamily="34" charset="77"/>
              <a:ea typeface="Arial" panose="020B0604020202020204" pitchFamily="34" charset="0"/>
              <a:cs typeface="Times New Roman (Body CS)"/>
              <a:sym typeface="Calibri"/>
            </a:endParaRPr>
          </a:p>
          <a:p>
            <a:pPr marL="499110" marR="210820" indent="-228600">
              <a:lnSpc>
                <a:spcPts val="1500"/>
              </a:lnSpc>
              <a:tabLst>
                <a:tab pos="228600" algn="l"/>
                <a:tab pos="457200" algn="l"/>
              </a:tabLst>
            </a:pPr>
            <a:r>
              <a:rPr lang="en-GB" sz="1000" b="0" i="0">
                <a:solidFill>
                  <a:srgbClr val="343C41"/>
                </a:solidFill>
                <a:effectLst/>
                <a:latin typeface="Suisse Int'l" panose="020B0804000000000000" pitchFamily="34" charset="77"/>
                <a:ea typeface="Arial" panose="020B0604020202020204" pitchFamily="34" charset="0"/>
                <a:cs typeface="Times New Roman (Body CS)"/>
              </a:rPr>
              <a:t> </a:t>
            </a:r>
          </a:p>
          <a:p>
            <a:pPr marL="342900" marR="210820" lvl="0" indent="-342900" algn="l" rtl="0">
              <a:lnSpc>
                <a:spcPts val="1500"/>
              </a:lnSpc>
              <a:spcBef>
                <a:spcPct val="0"/>
              </a:spcBef>
              <a:spcAft>
                <a:spcPts val="600"/>
              </a:spcAft>
              <a:buClr>
                <a:srgbClr val="000000"/>
              </a:buClr>
              <a:buSzPts val="1400"/>
              <a:buFont typeface="+mj-lt"/>
              <a:buAutoNum type="arabicPeriod" startAt="5"/>
            </a:pPr>
            <a:r>
              <a:rPr lang="en-GB" sz="1000" b="0" i="0" u="none" strike="noStrike" cap="none" baseline="0">
                <a:solidFill>
                  <a:srgbClr val="343C41"/>
                </a:solidFill>
                <a:effectLst/>
                <a:latin typeface="Suisse Int'l" panose="020B0804000000000000" pitchFamily="34" charset="77"/>
                <a:ea typeface="Times New Roman" panose="02020603050405020304" pitchFamily="18" charset="0"/>
                <a:cs typeface="Times New Roman" panose="02020603050405020304" pitchFamily="18" charset="0"/>
                <a:sym typeface="Calibri"/>
              </a:rPr>
              <a:t>Type of Output – provide 2 ideas, each including: (mention a few only – they have the actual prompts)</a:t>
            </a:r>
          </a:p>
          <a:p>
            <a:pPr marL="342900" marR="210820" lvl="0" indent="-342900">
              <a:lnSpc>
                <a:spcPts val="1500"/>
              </a:lnSpc>
              <a:buClr>
                <a:srgbClr val="E50012"/>
              </a:buClr>
              <a:buFont typeface="Symbol" pitchFamily="2" charset="2"/>
              <a:buChar char=""/>
              <a:tabLst>
                <a:tab pos="228600" algn="l"/>
                <a:tab pos="457200" algn="l"/>
              </a:tabLst>
            </a:pPr>
            <a:r>
              <a:rPr lang="en-GB" sz="1000" b="0" i="0">
                <a:solidFill>
                  <a:srgbClr val="343C41"/>
                </a:solidFill>
                <a:effectLst/>
                <a:latin typeface="Suisse Int'l" panose="020B0804000000000000" pitchFamily="34" charset="77"/>
                <a:ea typeface="Arial" panose="020B0604020202020204" pitchFamily="34" charset="0"/>
                <a:cs typeface="Times New Roman (Body CS)"/>
              </a:rPr>
              <a:t>A title/name for the experience - a concise and descriptive title that appeals to the traveller's values and motivations</a:t>
            </a:r>
          </a:p>
          <a:p>
            <a:pPr marL="342900" marR="210820" lvl="0" indent="-342900">
              <a:lnSpc>
                <a:spcPts val="1500"/>
              </a:lnSpc>
              <a:buClr>
                <a:srgbClr val="E50012"/>
              </a:buClr>
              <a:buFont typeface="Symbol" pitchFamily="2" charset="2"/>
              <a:buChar char=""/>
              <a:tabLst>
                <a:tab pos="228600" algn="l"/>
                <a:tab pos="457200" algn="l"/>
              </a:tabLst>
            </a:pPr>
            <a:r>
              <a:rPr lang="en-GB" sz="1000" b="0" i="0">
                <a:solidFill>
                  <a:srgbClr val="343C41"/>
                </a:solidFill>
                <a:effectLst/>
                <a:latin typeface="Suisse Int'l" panose="020B0804000000000000" pitchFamily="34" charset="77"/>
                <a:ea typeface="Arial" panose="020B0604020202020204" pitchFamily="34" charset="0"/>
                <a:cs typeface="Times New Roman (Body CS)"/>
              </a:rPr>
              <a:t>Target audience characteristics - identify what travel values and motivations the experience idea appeals to</a:t>
            </a:r>
          </a:p>
          <a:p>
            <a:pPr marL="342900" marR="210820" lvl="0" indent="-342900">
              <a:lnSpc>
                <a:spcPts val="1500"/>
              </a:lnSpc>
              <a:buClr>
                <a:srgbClr val="E50012"/>
              </a:buClr>
              <a:buFont typeface="Symbol" pitchFamily="2" charset="2"/>
              <a:buChar char=""/>
              <a:tabLst>
                <a:tab pos="228600" algn="l"/>
                <a:tab pos="457200" algn="l"/>
              </a:tabLst>
            </a:pPr>
            <a:r>
              <a:rPr lang="en-GB" sz="1000" b="0" i="0">
                <a:solidFill>
                  <a:srgbClr val="343C41"/>
                </a:solidFill>
                <a:effectLst/>
                <a:latin typeface="Suisse Int'l" panose="020B0804000000000000" pitchFamily="34" charset="77"/>
                <a:ea typeface="Arial" panose="020B0604020202020204" pitchFamily="34" charset="0"/>
                <a:cs typeface="Times New Roman (Body CS)"/>
              </a:rPr>
              <a:t>Description – a short, one-paragraph, description that conveys the essence of the experience to the target audience</a:t>
            </a:r>
          </a:p>
          <a:p>
            <a:pPr marL="342900" marR="210820" lvl="0" indent="-342900">
              <a:lnSpc>
                <a:spcPts val="1500"/>
              </a:lnSpc>
              <a:buClr>
                <a:srgbClr val="E50012"/>
              </a:buClr>
              <a:buFont typeface="Symbol" pitchFamily="2" charset="2"/>
              <a:buChar char=""/>
              <a:tabLst>
                <a:tab pos="228600" algn="l"/>
                <a:tab pos="457200" algn="l"/>
              </a:tabLst>
            </a:pPr>
            <a:r>
              <a:rPr lang="en-GB" sz="1000" b="0" i="0">
                <a:solidFill>
                  <a:srgbClr val="343C41"/>
                </a:solidFill>
                <a:effectLst/>
                <a:latin typeface="Suisse Int'l" panose="020B0804000000000000" pitchFamily="34" charset="77"/>
                <a:ea typeface="Arial" panose="020B0604020202020204" pitchFamily="34" charset="0"/>
                <a:cs typeface="Times New Roman (Body CS)"/>
              </a:rPr>
              <a:t>Revenue potential – a price range that could be charged for the experience </a:t>
            </a:r>
          </a:p>
          <a:p>
            <a:pPr marL="342900" marR="210820" lvl="0" indent="-342900">
              <a:lnSpc>
                <a:spcPts val="1500"/>
              </a:lnSpc>
              <a:buClr>
                <a:srgbClr val="E50012"/>
              </a:buClr>
              <a:buFont typeface="Symbol" pitchFamily="2" charset="2"/>
              <a:buChar char=""/>
              <a:tabLst>
                <a:tab pos="228600" algn="l"/>
                <a:tab pos="457200" algn="l"/>
              </a:tabLst>
            </a:pPr>
            <a:r>
              <a:rPr lang="en-GB" sz="1000" b="0" i="0">
                <a:solidFill>
                  <a:srgbClr val="343C41"/>
                </a:solidFill>
                <a:effectLst/>
                <a:latin typeface="Suisse Int'l" panose="020B0804000000000000" pitchFamily="34" charset="77"/>
                <a:ea typeface="Arial" panose="020B0604020202020204" pitchFamily="34" charset="0"/>
                <a:cs typeface="Times New Roman (Body CS)"/>
              </a:rPr>
              <a:t>Partnerships – potential partners the festival organizer could develop to deliver the experience and extend the economic benefits of the festival around the community</a:t>
            </a:r>
          </a:p>
          <a:p>
            <a:pPr marL="0" marR="210820" lvl="0" indent="0">
              <a:lnSpc>
                <a:spcPts val="1500"/>
              </a:lnSpc>
              <a:buClr>
                <a:srgbClr val="E50012"/>
              </a:buClr>
              <a:buFont typeface="Symbol" pitchFamily="2" charset="2"/>
              <a:buNone/>
            </a:pPr>
            <a:r>
              <a:rPr lang="en-GB" sz="1000" b="0" i="0">
                <a:solidFill>
                  <a:srgbClr val="343C41"/>
                </a:solidFill>
                <a:effectLst/>
                <a:latin typeface="Suisse Int'l" panose="020B0804000000000000" pitchFamily="34" charset="77"/>
                <a:ea typeface="Arial" panose="020B0604020202020204" pitchFamily="34" charset="0"/>
                <a:cs typeface="Times New Roman (Body CS)"/>
              </a:rPr>
              <a:t>For marketing also included:</a:t>
            </a:r>
          </a:p>
          <a:p>
            <a:pPr marL="342900" marR="210820" lvl="0" indent="-342900">
              <a:lnSpc>
                <a:spcPts val="1500"/>
              </a:lnSpc>
              <a:buClr>
                <a:srgbClr val="E50012"/>
              </a:buClr>
              <a:buFont typeface="Symbol" pitchFamily="2" charset="2"/>
              <a:buChar char=""/>
            </a:pPr>
            <a:r>
              <a:rPr lang="en-GB" sz="1000" b="0" i="0">
                <a:solidFill>
                  <a:srgbClr val="343C41"/>
                </a:solidFill>
                <a:effectLst/>
                <a:latin typeface="Suisse Int'l" panose="020B0804000000000000" pitchFamily="34" charset="77"/>
                <a:ea typeface="Arial" panose="020B0604020202020204" pitchFamily="34" charset="0"/>
                <a:cs typeface="Times New Roman (Body CS)"/>
              </a:rPr>
              <a:t>Key message - the core message to be conveyed to the target audience</a:t>
            </a:r>
          </a:p>
          <a:p>
            <a:pPr marL="342900" marR="210820" lvl="0" indent="-342900">
              <a:lnSpc>
                <a:spcPts val="1500"/>
              </a:lnSpc>
              <a:buClr>
                <a:srgbClr val="E50012"/>
              </a:buClr>
              <a:buFont typeface="Symbol" pitchFamily="2" charset="2"/>
              <a:buChar char=""/>
            </a:pPr>
            <a:r>
              <a:rPr lang="en-GB" sz="1000" b="0" i="0">
                <a:solidFill>
                  <a:srgbClr val="343C41"/>
                </a:solidFill>
                <a:effectLst/>
                <a:latin typeface="Suisse Int'l" panose="020B0804000000000000" pitchFamily="34" charset="77"/>
                <a:ea typeface="Arial" panose="020B0604020202020204" pitchFamily="34" charset="0"/>
                <a:cs typeface="Times New Roman (Body CS)"/>
              </a:rPr>
              <a:t>Marketing channels - suitable channels for reaching the target audience (e.g. social media, email)</a:t>
            </a:r>
          </a:p>
          <a:p>
            <a:pPr marL="342900" marR="210820" lvl="0" indent="-342900">
              <a:lnSpc>
                <a:spcPts val="1500"/>
              </a:lnSpc>
              <a:buClr>
                <a:srgbClr val="E50012"/>
              </a:buClr>
              <a:buFont typeface="Symbol" pitchFamily="2" charset="2"/>
              <a:buChar char=""/>
            </a:pPr>
            <a:r>
              <a:rPr lang="en-GB" sz="1000" b="0" i="0">
                <a:solidFill>
                  <a:srgbClr val="343C41"/>
                </a:solidFill>
                <a:effectLst/>
                <a:latin typeface="Suisse Int'l" panose="020B0804000000000000" pitchFamily="34" charset="77"/>
                <a:ea typeface="Arial" panose="020B0604020202020204" pitchFamily="34" charset="0"/>
                <a:cs typeface="Times New Roman (Body CS)"/>
              </a:rPr>
              <a:t>Suggested visual and text copy to accompany the message - what type of image should be used to appeal to the audience and a brief descriptive paragraph of copy that would be appealing and draw their attention</a:t>
            </a:r>
          </a:p>
          <a:p>
            <a:pPr marL="342900" marR="210820" lvl="0" indent="-342900">
              <a:lnSpc>
                <a:spcPts val="1500"/>
              </a:lnSpc>
              <a:buClr>
                <a:srgbClr val="E50012"/>
              </a:buClr>
              <a:buFont typeface="Symbol" pitchFamily="2" charset="2"/>
              <a:buChar char=""/>
            </a:pPr>
            <a:r>
              <a:rPr lang="en-GB" sz="1000" b="0" i="0">
                <a:solidFill>
                  <a:srgbClr val="343C41"/>
                </a:solidFill>
                <a:effectLst/>
                <a:latin typeface="Suisse Int'l" panose="020B0804000000000000" pitchFamily="34" charset="77"/>
                <a:ea typeface="Arial" panose="020B0604020202020204" pitchFamily="34" charset="0"/>
                <a:cs typeface="Times New Roman (Body CS)"/>
              </a:rPr>
              <a:t>Call to action – provide a clear and compelling call to action</a:t>
            </a:r>
          </a:p>
          <a:p>
            <a:pPr marL="342900" marR="210820" lvl="0" indent="-342900">
              <a:lnSpc>
                <a:spcPts val="1500"/>
              </a:lnSpc>
              <a:buClr>
                <a:srgbClr val="E50012"/>
              </a:buClr>
              <a:buFont typeface="Symbol" pitchFamily="2" charset="2"/>
              <a:buChar char=""/>
              <a:tabLst>
                <a:tab pos="228600" algn="l"/>
                <a:tab pos="457200" algn="l"/>
              </a:tabLst>
            </a:pPr>
            <a:endParaRPr lang="en-GB" sz="1800">
              <a:solidFill>
                <a:srgbClr val="343C41"/>
              </a:solidFill>
              <a:effectLst/>
              <a:latin typeface="Suisse Int'l Book Italic" panose="020B0804000000000000" pitchFamily="34" charset="77"/>
              <a:ea typeface="Arial" panose="020B0604020202020204" pitchFamily="34" charset="0"/>
              <a:cs typeface="Times New Roman (Body CS)"/>
            </a:endParaRPr>
          </a:p>
          <a:p>
            <a:pPr marL="228600" indent="0">
              <a:buFont typeface="Arial" panose="020B0604020202020204" pitchFamily="34" charset="0"/>
              <a:buNone/>
            </a:pPr>
            <a:endParaRPr lang="en-CA" sz="1000"/>
          </a:p>
        </p:txBody>
      </p:sp>
      <p:sp>
        <p:nvSpPr>
          <p:cNvPr id="4" name="Slide Number Placeholder 3">
            <a:extLst>
              <a:ext uri="{FF2B5EF4-FFF2-40B4-BE49-F238E27FC236}">
                <a16:creationId xmlns:a16="http://schemas.microsoft.com/office/drawing/2014/main" id="{92A333D5-AFBF-1191-DE6D-0845CE158EA5}"/>
              </a:ext>
            </a:extLst>
          </p:cNvPr>
          <p:cNvSpPr>
            <a:spLocks noGrp="1"/>
          </p:cNvSpPr>
          <p:nvPr>
            <p:ph type="sldNum" idx="12"/>
          </p:nvPr>
        </p:nvSpPr>
        <p:spPr>
          <a:xfrm>
            <a:off x="3884613" y="8685213"/>
            <a:ext cx="2971800" cy="458787"/>
          </a:xfrm>
          <a:prstGeom prst="rect">
            <a:avLst/>
          </a:prstGeom>
        </p:spPr>
        <p:txBody>
          <a:bodyPr/>
          <a:lstStyle/>
          <a:p>
            <a:pPr marL="0" marR="0" lvl="0" indent="0" algn="r" rtl="0">
              <a:spcBef>
                <a:spcPct val="0"/>
              </a:spcBef>
              <a:spcAft>
                <a:spcPct val="0"/>
              </a:spcAft>
              <a:buNone/>
            </a:pPr>
            <a:fld id="{00000000-1234-1234-1234-123412341234}" type="slidenum">
              <a:rPr lang="en-US" sz="1200" b="0" i="0" u="none" strike="noStrike" cap="none" smtClean="0">
                <a:solidFill>
                  <a:schemeClr val="dk1"/>
                </a:solidFill>
                <a:latin typeface="Calibri"/>
                <a:ea typeface="Calibri"/>
                <a:cs typeface="Calibri"/>
                <a:sym typeface="Calibri"/>
              </a:rPr>
              <a:t>61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90390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91131112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2">
          <a:extLst>
            <a:ext uri="{FF2B5EF4-FFF2-40B4-BE49-F238E27FC236}">
              <a16:creationId xmlns:a16="http://schemas.microsoft.com/office/drawing/2014/main" id="{60FA7612-66B0-2F25-27AE-B4AA716E9956}"/>
            </a:ext>
          </a:extLst>
        </p:cNvPr>
        <p:cNvGrpSpPr/>
        <p:nvPr/>
      </p:nvGrpSpPr>
      <p:grpSpPr>
        <a:xfrm>
          <a:off x="0" y="0"/>
          <a:ext cx="0" cy="0"/>
          <a:chOff x="0" y="0"/>
          <a:chExt cx="0" cy="0"/>
        </a:xfrm>
      </p:grpSpPr>
      <p:sp>
        <p:nvSpPr>
          <p:cNvPr id="413" name="Google Shape;413;p9:notes">
            <a:extLst>
              <a:ext uri="{FF2B5EF4-FFF2-40B4-BE49-F238E27FC236}">
                <a16:creationId xmlns:a16="http://schemas.microsoft.com/office/drawing/2014/main" id="{4A84B37E-9077-B59E-9B2C-E9767391C407}"/>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ct val="0"/>
              </a:spcBef>
              <a:spcAft>
                <a:spcPct val="0"/>
              </a:spcAft>
              <a:buNone/>
            </a:pPr>
            <a:r>
              <a:rPr lang="en-CA" sz="1000" b="0" i="0">
                <a:latin typeface="Suisse Int'l" panose="020B0804000000000000" pitchFamily="34" charset="77"/>
              </a:rPr>
              <a:t>Narration </a:t>
            </a:r>
          </a:p>
          <a:p>
            <a:pPr marL="0" lvl="0" indent="0" algn="l" rtl="0">
              <a:spcBef>
                <a:spcPct val="0"/>
              </a:spcBef>
              <a:spcAft>
                <a:spcPct val="0"/>
              </a:spcAft>
              <a:buNone/>
            </a:pPr>
            <a:endParaRPr lang="en-CA" sz="1000" b="0" i="0">
              <a:latin typeface="Suisse Int'l" panose="020B0804000000000000" pitchFamily="34" charset="77"/>
            </a:endParaRPr>
          </a:p>
          <a:p>
            <a:pPr marL="171450" lvl="0" indent="-171450" algn="l" rtl="0">
              <a:spcBef>
                <a:spcPct val="0"/>
              </a:spcBef>
              <a:spcAft>
                <a:spcPct val="0"/>
              </a:spcAft>
              <a:buFont typeface="Arial" panose="020B0604020202020204" pitchFamily="34" charset="0"/>
              <a:buChar char="•"/>
            </a:pPr>
            <a:r>
              <a:rPr lang="en-CA" sz="1000" b="0" i="0">
                <a:latin typeface="Suisse Int'l" panose="020B0804000000000000" pitchFamily="34" charset="77"/>
              </a:rPr>
              <a:t>Now we are going to turn your focus to accessing and using the Destination Quiz – the first of its kind in Canadian tourism government research.</a:t>
            </a:r>
            <a:endParaRPr sz="1000" b="0" i="0">
              <a:latin typeface="Suisse Int'l" panose="020B0804000000000000" pitchFamily="34" charset="77"/>
            </a:endParaRPr>
          </a:p>
        </p:txBody>
      </p:sp>
      <p:sp>
        <p:nvSpPr>
          <p:cNvPr id="414" name="Google Shape;414;p9:notes">
            <a:extLst>
              <a:ext uri="{FF2B5EF4-FFF2-40B4-BE49-F238E27FC236}">
                <a16:creationId xmlns:a16="http://schemas.microsoft.com/office/drawing/2014/main" id="{086FEA18-B666-EDBC-8D66-20D855CD06FA}"/>
              </a:ext>
            </a:extLst>
          </p:cNvPr>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0353421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3"/>
        <p:cNvGrpSpPr/>
        <p:nvPr/>
      </p:nvGrpSpPr>
      <p:grpSpPr>
        <a:xfrm>
          <a:off x="0" y="0"/>
          <a:ext cx="0" cy="0"/>
          <a:chOff x="0" y="0"/>
          <a:chExt cx="0" cy="0"/>
        </a:xfrm>
      </p:grpSpPr>
      <p:sp>
        <p:nvSpPr>
          <p:cNvPr id="494" name="Google Shape;494;p1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ct val="0"/>
              </a:spcBef>
              <a:spcAft>
                <a:spcPct val="0"/>
              </a:spcAft>
              <a:buClr>
                <a:srgbClr val="000000"/>
              </a:buClr>
              <a:buSzPts val="1400"/>
              <a:buFont typeface="Arial"/>
              <a:buNone/>
              <a:defRPr/>
            </a:pPr>
            <a:r>
              <a:rPr lang="en-CA" sz="1000" b="0" i="0">
                <a:latin typeface="Suisse Int'l" panose="020B0804000000000000" pitchFamily="34" charset="77"/>
              </a:rPr>
              <a:t>Narration</a:t>
            </a:r>
          </a:p>
          <a:p>
            <a:pPr marL="0" lvl="0" indent="0" algn="l" rtl="0">
              <a:spcBef>
                <a:spcPct val="0"/>
              </a:spcBef>
              <a:spcAft>
                <a:spcPct val="0"/>
              </a:spcAft>
              <a:buNone/>
            </a:pPr>
            <a:endParaRPr lang="en-CA" sz="1000" b="0" i="0">
              <a:latin typeface="Suisse Int'l" panose="020B0804000000000000" pitchFamily="34" charset="77"/>
            </a:endParaRPr>
          </a:p>
          <a:p>
            <a:pPr marL="171450" lvl="0" indent="-171450" algn="l" rtl="0">
              <a:spcBef>
                <a:spcPct val="0"/>
              </a:spcBef>
              <a:spcAft>
                <a:spcPct val="0"/>
              </a:spcAft>
              <a:buFont typeface="Arial" panose="020B0604020202020204" pitchFamily="34" charset="0"/>
              <a:buChar char="•"/>
            </a:pPr>
            <a:r>
              <a:rPr lang="en-CA" sz="1000" b="0" i="0">
                <a:latin typeface="Suisse Int'l" panose="020B0804000000000000" pitchFamily="34" charset="77"/>
              </a:rPr>
              <a:t>Why is it a game-changer? </a:t>
            </a:r>
          </a:p>
          <a:p>
            <a:pPr marL="171450" lvl="0" indent="-171450" algn="l" rtl="0">
              <a:spcBef>
                <a:spcPct val="0"/>
              </a:spcBef>
              <a:spcAft>
                <a:spcPct val="0"/>
              </a:spcAft>
              <a:buFont typeface="Arial" panose="020B0604020202020204" pitchFamily="34" charset="0"/>
              <a:buChar char="•"/>
            </a:pPr>
            <a:r>
              <a:rPr lang="en-CA" sz="1000" b="0" i="0">
                <a:latin typeface="Suisse Int'l" panose="020B0804000000000000" pitchFamily="34" charset="77"/>
              </a:rPr>
              <a:t>It allows you to discover the traveller segments most interested in what your destination/business has to offer and use those insights to fine tune your product development and marketing.</a:t>
            </a:r>
          </a:p>
          <a:p>
            <a:pPr marL="171450" lvl="0" indent="-171450" algn="l" rtl="0">
              <a:spcBef>
                <a:spcPct val="0"/>
              </a:spcBef>
              <a:spcAft>
                <a:spcPct val="0"/>
              </a:spcAft>
              <a:buFont typeface="Arial" panose="020B0604020202020204" pitchFamily="34" charset="0"/>
              <a:buChar char="•"/>
            </a:pPr>
            <a:r>
              <a:rPr lang="en-CA" sz="1000" b="0" i="0">
                <a:latin typeface="Suisse Int'l" panose="020B0804000000000000" pitchFamily="34" charset="77"/>
              </a:rPr>
              <a:t>It is a particularly helpful tool for destinations or businesses that are unable to incorporate the Visitor Quiz into their research</a:t>
            </a:r>
          </a:p>
          <a:p>
            <a:pPr marL="0" lvl="0" indent="0" algn="l" rtl="0">
              <a:spcBef>
                <a:spcPct val="0"/>
              </a:spcBef>
              <a:spcAft>
                <a:spcPct val="0"/>
              </a:spcAft>
              <a:buNone/>
            </a:pPr>
            <a:r>
              <a:rPr lang="en-CA" sz="1000" b="0" i="0">
                <a:latin typeface="Suisse Int'l" panose="020B0804000000000000" pitchFamily="34" charset="77"/>
              </a:rPr>
              <a:t> </a:t>
            </a:r>
          </a:p>
          <a:p>
            <a:pPr marL="0" lvl="0" indent="0" algn="l" rtl="0">
              <a:spcBef>
                <a:spcPct val="0"/>
              </a:spcBef>
              <a:spcAft>
                <a:spcPct val="0"/>
              </a:spcAft>
              <a:buNone/>
            </a:pPr>
            <a:endParaRPr/>
          </a:p>
        </p:txBody>
      </p:sp>
      <p:sp>
        <p:nvSpPr>
          <p:cNvPr id="495" name="Google Shape;495;p15: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p:spPr>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a:buNone/>
              <a:defRPr/>
            </a:pPr>
            <a:r>
              <a:rPr lang="en-CA" sz="1000" b="0" i="0">
                <a:latin typeface="Suisse Int'l" panose="020B0804000000000000" pitchFamily="34" charset="77"/>
              </a:rPr>
              <a:t>Narration </a:t>
            </a:r>
            <a:r>
              <a:rPr lang="en-US" sz="1000" b="0" i="0">
                <a:latin typeface="Suisse Int'l" panose="020B0804000000000000" pitchFamily="34" charset="77"/>
                <a:cs typeface="Calibri" panose="020F0502020204030204" pitchFamily="34" charset="0"/>
              </a:rPr>
              <a:t>(</a:t>
            </a:r>
            <a:r>
              <a:rPr lang="en-CA" sz="1000" b="0" i="0" noProof="0">
                <a:latin typeface="Suisse Int'l" panose="020B0804000000000000" pitchFamily="34" charset="77"/>
                <a:cs typeface="Calibri" panose="020F0502020204030204" pitchFamily="34" charset="0"/>
              </a:rPr>
              <a:t>Animated for you to click as you progress through the items)</a:t>
            </a:r>
            <a:endParaRPr lang="en-CA" sz="1000" b="0" i="0">
              <a:latin typeface="Suisse Int'l" panose="020B0804000000000000" pitchFamily="34" charset="77"/>
            </a:endParaRPr>
          </a:p>
          <a:p>
            <a:endParaRPr lang="en-CA" sz="1000" b="0" i="0">
              <a:latin typeface="Suisse Int'l" panose="020B0804000000000000" pitchFamily="34" charset="77"/>
            </a:endParaRPr>
          </a:p>
          <a:p>
            <a:pPr marL="171450" indent="-171450">
              <a:buFont typeface="Arial" panose="020B0604020202020204" pitchFamily="34" charset="0"/>
              <a:buChar char="•"/>
            </a:pPr>
            <a:r>
              <a:rPr lang="en-CA" sz="1000" b="0" i="0">
                <a:latin typeface="Suisse Int'l" panose="020B0804000000000000" pitchFamily="34" charset="77"/>
              </a:rPr>
              <a:t>I’m going to walk you through a case study example to introduce the quiz elements and provide insights on how to fill it out. Then you will have a chance to run the quiz for your own destination.</a:t>
            </a:r>
          </a:p>
          <a:p>
            <a:pPr marL="171450" marR="0" indent="-171450" algn="l" rtl="0">
              <a:lnSpc>
                <a:spcPct val="100000"/>
              </a:lnSpc>
              <a:spcBef>
                <a:spcPct val="0"/>
              </a:spcBef>
              <a:spcAft>
                <a:spcPct val="0"/>
              </a:spcAft>
              <a:buClr>
                <a:srgbClr val="000000"/>
              </a:buClr>
              <a:buSzPts val="1400"/>
              <a:buFont typeface="Arial" panose="020B0604020202020204" pitchFamily="34" charset="0"/>
              <a:buChar char="•"/>
            </a:pPr>
            <a:r>
              <a:rPr lang="en-CA" sz="1000" b="0" i="0" u="none" strike="noStrike" cap="none">
                <a:solidFill>
                  <a:schemeClr val="dk1"/>
                </a:solidFill>
                <a:latin typeface="Suisse Int'l" panose="020B0804000000000000" pitchFamily="34" charset="77"/>
                <a:cs typeface="Calibri"/>
                <a:sym typeface="Calibri"/>
              </a:rPr>
              <a:t>How many people have already tried the destination quiz?</a:t>
            </a:r>
          </a:p>
          <a:p>
            <a:pPr marL="171450" marR="0" indent="-171450" algn="l" rtl="0">
              <a:lnSpc>
                <a:spcPct val="100000"/>
              </a:lnSpc>
              <a:spcBef>
                <a:spcPct val="0"/>
              </a:spcBef>
              <a:spcAft>
                <a:spcPct val="0"/>
              </a:spcAft>
              <a:buClr>
                <a:srgbClr val="000000"/>
              </a:buClr>
              <a:buSzPts val="1400"/>
              <a:buFont typeface="Arial" panose="020B0604020202020204" pitchFamily="34" charset="0"/>
              <a:buChar char="•"/>
            </a:pPr>
            <a:r>
              <a:rPr lang="en-CA" sz="1000" b="0" i="0" u="none" strike="noStrike" cap="none">
                <a:solidFill>
                  <a:schemeClr val="dk1"/>
                </a:solidFill>
                <a:latin typeface="Suisse Int'l" panose="020B0804000000000000" pitchFamily="34" charset="77"/>
                <a:cs typeface="Calibri"/>
                <a:sym typeface="Calibri"/>
              </a:rPr>
              <a:t>For those of you who have not, this is how you access it.</a:t>
            </a:r>
          </a:p>
          <a:p>
            <a:pPr marL="171450" marR="0" indent="-171450" algn="l" rtl="0">
              <a:lnSpc>
                <a:spcPct val="100000"/>
              </a:lnSpc>
              <a:spcBef>
                <a:spcPct val="0"/>
              </a:spcBef>
              <a:spcAft>
                <a:spcPct val="0"/>
              </a:spcAft>
              <a:buClr>
                <a:srgbClr val="000000"/>
              </a:buClr>
              <a:buSzPts val="1400"/>
              <a:buFont typeface="Arial" panose="020B0604020202020204" pitchFamily="34" charset="0"/>
              <a:buChar char="•"/>
            </a:pPr>
            <a:r>
              <a:rPr lang="en-CA" sz="1000" b="0" i="0" u="none" strike="noStrike" cap="none">
                <a:solidFill>
                  <a:schemeClr val="dk1"/>
                </a:solidFill>
                <a:latin typeface="Suisse Int'l" panose="020B0804000000000000" pitchFamily="34" charset="77"/>
                <a:cs typeface="Calibri"/>
                <a:sym typeface="Calibri"/>
              </a:rPr>
              <a:t>Once in the traveller section – that’s the luggage icon – </a:t>
            </a:r>
          </a:p>
          <a:p>
            <a:pPr marL="171450" marR="0" indent="-171450" algn="l" rtl="0">
              <a:lnSpc>
                <a:spcPct val="100000"/>
              </a:lnSpc>
              <a:spcBef>
                <a:spcPct val="0"/>
              </a:spcBef>
              <a:spcAft>
                <a:spcPct val="0"/>
              </a:spcAft>
              <a:buClr>
                <a:srgbClr val="000000"/>
              </a:buClr>
              <a:buSzPts val="1400"/>
              <a:buFont typeface="Arial" panose="020B0604020202020204" pitchFamily="34" charset="0"/>
              <a:buChar char="•"/>
            </a:pPr>
            <a:r>
              <a:rPr lang="en-CA" sz="1000" b="0" i="0" u="none" strike="noStrike" cap="none">
                <a:solidFill>
                  <a:schemeClr val="dk1"/>
                </a:solidFill>
                <a:latin typeface="Suisse Int'l" panose="020B0804000000000000" pitchFamily="34" charset="77"/>
                <a:cs typeface="Calibri"/>
                <a:sym typeface="Calibri"/>
              </a:rPr>
              <a:t>CLICK on the Traveller Segmentation Program and then </a:t>
            </a:r>
          </a:p>
          <a:p>
            <a:pPr marL="171450" marR="0" indent="-171450" algn="l" rtl="0">
              <a:lnSpc>
                <a:spcPct val="100000"/>
              </a:lnSpc>
              <a:spcBef>
                <a:spcPct val="0"/>
              </a:spcBef>
              <a:spcAft>
                <a:spcPct val="0"/>
              </a:spcAft>
              <a:buClr>
                <a:srgbClr val="000000"/>
              </a:buClr>
              <a:buSzPts val="1400"/>
              <a:buFont typeface="Arial" panose="020B0604020202020204" pitchFamily="34" charset="0"/>
              <a:buChar char="•"/>
            </a:pPr>
            <a:r>
              <a:rPr lang="en-CA" sz="1000" b="0" i="0" u="none" strike="noStrike" cap="none">
                <a:solidFill>
                  <a:schemeClr val="dk1"/>
                </a:solidFill>
                <a:latin typeface="Suisse Int'l" panose="020B0804000000000000" pitchFamily="34" charset="77"/>
                <a:cs typeface="Calibri"/>
                <a:sym typeface="Calibri"/>
              </a:rPr>
              <a:t>CLICK on Segment Identification tools – this is where you find the Visitor Quiz and the Destination Quiz</a:t>
            </a:r>
          </a:p>
          <a:p>
            <a:pPr marL="171450" marR="0" indent="-171450" algn="l" rtl="0">
              <a:lnSpc>
                <a:spcPct val="100000"/>
              </a:lnSpc>
              <a:spcBef>
                <a:spcPct val="0"/>
              </a:spcBef>
              <a:spcAft>
                <a:spcPct val="0"/>
              </a:spcAft>
              <a:buClr>
                <a:srgbClr val="000000"/>
              </a:buClr>
              <a:buSzPts val="1400"/>
              <a:buFont typeface="Arial" panose="020B0604020202020204" pitchFamily="34" charset="0"/>
              <a:buChar char="•"/>
            </a:pPr>
            <a:endParaRPr lang="en-CA" sz="1200" b="0" i="0" u="none" strike="noStrike" cap="none">
              <a:solidFill>
                <a:schemeClr val="dk1"/>
              </a:solidFill>
              <a:latin typeface="Calibri"/>
              <a:cs typeface="Calibri"/>
              <a:sym typeface="Calibri"/>
            </a:endParaRPr>
          </a:p>
          <a:p>
            <a:pPr marL="0" marR="0" indent="0" algn="l" rtl="0">
              <a:lnSpc>
                <a:spcPct val="100000"/>
              </a:lnSpc>
              <a:spcBef>
                <a:spcPct val="0"/>
              </a:spcBef>
              <a:spcAft>
                <a:spcPct val="0"/>
              </a:spcAft>
              <a:buClr>
                <a:srgbClr val="000000"/>
              </a:buClr>
              <a:buSzPts val="1400"/>
              <a:buFont typeface="Arial"/>
              <a:buNone/>
            </a:pPr>
            <a:endParaRPr lang="en-CA" sz="1200" b="0" i="0" u="none" strike="noStrike" cap="none">
              <a:solidFill>
                <a:schemeClr val="dk1"/>
              </a:solidFill>
              <a:latin typeface="Calibri"/>
              <a:cs typeface="Calibri"/>
              <a:sym typeface="Calibri"/>
            </a:endParaRPr>
          </a:p>
        </p:txBody>
      </p:sp>
      <p:sp>
        <p:nvSpPr>
          <p:cNvPr id="4" name="Slide Number Placeholder 3"/>
          <p:cNvSpPr>
            <a:spLocks noGrp="1"/>
          </p:cNvSpPr>
          <p:nvPr>
            <p:ph type="sldNum" idx="12"/>
          </p:nvPr>
        </p:nvSpPr>
        <p:spPr>
          <a:xfrm>
            <a:off x="3884613" y="8685213"/>
            <a:ext cx="2971800" cy="458787"/>
          </a:xfrm>
          <a:prstGeom prst="rect">
            <a:avLst/>
          </a:prstGeom>
        </p:spPr>
        <p:txBody>
          <a:bodyPr/>
          <a:lstStyle/>
          <a:p>
            <a:pPr marL="0" marR="0" lvl="0" indent="0" algn="r" rtl="0">
              <a:spcBef>
                <a:spcPct val="0"/>
              </a:spcBef>
              <a:spcAft>
                <a:spcPct val="0"/>
              </a:spcAft>
              <a:buNone/>
            </a:pPr>
            <a:fld id="{00000000-1234-1234-1234-123412341234}" type="slidenum">
              <a:rPr lang="en-US" sz="1200" b="0" i="0" u="none" strike="noStrike" cap="none" smtClean="0">
                <a:solidFill>
                  <a:schemeClr val="dk1"/>
                </a:solidFill>
                <a:latin typeface="Calibri"/>
                <a:ea typeface="Calibri"/>
                <a:cs typeface="Calibri"/>
                <a:sym typeface="Calibri"/>
              </a:rPr>
              <a:t>65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2469329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a:buNone/>
              <a:defRPr/>
            </a:pPr>
            <a:r>
              <a:rPr lang="en-CA" sz="1000" b="0" i="0">
                <a:latin typeface="Suisse Int'l" panose="020B0804000000000000" pitchFamily="34" charset="77"/>
              </a:rPr>
              <a:t>Narration</a:t>
            </a:r>
          </a:p>
          <a:p>
            <a:endParaRPr lang="en-CA" sz="1000" b="0" i="0">
              <a:latin typeface="Suisse Int'l" panose="020B0804000000000000" pitchFamily="34" charset="77"/>
            </a:endParaRPr>
          </a:p>
          <a:p>
            <a:pPr>
              <a:buFont typeface="Arial" panose="020B0604020202020204" pitchFamily="34" charset="0"/>
              <a:buChar char="•"/>
            </a:pPr>
            <a:r>
              <a:rPr lang="en-CA" sz="1000" b="0" i="0">
                <a:latin typeface="Suisse Int'l" panose="020B0804000000000000" pitchFamily="34" charset="77"/>
              </a:rPr>
              <a:t>Scroll down past the Visitor Quiz to the Destination Quiz where you would click on “Meet your Match”</a:t>
            </a:r>
          </a:p>
          <a:p>
            <a:pPr>
              <a:buFont typeface="Arial" panose="020B0604020202020204" pitchFamily="34" charset="0"/>
              <a:buChar char="•"/>
            </a:pPr>
            <a:r>
              <a:rPr lang="en-CA" sz="1000" b="0" i="0">
                <a:latin typeface="Suisse Int'l" panose="020B0804000000000000" pitchFamily="34" charset="77"/>
              </a:rPr>
              <a:t>I’m going to walk you through a case study example to introduce the quiz elements with insights on how to fill it out. Then you will have a chance to explore your own destination.</a:t>
            </a:r>
          </a:p>
          <a:p>
            <a:pPr>
              <a:buFont typeface="Arial" panose="020B0604020202020204" pitchFamily="34" charset="0"/>
              <a:buChar char="•"/>
            </a:pPr>
            <a:endParaRPr lang="en-CA"/>
          </a:p>
          <a:p>
            <a:endParaRPr lang="en-CA"/>
          </a:p>
        </p:txBody>
      </p:sp>
      <p:sp>
        <p:nvSpPr>
          <p:cNvPr id="4" name="Slide Number Placeholder 3"/>
          <p:cNvSpPr>
            <a:spLocks noGrp="1"/>
          </p:cNvSpPr>
          <p:nvPr>
            <p:ph type="sldNum" idx="12"/>
          </p:nvPr>
        </p:nvSpPr>
        <p:spPr>
          <a:xfrm>
            <a:off x="3884613" y="8685213"/>
            <a:ext cx="2971800" cy="458787"/>
          </a:xfrm>
          <a:prstGeom prst="rect">
            <a:avLst/>
          </a:prstGeom>
        </p:spPr>
        <p:txBody>
          <a:bodyPr/>
          <a:lstStyle/>
          <a:p>
            <a:pPr marL="0" marR="0" lvl="0" indent="0" algn="r" rtl="0">
              <a:spcBef>
                <a:spcPct val="0"/>
              </a:spcBef>
              <a:spcAft>
                <a:spcPct val="0"/>
              </a:spcAft>
              <a:buNone/>
            </a:pPr>
            <a:fld id="{00000000-1234-1234-1234-123412341234}" type="slidenum">
              <a:rPr lang="en-US" sz="1200" b="0" i="0" u="none" strike="noStrike" cap="none" smtClean="0">
                <a:solidFill>
                  <a:schemeClr val="dk1"/>
                </a:solidFill>
                <a:latin typeface="Calibri"/>
                <a:ea typeface="Calibri"/>
                <a:cs typeface="Calibri"/>
                <a:sym typeface="Calibri"/>
              </a:rPr>
              <a:t>66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6265793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a:latin typeface="Suisse Int'l" panose="020B0804000000000000" pitchFamily="34" charset="77"/>
              </a:rPr>
              <a:t>Narration</a:t>
            </a:r>
          </a:p>
          <a:p>
            <a:pPr marL="228600" indent="0">
              <a:buFontTx/>
              <a:buNone/>
            </a:pPr>
            <a:endParaRPr lang="en-CA" sz="1000" b="0" i="0">
              <a:latin typeface="Suisse Int'l" panose="020B0804000000000000" pitchFamily="34" charset="77"/>
            </a:endParaRPr>
          </a:p>
          <a:p>
            <a:pPr marL="228600" indent="0">
              <a:buFont typeface="Arial" panose="020B0604020202020204" pitchFamily="34" charset="0"/>
              <a:buNone/>
            </a:pPr>
            <a:r>
              <a:rPr lang="en-CA" sz="1000" b="0" i="0">
                <a:latin typeface="Suisse Int'l" panose="020B0804000000000000" pitchFamily="34" charset="77"/>
              </a:rPr>
              <a:t>Introduce the exercise – three parts to this activity – show, try, discuss</a:t>
            </a:r>
          </a:p>
          <a:p>
            <a:pPr marL="228600" indent="0">
              <a:buFont typeface="Arial" panose="020B0604020202020204" pitchFamily="34" charset="0"/>
              <a:buNone/>
            </a:pPr>
            <a:endParaRPr lang="en-CA" sz="1000" b="0" i="0">
              <a:latin typeface="Suisse Int'l" panose="020B0804000000000000" pitchFamily="34" charset="77"/>
            </a:endParaRPr>
          </a:p>
          <a:p>
            <a:pPr lvl="0">
              <a:spcAft>
                <a:spcPts val="600"/>
              </a:spcAft>
              <a:buFont typeface="+mj-lt"/>
              <a:buAutoNum type="arabicPeriod"/>
            </a:pPr>
            <a:r>
              <a:rPr lang="en-CA" sz="1000" b="0" i="0">
                <a:solidFill>
                  <a:srgbClr val="343C41"/>
                </a:solidFill>
                <a:effectLst/>
                <a:latin typeface="Suisse Int'l" panose="020B0804000000000000" pitchFamily="34" charset="77"/>
                <a:ea typeface="Arial" panose="020B0604020202020204" pitchFamily="34" charset="0"/>
                <a:cs typeface="Times New Roman (Body CS)"/>
              </a:rPr>
              <a:t>We will start off walking you through a case study example of how to complete the Destination Quiz using the summer scenario for a regional DMO. This will provide you with an opportunity to see how it is done and ask questions regarding the various inputs when you are completing the quiz.  </a:t>
            </a:r>
            <a:endParaRPr lang="en-GB" sz="1000" b="0" i="0">
              <a:solidFill>
                <a:srgbClr val="343C41"/>
              </a:solidFill>
              <a:effectLst/>
              <a:latin typeface="Suisse Int'l" panose="020B0804000000000000" pitchFamily="34" charset="77"/>
              <a:ea typeface="Arial" panose="020B0604020202020204" pitchFamily="34" charset="0"/>
              <a:cs typeface="Times New Roman (Body CS)"/>
            </a:endParaRPr>
          </a:p>
          <a:p>
            <a:pPr lvl="0">
              <a:spcAft>
                <a:spcPts val="600"/>
              </a:spcAft>
              <a:buFont typeface="+mj-lt"/>
              <a:buAutoNum type="arabicPeriod"/>
            </a:pPr>
            <a:r>
              <a:rPr lang="en-CA" sz="1000" b="0" i="0">
                <a:solidFill>
                  <a:srgbClr val="343C41"/>
                </a:solidFill>
                <a:effectLst/>
                <a:latin typeface="Suisse Int'l" panose="020B0804000000000000" pitchFamily="34" charset="77"/>
                <a:ea typeface="Arial" panose="020B0604020202020204" pitchFamily="34" charset="0"/>
                <a:cs typeface="Times New Roman (Body CS)"/>
              </a:rPr>
              <a:t>After showing you how it works you will have an opportunity to practice doing it with your own destination. If you have already done the quiz, you can try it again using a different season or try it as an operator.</a:t>
            </a:r>
            <a:endParaRPr lang="en-GB" sz="1000" b="0" i="0">
              <a:solidFill>
                <a:srgbClr val="343C41"/>
              </a:solidFill>
              <a:effectLst/>
              <a:latin typeface="Suisse Int'l" panose="020B0804000000000000" pitchFamily="34" charset="77"/>
              <a:ea typeface="Arial" panose="020B0604020202020204" pitchFamily="34" charset="0"/>
              <a:cs typeface="Times New Roman (Body CS)"/>
            </a:endParaRPr>
          </a:p>
          <a:p>
            <a:pPr lvl="0">
              <a:spcAft>
                <a:spcPts val="600"/>
              </a:spcAft>
              <a:buFont typeface="+mj-lt"/>
              <a:buAutoNum type="arabicPeriod"/>
            </a:pPr>
            <a:r>
              <a:rPr lang="en-CA" sz="1000" b="0" i="0">
                <a:solidFill>
                  <a:srgbClr val="343C41"/>
                </a:solidFill>
                <a:effectLst/>
                <a:latin typeface="Suisse Int'l" panose="020B0804000000000000" pitchFamily="34" charset="77"/>
                <a:ea typeface="Arial" panose="020B0604020202020204" pitchFamily="34" charset="0"/>
                <a:cs typeface="Times New Roman (Body CS)"/>
              </a:rPr>
              <a:t>We will return to the case study, at the end and with show you the results of their fall scenario and discuss how addressing seasonality by highlighting the benefits and activities for a different time of year impact the results.</a:t>
            </a:r>
          </a:p>
          <a:p>
            <a:pPr lvl="0">
              <a:spcAft>
                <a:spcPts val="600"/>
              </a:spcAft>
              <a:buFont typeface="+mj-lt"/>
              <a:buAutoNum type="arabicPeriod"/>
            </a:pPr>
            <a:endParaRPr lang="en-CA" sz="1000" b="0" i="0">
              <a:solidFill>
                <a:srgbClr val="343C41"/>
              </a:solidFill>
              <a:effectLst/>
              <a:latin typeface="Suisse Int'l" panose="020B0804000000000000" pitchFamily="34" charset="77"/>
              <a:ea typeface="Arial" panose="020B0604020202020204" pitchFamily="34" charset="0"/>
              <a:cs typeface="Times New Roman (Body CS)"/>
            </a:endParaRPr>
          </a:p>
          <a:p>
            <a:pPr marL="228600" marR="0" lvl="0" indent="0" algn="l" defTabSz="914400" rtl="0" eaLnBrk="1" fontAlgn="auto" latinLnBrk="0" hangingPunct="1">
              <a:lnSpc>
                <a:spcPct val="100000"/>
              </a:lnSpc>
              <a:spcBef>
                <a:spcPct val="0"/>
              </a:spcBef>
              <a:spcAft>
                <a:spcPts val="600"/>
              </a:spcAft>
              <a:buClr>
                <a:srgbClr val="000000"/>
              </a:buClr>
              <a:buSzPts val="1400"/>
              <a:buFont typeface="+mj-lt"/>
              <a:buNone/>
              <a:defRPr/>
            </a:pPr>
            <a:r>
              <a:rPr lang="en-CA" sz="1000" b="0" i="0">
                <a:latin typeface="Suisse Int'l" panose="020B0804000000000000" pitchFamily="34" charset="77"/>
              </a:rPr>
              <a:t>Before we start, in the Chat there is a word file titled Activity #3</a:t>
            </a:r>
          </a:p>
          <a:p>
            <a:pPr marL="228600" marR="0" lvl="0" indent="0" algn="l" defTabSz="914400" rtl="0" eaLnBrk="1" fontAlgn="auto" latinLnBrk="0" hangingPunct="1">
              <a:lnSpc>
                <a:spcPct val="100000"/>
              </a:lnSpc>
              <a:spcBef>
                <a:spcPct val="0"/>
              </a:spcBef>
              <a:spcAft>
                <a:spcPts val="600"/>
              </a:spcAft>
              <a:buClr>
                <a:srgbClr val="000000"/>
              </a:buClr>
              <a:buSzPts val="1400"/>
              <a:buFont typeface="+mj-lt"/>
              <a:buNone/>
              <a:defRPr/>
            </a:pPr>
            <a:r>
              <a:rPr lang="en-CA" sz="1000" b="0" i="0">
                <a:latin typeface="Suisse Int'l" panose="020B0804000000000000" pitchFamily="34" charset="77"/>
              </a:rPr>
              <a:t>CLICK – Open it up it should look like this. Feel free to use the second page to jot your thoughts and questions for later discussion</a:t>
            </a:r>
            <a:endParaRPr lang="en-CA" sz="1000" b="0" i="0">
              <a:solidFill>
                <a:srgbClr val="343C41"/>
              </a:solidFill>
              <a:effectLst/>
              <a:latin typeface="Suisse Int'l" panose="020B0804000000000000" pitchFamily="34" charset="77"/>
              <a:ea typeface="Arial" panose="020B0604020202020204" pitchFamily="34" charset="0"/>
              <a:cs typeface="Times New Roman (Body CS)"/>
            </a:endParaRPr>
          </a:p>
          <a:p>
            <a:pPr marL="228600" lvl="0" indent="0">
              <a:spcAft>
                <a:spcPts val="600"/>
              </a:spcAft>
              <a:buFont typeface="+mj-lt"/>
              <a:buNone/>
            </a:pPr>
            <a:r>
              <a:rPr lang="en-CA" sz="1000" b="0" i="0">
                <a:solidFill>
                  <a:srgbClr val="343C41"/>
                </a:solidFill>
                <a:effectLst/>
                <a:latin typeface="Suisse Int'l" panose="020B0804000000000000" pitchFamily="34" charset="77"/>
                <a:ea typeface="Arial" panose="020B0604020202020204" pitchFamily="34" charset="0"/>
                <a:cs typeface="Times New Roman (Body CS)"/>
              </a:rPr>
              <a:t>Does everyone have it open? If so follow along as we go through the components and show you how it works …</a:t>
            </a:r>
            <a:endParaRPr lang="en-GB" sz="1000" b="0" i="0">
              <a:solidFill>
                <a:srgbClr val="343C41"/>
              </a:solidFill>
              <a:effectLst/>
              <a:latin typeface="Suisse Int'l" panose="020B0804000000000000" pitchFamily="34" charset="77"/>
              <a:ea typeface="Arial" panose="020B0604020202020204" pitchFamily="34" charset="0"/>
              <a:cs typeface="Times New Roman (Body CS)"/>
            </a:endParaRPr>
          </a:p>
          <a:p>
            <a:endParaRPr lang="en-US"/>
          </a:p>
        </p:txBody>
      </p:sp>
    </p:spTree>
    <p:extLst>
      <p:ext uri="{BB962C8B-B14F-4D97-AF65-F5344CB8AC3E}">
        <p14:creationId xmlns:p14="http://schemas.microsoft.com/office/powerpoint/2010/main" val="309334689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14D9BB-DA71-B307-13D5-3C5A23D5173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E79AF1-27CC-0175-892E-3EEDBDEE9DC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1ECA18-33DF-9500-F89E-7D162339FED2}"/>
              </a:ext>
            </a:extLst>
          </p:cNvPr>
          <p:cNvSpPr>
            <a:spLocks noGrp="1"/>
          </p:cNvSpPr>
          <p:nvPr>
            <p:ph type="body" idx="1"/>
          </p:nvPr>
        </p:nvSpPr>
        <p:spPr/>
        <p:txBody>
          <a:bodyPr/>
          <a:lstStyle/>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a:buNone/>
              <a:defRPr/>
            </a:pPr>
            <a:r>
              <a:rPr lang="en-CA" sz="1000" b="0" i="0">
                <a:latin typeface="Suisse Int'l" panose="020B0804000000000000" pitchFamily="34" charset="77"/>
              </a:rPr>
              <a:t>Narration</a:t>
            </a:r>
          </a:p>
          <a:p>
            <a:endParaRPr lang="en-CA" sz="1000" b="0" i="0">
              <a:latin typeface="Suisse Int'l" panose="020B0804000000000000" pitchFamily="34" charset="77"/>
            </a:endParaRP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latin typeface="Suisse Int'l" panose="020B0804000000000000" pitchFamily="34" charset="77"/>
              </a:rPr>
              <a:t>The quiz starts with introducing the importance of setting the right context. </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latin typeface="Suisse Int'l" panose="020B0804000000000000" pitchFamily="34" charset="77"/>
              </a:rPr>
              <a:t>These context-setting questions address the perspective being taken and the seasons being addressed and are covered on the next two pages</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latin typeface="Suisse Int'l" panose="020B0804000000000000" pitchFamily="34" charset="77"/>
              </a:rPr>
              <a:t>If you follow the activity sheet, you will see how we respond to each of these questions. You can find where we are based on the numbers on the left side that match the numbers in the circles on the top. Here, we are addressing item #1 – it is an intro, and no data is input on this page.</a:t>
            </a:r>
          </a:p>
          <a:p>
            <a:endParaRPr lang="en-CA"/>
          </a:p>
        </p:txBody>
      </p:sp>
      <p:sp>
        <p:nvSpPr>
          <p:cNvPr id="4" name="Slide Number Placeholder 3">
            <a:extLst>
              <a:ext uri="{FF2B5EF4-FFF2-40B4-BE49-F238E27FC236}">
                <a16:creationId xmlns:a16="http://schemas.microsoft.com/office/drawing/2014/main" id="{C05AA01A-9D70-9296-636C-30D87E6E1A15}"/>
              </a:ext>
            </a:extLst>
          </p:cNvPr>
          <p:cNvSpPr>
            <a:spLocks noGrp="1"/>
          </p:cNvSpPr>
          <p:nvPr>
            <p:ph type="sldNum" idx="12"/>
          </p:nvPr>
        </p:nvSpPr>
        <p:spPr>
          <a:xfrm>
            <a:off x="3884613" y="8685213"/>
            <a:ext cx="2971800" cy="458787"/>
          </a:xfrm>
          <a:prstGeom prst="rect">
            <a:avLst/>
          </a:prstGeom>
        </p:spPr>
        <p:txBody>
          <a:bodyPr/>
          <a:lstStyle/>
          <a:p>
            <a:pPr marL="0" marR="0" lvl="0" indent="0" algn="r" rtl="0">
              <a:spcBef>
                <a:spcPct val="0"/>
              </a:spcBef>
              <a:spcAft>
                <a:spcPct val="0"/>
              </a:spcAft>
              <a:buNone/>
            </a:pPr>
            <a:fld id="{00000000-1234-1234-1234-123412341234}" type="slidenum">
              <a:rPr lang="en-US" sz="1200" b="0" i="0" u="none" strike="noStrike" cap="none" smtClean="0">
                <a:solidFill>
                  <a:schemeClr val="dk1"/>
                </a:solidFill>
                <a:latin typeface="Calibri"/>
                <a:ea typeface="Calibri"/>
                <a:cs typeface="Calibri"/>
                <a:sym typeface="Calibri"/>
              </a:rPr>
              <a:t>68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161530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7F09B0-6D5D-8B18-1A43-56C2C9CF8B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6D6C56C-F007-0758-DC81-D293BB70457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350F338-C752-4123-B99A-FA58E38DBC85}"/>
              </a:ext>
            </a:extLst>
          </p:cNvPr>
          <p:cNvSpPr>
            <a:spLocks noGrp="1"/>
          </p:cNvSpPr>
          <p:nvPr>
            <p:ph type="body" idx="1"/>
          </p:nvPr>
        </p:nvSpPr>
        <p:spPr/>
        <p:txBody>
          <a:bodyPr/>
          <a:lstStyle/>
          <a:p>
            <a:r>
              <a:rPr lang="en-CA" sz="1000" b="0" i="0">
                <a:latin typeface="Suisse Int'l" panose="020B0804000000000000" pitchFamily="34" charset="77"/>
              </a:rPr>
              <a:t>Narration</a:t>
            </a:r>
          </a:p>
          <a:p>
            <a:endParaRPr lang="en-CA" sz="1000" b="0" i="0">
              <a:latin typeface="Suisse Int'l" panose="020B0804000000000000" pitchFamily="34" charset="77"/>
            </a:endParaRPr>
          </a:p>
          <a:p>
            <a:pPr marL="228600" indent="0">
              <a:buFontTx/>
              <a:buNone/>
            </a:pPr>
            <a:r>
              <a:rPr lang="en-CA" sz="1000" b="0" i="0">
                <a:latin typeface="Suisse Int'l" panose="020B0804000000000000" pitchFamily="34" charset="77"/>
              </a:rPr>
              <a:t>Now we are at item #2, where we address the first context-setting question regarding perspective. </a:t>
            </a:r>
          </a:p>
          <a:p>
            <a:pPr marL="228600" indent="0">
              <a:buFontTx/>
              <a:buNone/>
            </a:pPr>
            <a:r>
              <a:rPr lang="en-CA" sz="1000" b="0" i="0">
                <a:latin typeface="Suisse Int'l" panose="020B0804000000000000" pitchFamily="34" charset="77"/>
              </a:rPr>
              <a:t>Are you completing the Destination Quiz from the perspective of</a:t>
            </a:r>
          </a:p>
          <a:p>
            <a:pPr marL="571500" indent="-342900">
              <a:buFont typeface="+mj-lt"/>
              <a:buAutoNum type="arabicPeriod"/>
            </a:pPr>
            <a:r>
              <a:rPr lang="en-CA" sz="1000" b="0" i="0">
                <a:latin typeface="Suisse Int'l" panose="020B0804000000000000" pitchFamily="34" charset="77"/>
              </a:rPr>
              <a:t>A DMO looking to identify your best-aligned segments, if so, you would click on the first option. </a:t>
            </a:r>
          </a:p>
          <a:p>
            <a:pPr marL="571500" indent="-342900">
              <a:buFont typeface="+mj-lt"/>
              <a:buAutoNum type="arabicPeriod"/>
            </a:pPr>
            <a:r>
              <a:rPr lang="en-CA" sz="1000" b="0" i="0">
                <a:latin typeface="Suisse Int'l" panose="020B0804000000000000" pitchFamily="34" charset="77"/>
              </a:rPr>
              <a:t>A tourism business you would click the second option to complete the quiz. </a:t>
            </a:r>
          </a:p>
          <a:p>
            <a:pPr marL="571500" indent="-342900">
              <a:buFont typeface="+mj-lt"/>
              <a:buAutoNum type="arabicPeriod"/>
            </a:pPr>
            <a:r>
              <a:rPr lang="en-CA" sz="1000" b="0" i="0">
                <a:latin typeface="Suisse Int'l" panose="020B0804000000000000" pitchFamily="34" charset="77"/>
              </a:rPr>
              <a:t>Or a a tourism operation that is essentially a destination driver, like a large destination resort, a ski hill or a major attraction you would click on the third option </a:t>
            </a:r>
          </a:p>
          <a:p>
            <a:pPr marL="228600" indent="0"/>
            <a:r>
              <a:rPr lang="en-CA" sz="1000" b="0" i="0">
                <a:latin typeface="Suisse Int'l" panose="020B0804000000000000" pitchFamily="34" charset="77"/>
              </a:rPr>
              <a:t>For this workshop example, we are going to work with the overall destination option. Once you are familiar with the tool (after this workshop) input the variables that match your destination or business to identify your own target segments. </a:t>
            </a:r>
          </a:p>
          <a:p>
            <a:pPr marL="228600" indent="0">
              <a:buFontTx/>
              <a:buNone/>
            </a:pPr>
            <a:endParaRPr lang="en-CA" sz="1000" b="0" i="0">
              <a:latin typeface="Suisse Int'l" panose="020B0804000000000000" pitchFamily="34" charset="77"/>
            </a:endParaRPr>
          </a:p>
          <a:p>
            <a:pPr marL="228600" indent="0">
              <a:buFontTx/>
              <a:buNone/>
            </a:pPr>
            <a:r>
              <a:rPr lang="en-CA" sz="1000" b="0" i="0">
                <a:latin typeface="Suisse Int'l" panose="020B0804000000000000" pitchFamily="34" charset="77"/>
              </a:rPr>
              <a:t>-----------</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a:buNone/>
              <a:defRPr/>
            </a:pPr>
            <a:r>
              <a:rPr lang="en-CA" sz="1000" b="0" i="0">
                <a:latin typeface="Suisse Int'l" panose="020B0804000000000000" pitchFamily="34" charset="77"/>
              </a:rPr>
              <a:t>Facilitator: You can work through this series of slides to create your own, customized example that meets the needs of your training objectives and your audience. This example has been created to provide a simple, standardized activity that can be easily used by any facilitator delivering the workshop. </a:t>
            </a:r>
          </a:p>
          <a:p>
            <a:endParaRPr lang="en-CA"/>
          </a:p>
        </p:txBody>
      </p:sp>
      <p:sp>
        <p:nvSpPr>
          <p:cNvPr id="4" name="Slide Number Placeholder 3">
            <a:extLst>
              <a:ext uri="{FF2B5EF4-FFF2-40B4-BE49-F238E27FC236}">
                <a16:creationId xmlns:a16="http://schemas.microsoft.com/office/drawing/2014/main" id="{6470DBD5-DDFB-67D7-0B8F-EA7BE93DE270}"/>
              </a:ext>
            </a:extLst>
          </p:cNvPr>
          <p:cNvSpPr>
            <a:spLocks noGrp="1"/>
          </p:cNvSpPr>
          <p:nvPr>
            <p:ph type="sldNum" idx="12"/>
          </p:nvPr>
        </p:nvSpPr>
        <p:spPr>
          <a:xfrm>
            <a:off x="3884613" y="8685213"/>
            <a:ext cx="2971800" cy="458787"/>
          </a:xfrm>
          <a:prstGeom prst="rect">
            <a:avLst/>
          </a:prstGeom>
        </p:spPr>
        <p:txBody>
          <a:bodyPr/>
          <a:lstStyle/>
          <a:p>
            <a:pPr marL="0" marR="0" lvl="0" indent="0" algn="r" rtl="0">
              <a:spcBef>
                <a:spcPct val="0"/>
              </a:spcBef>
              <a:spcAft>
                <a:spcPct val="0"/>
              </a:spcAft>
              <a:buNone/>
            </a:pPr>
            <a:fld id="{00000000-1234-1234-1234-123412341234}" type="slidenum">
              <a:rPr lang="en-US" sz="1200" b="0" i="0" u="none" strike="noStrike" cap="none" smtClean="0">
                <a:solidFill>
                  <a:schemeClr val="dk1"/>
                </a:solidFill>
                <a:latin typeface="Calibri"/>
                <a:ea typeface="Calibri"/>
                <a:cs typeface="Calibri"/>
                <a:sym typeface="Calibri"/>
              </a:rPr>
              <a:t>69</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418750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E4B026-B878-4A18-483E-D34D4AC4DA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6708DA-4380-9EDD-C6FE-06D2FAC69D7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6C0FA22-0342-9FCB-F614-88DEDE8375EF}"/>
              </a:ext>
            </a:extLst>
          </p:cNvPr>
          <p:cNvSpPr>
            <a:spLocks noGrp="1"/>
          </p:cNvSpPr>
          <p:nvPr>
            <p:ph type="body" idx="1"/>
          </p:nvPr>
        </p:nvSpPr>
        <p:spPr/>
        <p:txBody>
          <a:bodyPr/>
          <a:lstStyle/>
          <a:p>
            <a:endParaRPr lang="en-CA" sz="1000" b="0" i="0">
              <a:latin typeface="Suisse Int'l" panose="020B0804000000000000" pitchFamily="34" charset="77"/>
            </a:endParaRPr>
          </a:p>
          <a:p>
            <a:r>
              <a:rPr lang="en-CA" sz="1000" b="0" i="0">
                <a:latin typeface="Suisse Int'l" panose="020B0804000000000000" pitchFamily="34" charset="77"/>
              </a:rPr>
              <a:t>Facilitator</a:t>
            </a:r>
          </a:p>
          <a:p>
            <a:endParaRPr lang="en-CA" sz="1000" b="0" i="0">
              <a:latin typeface="Suisse Int'l" panose="020B0804000000000000" pitchFamily="34" charset="77"/>
            </a:endParaRPr>
          </a:p>
          <a:p>
            <a:pPr>
              <a:buFont typeface="Arial" panose="020B0604020202020204" pitchFamily="34" charset="0"/>
              <a:buChar char="•"/>
            </a:pPr>
            <a:r>
              <a:rPr lang="en-CA" sz="1000" b="0" i="0">
                <a:latin typeface="Suisse Int'l" panose="020B0804000000000000" pitchFamily="34" charset="77"/>
              </a:rPr>
              <a:t>These are the basic timings for the workshop sessions</a:t>
            </a:r>
          </a:p>
          <a:p>
            <a:pPr>
              <a:buFont typeface="Arial" panose="020B0604020202020204" pitchFamily="34" charset="0"/>
              <a:buChar char="•"/>
            </a:pPr>
            <a:r>
              <a:rPr lang="en-CA"/>
              <a:t>Adjust the agenda to reflect your start time and add in any hospitality/lunch breaks. Also consider adding a closing session about how this research can be used to benefit your business and the destination.</a:t>
            </a:r>
          </a:p>
        </p:txBody>
      </p:sp>
      <p:sp>
        <p:nvSpPr>
          <p:cNvPr id="4" name="Slide Number Placeholder 3">
            <a:extLst>
              <a:ext uri="{FF2B5EF4-FFF2-40B4-BE49-F238E27FC236}">
                <a16:creationId xmlns:a16="http://schemas.microsoft.com/office/drawing/2014/main" id="{8FF13E96-3790-2E0C-5EBF-B1C6BD47E776}"/>
              </a:ext>
            </a:extLst>
          </p:cNvPr>
          <p:cNvSpPr>
            <a:spLocks noGrp="1"/>
          </p:cNvSpPr>
          <p:nvPr>
            <p:ph type="sldNum" idx="12"/>
          </p:nvPr>
        </p:nvSpPr>
        <p:spPr>
          <a:xfrm>
            <a:off x="3884613" y="8685213"/>
            <a:ext cx="2971800" cy="458787"/>
          </a:xfrm>
          <a:prstGeom prst="rect">
            <a:avLst/>
          </a:prstGeom>
        </p:spPr>
        <p:txBody>
          <a:bodyPr/>
          <a:lstStyle/>
          <a:p>
            <a:pPr marL="0" marR="0" lvl="0" indent="0" algn="r" rtl="0">
              <a:spcBef>
                <a:spcPct val="0"/>
              </a:spcBef>
              <a:spcAft>
                <a:spcPct val="0"/>
              </a:spcAft>
              <a:buNone/>
            </a:pPr>
            <a:fld id="{00000000-1234-1234-1234-123412341234}" type="slidenum">
              <a:rPr lang="en-US" sz="1200" b="0" i="0" u="none" strike="noStrike" cap="none" smtClean="0">
                <a:solidFill>
                  <a:schemeClr val="dk1"/>
                </a:solidFill>
                <a:latin typeface="Calibri"/>
                <a:ea typeface="Calibri"/>
                <a:cs typeface="Calibri"/>
                <a:sym typeface="Calibri"/>
              </a:rPr>
              <a:t>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03912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2C243F-DB04-367B-B4E8-C6A5F32993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C1E126F-C586-937C-7388-36C68572181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DC7B38A-2F7F-B5A8-3131-078F64A42440}"/>
              </a:ext>
            </a:extLst>
          </p:cNvPr>
          <p:cNvSpPr>
            <a:spLocks noGrp="1"/>
          </p:cNvSpPr>
          <p:nvPr>
            <p:ph type="body" idx="1"/>
          </p:nvPr>
        </p:nvSpPr>
        <p:spPr/>
        <p:txBody>
          <a:bodyPr/>
          <a:lstStyle/>
          <a:p>
            <a:pPr marL="228600" indent="0">
              <a:buFontTx/>
              <a:buNone/>
            </a:pPr>
            <a:r>
              <a:rPr lang="en-CA" sz="1000" b="0" i="0">
                <a:latin typeface="Suisse Int'l" panose="020B0804000000000000" pitchFamily="34" charset="77"/>
              </a:rPr>
              <a:t>Narration</a:t>
            </a:r>
          </a:p>
          <a:p>
            <a:pPr marL="400050" indent="-171450">
              <a:buFont typeface="Arial" panose="020B0604020202020204" pitchFamily="34" charset="0"/>
              <a:buChar char="•"/>
            </a:pPr>
            <a:endParaRPr lang="en-CA" sz="1000" b="0" i="0">
              <a:latin typeface="Suisse Int'l" panose="020B0804000000000000" pitchFamily="34" charset="77"/>
            </a:endParaRPr>
          </a:p>
          <a:p>
            <a:pPr marL="351450" indent="-171450">
              <a:buFont typeface="Arial" panose="020B0604020202020204" pitchFamily="34" charset="0"/>
              <a:buChar char="•"/>
            </a:pPr>
            <a:r>
              <a:rPr lang="en-CA" sz="1000" b="0" i="0">
                <a:latin typeface="Suisse Int'l" panose="020B0804000000000000" pitchFamily="34" charset="77"/>
              </a:rPr>
              <a:t>Item #3 is the second context-setting question which relates to the the season or seasons you are interested in addressing Or you can generalize and opt for year-round.  </a:t>
            </a:r>
            <a:endParaRPr lang="en-CA" sz="1000" b="0" i="0" u="none" strike="noStrike" cap="none">
              <a:solidFill>
                <a:schemeClr val="dk1"/>
              </a:solidFill>
              <a:latin typeface="Suisse Int'l" panose="020B0804000000000000" pitchFamily="34" charset="77"/>
              <a:cs typeface="Calibri"/>
              <a:sym typeface="Calibri"/>
            </a:endParaRPr>
          </a:p>
          <a:p>
            <a:pPr marL="351450" marR="0" indent="-171450" algn="l" rtl="0">
              <a:lnSpc>
                <a:spcPct val="100000"/>
              </a:lnSpc>
              <a:spcBef>
                <a:spcPct val="0"/>
              </a:spcBef>
              <a:spcAft>
                <a:spcPct val="0"/>
              </a:spcAft>
              <a:buClr>
                <a:srgbClr val="000000"/>
              </a:buClr>
              <a:buSzPts val="1400"/>
              <a:buFont typeface="Arial" panose="020B0604020202020204" pitchFamily="34" charset="0"/>
              <a:buChar char="•"/>
            </a:pPr>
            <a:r>
              <a:rPr lang="en-CA" sz="1000" b="0" i="0" u="none" strike="noStrike" cap="none">
                <a:solidFill>
                  <a:schemeClr val="dk1"/>
                </a:solidFill>
                <a:latin typeface="Suisse Int'l" panose="020B0804000000000000" pitchFamily="34" charset="77"/>
                <a:cs typeface="Calibri"/>
                <a:sym typeface="Calibri"/>
              </a:rPr>
              <a:t>Here we are using summer,</a:t>
            </a:r>
          </a:p>
          <a:p>
            <a:pPr marL="351450" marR="0" indent="-171450" algn="l" rtl="0">
              <a:lnSpc>
                <a:spcPct val="100000"/>
              </a:lnSpc>
              <a:spcBef>
                <a:spcPct val="0"/>
              </a:spcBef>
              <a:spcAft>
                <a:spcPct val="0"/>
              </a:spcAft>
              <a:buClr>
                <a:srgbClr val="000000"/>
              </a:buClr>
              <a:buSzPts val="1400"/>
              <a:buFont typeface="Arial" panose="020B0604020202020204" pitchFamily="34" charset="0"/>
              <a:buChar char="•"/>
            </a:pPr>
            <a:r>
              <a:rPr lang="en-CA" sz="1000" b="0" i="0" u="none" strike="noStrike" cap="none">
                <a:solidFill>
                  <a:schemeClr val="dk1"/>
                </a:solidFill>
                <a:latin typeface="Suisse Int'l" panose="020B0804000000000000" pitchFamily="34" charset="77"/>
                <a:cs typeface="Calibri"/>
                <a:sym typeface="Calibri"/>
              </a:rPr>
              <a:t>Later we will look at Fall and discuss how this changes the inputs and the results.</a:t>
            </a:r>
          </a:p>
          <a:p>
            <a:pPr marL="351450" marR="0" indent="-171450" algn="l" rtl="0">
              <a:lnSpc>
                <a:spcPct val="100000"/>
              </a:lnSpc>
              <a:spcBef>
                <a:spcPct val="0"/>
              </a:spcBef>
              <a:spcAft>
                <a:spcPct val="0"/>
              </a:spcAft>
              <a:buClr>
                <a:srgbClr val="000000"/>
              </a:buClr>
              <a:buSzPts val="1400"/>
              <a:buFont typeface="Arial" panose="020B0604020202020204" pitchFamily="34" charset="0"/>
              <a:buChar char="•"/>
            </a:pPr>
            <a:r>
              <a:rPr lang="en-CA" sz="1000" b="0" i="0" u="none" strike="noStrike" cap="none">
                <a:solidFill>
                  <a:schemeClr val="dk1"/>
                </a:solidFill>
                <a:latin typeface="Suisse Int'l" panose="020B0804000000000000" pitchFamily="34" charset="77"/>
                <a:cs typeface="Calibri"/>
                <a:sym typeface="Calibri"/>
              </a:rPr>
              <a:t>Note that changing the season doesn’t change the results – this is context, you are thinking through the characteristics from a season’s lens.</a:t>
            </a:r>
          </a:p>
          <a:p>
            <a:pPr marL="351450" marR="0" indent="-171450" algn="l" rtl="0">
              <a:lnSpc>
                <a:spcPct val="100000"/>
              </a:lnSpc>
              <a:spcBef>
                <a:spcPct val="0"/>
              </a:spcBef>
              <a:spcAft>
                <a:spcPct val="0"/>
              </a:spcAft>
              <a:buClr>
                <a:srgbClr val="000000"/>
              </a:buClr>
              <a:buSzPts val="1400"/>
              <a:buFont typeface="Arial" panose="020B0604020202020204" pitchFamily="34" charset="0"/>
              <a:buChar char="•"/>
            </a:pPr>
            <a:endParaRPr lang="en-CA" sz="1200" b="0" i="0" u="none" strike="noStrike" cap="none">
              <a:solidFill>
                <a:schemeClr val="dk1"/>
              </a:solidFill>
              <a:latin typeface="Calibri"/>
              <a:cs typeface="Calibri"/>
              <a:sym typeface="Calibri"/>
            </a:endParaRPr>
          </a:p>
        </p:txBody>
      </p:sp>
      <p:sp>
        <p:nvSpPr>
          <p:cNvPr id="4" name="Slide Number Placeholder 3">
            <a:extLst>
              <a:ext uri="{FF2B5EF4-FFF2-40B4-BE49-F238E27FC236}">
                <a16:creationId xmlns:a16="http://schemas.microsoft.com/office/drawing/2014/main" id="{2FE7E177-FC47-6EBC-4DD0-85D1284BE5AD}"/>
              </a:ext>
            </a:extLst>
          </p:cNvPr>
          <p:cNvSpPr>
            <a:spLocks noGrp="1"/>
          </p:cNvSpPr>
          <p:nvPr>
            <p:ph type="sldNum" idx="12"/>
          </p:nvPr>
        </p:nvSpPr>
        <p:spPr>
          <a:xfrm>
            <a:off x="3884613" y="8685213"/>
            <a:ext cx="2971800" cy="458787"/>
          </a:xfrm>
          <a:prstGeom prst="rect">
            <a:avLst/>
          </a:prstGeom>
        </p:spPr>
        <p:txBody>
          <a:bodyPr/>
          <a:lstStyle/>
          <a:p>
            <a:pPr marL="0" marR="0" lvl="0" indent="0" algn="r" rtl="0">
              <a:spcBef>
                <a:spcPct val="0"/>
              </a:spcBef>
              <a:spcAft>
                <a:spcPct val="0"/>
              </a:spcAft>
              <a:buNone/>
            </a:pPr>
            <a:fld id="{00000000-1234-1234-1234-123412341234}" type="slidenum">
              <a:rPr lang="en-US" sz="1200" b="0" i="0" u="none" strike="noStrike" cap="none" smtClean="0">
                <a:solidFill>
                  <a:schemeClr val="dk1"/>
                </a:solidFill>
                <a:latin typeface="Calibri"/>
                <a:ea typeface="Calibri"/>
                <a:cs typeface="Calibri"/>
                <a:sym typeface="Calibri"/>
              </a:rPr>
              <a:t>70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9067113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6F9E7A-90BC-C5B4-67BC-1F30A2A226B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F40FC3E-6104-3D23-A4FC-B426AD44AB0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A50B7A3-E156-A32E-792C-C3ACFD37AFB0}"/>
              </a:ext>
            </a:extLst>
          </p:cNvPr>
          <p:cNvSpPr>
            <a:spLocks noGrp="1"/>
          </p:cNvSpPr>
          <p:nvPr>
            <p:ph type="body" idx="1"/>
          </p:nvPr>
        </p:nvSpPr>
        <p:spPr/>
        <p:txBody>
          <a:bodyPr/>
          <a:lstStyle/>
          <a:p>
            <a:pPr marL="228600" indent="0">
              <a:buFontTx/>
              <a:buNone/>
            </a:pPr>
            <a:r>
              <a:rPr lang="en-CA" sz="1000" b="0" i="0">
                <a:latin typeface="Suisse Int'l" panose="020B0804000000000000" pitchFamily="34" charset="77"/>
              </a:rPr>
              <a:t>Narration</a:t>
            </a:r>
          </a:p>
          <a:p>
            <a:pPr marL="228600" indent="0">
              <a:buFontTx/>
              <a:buNone/>
            </a:pPr>
            <a:endParaRPr lang="en-CA" sz="1000" b="0" i="0">
              <a:latin typeface="Suisse Int'l" panose="020B0804000000000000" pitchFamily="34" charset="77"/>
            </a:endParaRPr>
          </a:p>
          <a:p>
            <a:pPr marL="400050" indent="-171450">
              <a:buFont typeface="Arial" panose="020B0604020202020204" pitchFamily="34" charset="0"/>
              <a:buChar char="•"/>
            </a:pPr>
            <a:r>
              <a:rPr lang="en-CA" sz="1000" b="0" i="0">
                <a:latin typeface="Suisse Int'l" panose="020B0804000000000000" pitchFamily="34" charset="77"/>
              </a:rPr>
              <a:t>Next we choose the geographic market you want to focus your inquiry on. </a:t>
            </a:r>
          </a:p>
          <a:p>
            <a:pPr marL="400050" indent="-171450">
              <a:buFont typeface="Arial" panose="020B0604020202020204" pitchFamily="34" charset="0"/>
              <a:buChar char="•"/>
            </a:pPr>
            <a:r>
              <a:rPr lang="en-CA" sz="1000" b="0" i="0">
                <a:latin typeface="Suisse Int'l" panose="020B0804000000000000" pitchFamily="34" charset="77"/>
              </a:rPr>
              <a:t>Remember that while the same segments show up in each geographic market, there are some market nuances, so if you are targetting a specific market it is important to work with the profile data for that market and when doing the Quiz to consider the specific market being targeted.</a:t>
            </a:r>
          </a:p>
          <a:p>
            <a:pPr marL="400050" indent="-171450">
              <a:buFont typeface="Arial" panose="020B0604020202020204" pitchFamily="34" charset="0"/>
              <a:buChar char="•"/>
            </a:pPr>
            <a:r>
              <a:rPr lang="en-CA" sz="1000" b="0" i="0">
                <a:latin typeface="Suisse Int'l" panose="020B0804000000000000" pitchFamily="34" charset="77"/>
              </a:rPr>
              <a:t>We will use Canada for the purposes of this example. </a:t>
            </a:r>
          </a:p>
          <a:p>
            <a:pPr marL="228600" indent="0">
              <a:buFontTx/>
              <a:buNone/>
            </a:pPr>
            <a:endParaRPr lang="en-CA"/>
          </a:p>
          <a:p>
            <a:endParaRPr lang="en-CA"/>
          </a:p>
        </p:txBody>
      </p:sp>
      <p:sp>
        <p:nvSpPr>
          <p:cNvPr id="4" name="Slide Number Placeholder 3">
            <a:extLst>
              <a:ext uri="{FF2B5EF4-FFF2-40B4-BE49-F238E27FC236}">
                <a16:creationId xmlns:a16="http://schemas.microsoft.com/office/drawing/2014/main" id="{FA6C0545-13B0-4355-743A-F8431D21FF40}"/>
              </a:ext>
            </a:extLst>
          </p:cNvPr>
          <p:cNvSpPr>
            <a:spLocks noGrp="1"/>
          </p:cNvSpPr>
          <p:nvPr>
            <p:ph type="sldNum" idx="12"/>
          </p:nvPr>
        </p:nvSpPr>
        <p:spPr>
          <a:xfrm>
            <a:off x="3884613" y="8685213"/>
            <a:ext cx="2971800" cy="458787"/>
          </a:xfrm>
          <a:prstGeom prst="rect">
            <a:avLst/>
          </a:prstGeom>
        </p:spPr>
        <p:txBody>
          <a:bodyPr/>
          <a:lstStyle/>
          <a:p>
            <a:pPr marL="0" marR="0" lvl="0" indent="0" algn="r" rtl="0">
              <a:spcBef>
                <a:spcPct val="0"/>
              </a:spcBef>
              <a:spcAft>
                <a:spcPct val="0"/>
              </a:spcAft>
              <a:buNone/>
            </a:pPr>
            <a:fld id="{00000000-1234-1234-1234-123412341234}" type="slidenum">
              <a:rPr lang="en-US" sz="1200" b="0" i="0" u="none" strike="noStrike" cap="none" smtClean="0">
                <a:solidFill>
                  <a:schemeClr val="dk1"/>
                </a:solidFill>
                <a:latin typeface="Calibri"/>
                <a:ea typeface="Calibri"/>
                <a:cs typeface="Calibri"/>
                <a:sym typeface="Calibri"/>
              </a:rPr>
              <a:t>71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2161614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FBCB13-D7CC-9849-DD3B-F63E784ED49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ECCE8D9-D443-FCA6-EECD-25B5B4C7242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EF53FE1-1FCE-777D-B76D-873D5A14E41D}"/>
              </a:ext>
            </a:extLst>
          </p:cNvPr>
          <p:cNvSpPr>
            <a:spLocks noGrp="1"/>
          </p:cNvSpPr>
          <p:nvPr>
            <p:ph type="body" idx="1"/>
          </p:nvPr>
        </p:nvSpPr>
        <p:spPr/>
        <p:txBody>
          <a:bodyPr/>
          <a:lstStyle/>
          <a:p>
            <a:pPr marL="228600" indent="0">
              <a:buFontTx/>
              <a:buNone/>
            </a:pPr>
            <a:r>
              <a:rPr lang="en-CA" sz="1000">
                <a:effectLst/>
                <a:latin typeface="Suisse Int'l Italic" panose="020B0804000000000000" pitchFamily="34" charset="77"/>
                <a:ea typeface="DengXian" panose="02010600030101010101" pitchFamily="2" charset="-122"/>
                <a:cs typeface="Times New Roman" panose="02020603050405020304" pitchFamily="18" charset="0"/>
              </a:rPr>
              <a:t>Narration</a:t>
            </a:r>
          </a:p>
          <a:p>
            <a:pPr marL="228600" indent="0">
              <a:buFontTx/>
              <a:buNone/>
            </a:pPr>
            <a:endParaRPr lang="en-CA" sz="1000">
              <a:effectLst/>
              <a:latin typeface="Suisse Int'l Italic" panose="020B0804000000000000" pitchFamily="34" charset="77"/>
              <a:ea typeface="DengXian" panose="02010600030101010101" pitchFamily="2" charset="-122"/>
              <a:cs typeface="Times New Roman" panose="02020603050405020304" pitchFamily="18" charset="0"/>
            </a:endParaRPr>
          </a:p>
          <a:p>
            <a:pPr>
              <a:buFont typeface="Arial" panose="020B0604020202020204" pitchFamily="34" charset="0"/>
              <a:buChar char="•"/>
            </a:pPr>
            <a:r>
              <a:rPr lang="en-CA" sz="1000">
                <a:effectLst/>
                <a:latin typeface="Suisse Int'l Italic" panose="020B0804000000000000" pitchFamily="34" charset="77"/>
                <a:ea typeface="DengXian" panose="02010600030101010101" pitchFamily="2" charset="-122"/>
                <a:cs typeface="Calibri" panose="020F0502020204030204" pitchFamily="34" charset="0"/>
              </a:rPr>
              <a:t>Section 5 of the quiz asks you to identify the core </a:t>
            </a:r>
            <a:r>
              <a:rPr lang="en-CA" sz="1000" b="1">
                <a:effectLst/>
                <a:latin typeface="Suisse Int'l Italic" panose="020B0804000000000000" pitchFamily="34" charset="77"/>
                <a:ea typeface="DengXian" panose="02010600030101010101" pitchFamily="2" charset="-122"/>
                <a:cs typeface="Calibri" panose="020F0502020204030204" pitchFamily="34" charset="0"/>
              </a:rPr>
              <a:t>functional benefits offered by </a:t>
            </a:r>
            <a:r>
              <a:rPr lang="en-CA" sz="1000">
                <a:effectLst/>
                <a:latin typeface="Suisse Int'l Italic" panose="020B0804000000000000" pitchFamily="34" charset="77"/>
                <a:ea typeface="DengXian" panose="02010600030101010101" pitchFamily="2" charset="-122"/>
                <a:cs typeface="Calibri" panose="020F0502020204030204" pitchFamily="34" charset="0"/>
              </a:rPr>
              <a:t>your </a:t>
            </a:r>
            <a:r>
              <a:rPr lang="en-CA" sz="1000">
                <a:solidFill>
                  <a:schemeClr val="tx1"/>
                </a:solidFill>
                <a:effectLst/>
                <a:latin typeface="Suisse Int'l Italic" panose="020B0804000000000000" pitchFamily="34" charset="77"/>
                <a:ea typeface="DengXian" panose="02010600030101010101" pitchFamily="2" charset="-122"/>
                <a:cs typeface="Calibri" panose="020F0502020204030204" pitchFamily="34" charset="0"/>
              </a:rPr>
              <a:t>destination. If this term in new to you, t</a:t>
            </a:r>
            <a:r>
              <a:rPr lang="en-CA" sz="1000">
                <a:solidFill>
                  <a:schemeClr val="tx1"/>
                </a:solidFill>
                <a:effectLst/>
                <a:latin typeface="Suisse Int'l Italic" panose="020B0804000000000000" pitchFamily="34" charset="77"/>
                <a:ea typeface="Calibri" panose="020F0502020204030204" pitchFamily="34" charset="0"/>
                <a:cs typeface="Calibri" panose="020F0502020204030204" pitchFamily="34" charset="0"/>
              </a:rPr>
              <a:t>hink of them as the attributes and characteristics of what your destination can offer guests.</a:t>
            </a:r>
          </a:p>
          <a:p>
            <a:pPr>
              <a:buFont typeface="Arial" panose="020B0604020202020204" pitchFamily="34" charset="0"/>
              <a:buChar char="•"/>
            </a:pPr>
            <a:r>
              <a:rPr lang="en-CA" sz="1000">
                <a:solidFill>
                  <a:schemeClr val="tx1"/>
                </a:solidFill>
                <a:effectLst/>
                <a:latin typeface="Suisse Int'l Italic" panose="020B0804000000000000" pitchFamily="34" charset="77"/>
                <a:ea typeface="Calibri" panose="020F0502020204030204" pitchFamily="34" charset="0"/>
                <a:cs typeface="Calibri" panose="020F0502020204030204" pitchFamily="34" charset="0"/>
              </a:rPr>
              <a:t>There are 24 options available and you are invited to select a </a:t>
            </a:r>
            <a:r>
              <a:rPr lang="en-CA" sz="1000">
                <a:solidFill>
                  <a:schemeClr val="tx1"/>
                </a:solidFill>
                <a:effectLst/>
                <a:latin typeface="Suisse Int'l Italic" panose="020B0804000000000000" pitchFamily="34" charset="77"/>
                <a:ea typeface="DengXian" panose="02010600030101010101" pitchFamily="2" charset="-122"/>
                <a:cs typeface="Calibri" panose="020F0502020204030204" pitchFamily="34" charset="0"/>
              </a:rPr>
              <a:t>minimum of three to a maximum of eight. If you feel you offer more than eight, focus on those that are most important. Remember also you are addressing this for a particular season and to a particular geographic market. </a:t>
            </a:r>
          </a:p>
          <a:p>
            <a:pPr>
              <a:buFont typeface="Arial" panose="020B0604020202020204" pitchFamily="34" charset="0"/>
              <a:buChar char="•"/>
            </a:pPr>
            <a:r>
              <a:rPr lang="en-CA" sz="1000">
                <a:solidFill>
                  <a:schemeClr val="tx1"/>
                </a:solidFill>
                <a:effectLst/>
                <a:latin typeface="Suisse Int'l Italic" panose="020B0804000000000000" pitchFamily="34" charset="77"/>
                <a:ea typeface="DengXian" panose="02010600030101010101" pitchFamily="2" charset="-122"/>
                <a:cs typeface="Calibri" panose="020F0502020204030204" pitchFamily="34" charset="0"/>
              </a:rPr>
              <a:t>To illustrate, we have chosen 7 features. Has Famous Attractions is something that has generated discussion. Famous to who – this is where context can play a part. For example, an attraction may be famous in Canada but not internationally. Or Kid-friendly may relate to a particular season.</a:t>
            </a:r>
          </a:p>
          <a:p>
            <a:pPr>
              <a:buFont typeface="Arial" panose="020B0604020202020204" pitchFamily="34" charset="0"/>
              <a:buChar char="•"/>
            </a:pPr>
            <a:r>
              <a:rPr lang="en-CA" sz="1000">
                <a:solidFill>
                  <a:schemeClr val="tx1"/>
                </a:solidFill>
                <a:effectLst/>
                <a:latin typeface="Suisse Int'l Italic" panose="020B0804000000000000" pitchFamily="34" charset="77"/>
                <a:ea typeface="DengXian" panose="02010600030101010101" pitchFamily="2" charset="-122"/>
                <a:cs typeface="Calibri" panose="020F0502020204030204" pitchFamily="34" charset="0"/>
              </a:rPr>
              <a:t>And note, if you select ‘kid-friendly’ a pop-up extra question appears at the bottom of the page …</a:t>
            </a:r>
          </a:p>
          <a:p>
            <a:r>
              <a:rPr lang="en-CA" sz="1000">
                <a:effectLst/>
                <a:latin typeface="Suisse Int'l Italic" panose="020B0804000000000000" pitchFamily="34" charset="77"/>
                <a:ea typeface="DengXian" panose="02010600030101010101" pitchFamily="2" charset="-122"/>
                <a:cs typeface="Times New Roman" panose="02020603050405020304" pitchFamily="18" charset="0"/>
              </a:rPr>
              <a:t>________</a:t>
            </a:r>
          </a:p>
          <a:p>
            <a:r>
              <a:rPr lang="en-CA" sz="1000">
                <a:effectLst/>
                <a:latin typeface="Suisse Int'l Italic" panose="020B0804000000000000" pitchFamily="34" charset="77"/>
                <a:ea typeface="DengXian" panose="02010600030101010101" pitchFamily="2" charset="-122"/>
                <a:cs typeface="Times New Roman" panose="02020603050405020304" pitchFamily="18" charset="0"/>
              </a:rPr>
              <a:t>Facilitator  Notes:</a:t>
            </a:r>
          </a:p>
          <a:p>
            <a:pPr>
              <a:buFont typeface="Arial" panose="020B0604020202020204" pitchFamily="34" charset="0"/>
              <a:buChar char="•"/>
            </a:pPr>
            <a:r>
              <a:rPr lang="en-CA" sz="1000" b="0">
                <a:latin typeface="Suisse Int'l Italic" panose="020B0804000000000000" pitchFamily="34" charset="77"/>
              </a:rPr>
              <a:t>Functional benefits in the tourism industry </a:t>
            </a:r>
            <a:r>
              <a:rPr lang="en-CA" sz="1000">
                <a:latin typeface="Suisse Int'l Italic" panose="020B0804000000000000" pitchFamily="34" charset="77"/>
              </a:rPr>
              <a:t>refer to the practical, tangible advantages that a destination, attraction, or service provides to travellers. These benefits directly impact the visitor’s experience by fulfilling essential needs such as convenience, comfort, accessibility, and efficiency.</a:t>
            </a:r>
          </a:p>
        </p:txBody>
      </p:sp>
      <p:sp>
        <p:nvSpPr>
          <p:cNvPr id="4" name="Slide Number Placeholder 3">
            <a:extLst>
              <a:ext uri="{FF2B5EF4-FFF2-40B4-BE49-F238E27FC236}">
                <a16:creationId xmlns:a16="http://schemas.microsoft.com/office/drawing/2014/main" id="{2F9AE503-380A-55AF-7BEF-8D1060CDF315}"/>
              </a:ext>
            </a:extLst>
          </p:cNvPr>
          <p:cNvSpPr>
            <a:spLocks noGrp="1"/>
          </p:cNvSpPr>
          <p:nvPr>
            <p:ph type="sldNum" idx="12"/>
          </p:nvPr>
        </p:nvSpPr>
        <p:spPr>
          <a:xfrm>
            <a:off x="3884613" y="8685213"/>
            <a:ext cx="2971800" cy="458787"/>
          </a:xfrm>
          <a:prstGeom prst="rect">
            <a:avLst/>
          </a:prstGeom>
        </p:spPr>
        <p:txBody>
          <a:bodyPr/>
          <a:lstStyle/>
          <a:p>
            <a:pPr marL="0" marR="0" lvl="0" indent="0" algn="r" rtl="0">
              <a:spcBef>
                <a:spcPct val="0"/>
              </a:spcBef>
              <a:spcAft>
                <a:spcPct val="0"/>
              </a:spcAft>
              <a:buNone/>
            </a:pPr>
            <a:fld id="{00000000-1234-1234-1234-123412341234}" type="slidenum">
              <a:rPr lang="en-US" sz="1200" b="0" i="0" u="none" strike="noStrike" cap="none" smtClean="0">
                <a:solidFill>
                  <a:schemeClr val="dk1"/>
                </a:solidFill>
                <a:latin typeface="Calibri"/>
                <a:ea typeface="Calibri"/>
                <a:cs typeface="Calibri"/>
                <a:sym typeface="Calibri"/>
              </a:rPr>
              <a:t>72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4128470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236419-571B-B44F-97D6-EDB726C6C9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B09F125-AB7B-05DD-52BF-4D8AC762688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C71FE4-05F9-632E-56CB-B31B28500A32}"/>
              </a:ext>
            </a:extLst>
          </p:cNvPr>
          <p:cNvSpPr>
            <a:spLocks noGrp="1"/>
          </p:cNvSpPr>
          <p:nvPr>
            <p:ph type="body" idx="1"/>
          </p:nvPr>
        </p:nvSpPr>
        <p:spPr/>
        <p:txBody>
          <a:bodyPr/>
          <a:lstStyle/>
          <a:p>
            <a:pPr marL="228600" indent="0">
              <a:buFontTx/>
              <a:buNone/>
            </a:pPr>
            <a:r>
              <a:rPr lang="en-CA" sz="1000" b="0" i="0">
                <a:latin typeface="Suisse Int'l" panose="020B0804000000000000" pitchFamily="34" charset="77"/>
              </a:rPr>
              <a:t>Narration</a:t>
            </a:r>
          </a:p>
          <a:p>
            <a:pPr>
              <a:buFont typeface="Arial" panose="020B0604020202020204" pitchFamily="34" charset="0"/>
              <a:buChar char="•"/>
            </a:pPr>
            <a:endParaRPr lang="en-CA" sz="1000" b="0" i="0">
              <a:latin typeface="Suisse Int'l" panose="020B0804000000000000" pitchFamily="34" charset="77"/>
            </a:endParaRPr>
          </a:p>
          <a:p>
            <a:pPr>
              <a:buFont typeface="Arial" panose="020B0604020202020204" pitchFamily="34" charset="0"/>
              <a:buChar char="•"/>
            </a:pPr>
            <a:r>
              <a:rPr lang="en-CA" sz="1000" b="0" i="0">
                <a:latin typeface="Suisse Int'l" panose="020B0804000000000000" pitchFamily="34" charset="77"/>
              </a:rPr>
              <a:t>This extra question is to better understand the importance being kid-friendly is, relative to the other functional benefits chosen</a:t>
            </a:r>
          </a:p>
          <a:p>
            <a:pPr>
              <a:buFont typeface="Arial" panose="020B0604020202020204" pitchFamily="34" charset="0"/>
              <a:buChar char="•"/>
            </a:pPr>
            <a:r>
              <a:rPr lang="en-CA" sz="1000" b="0" i="0">
                <a:latin typeface="Suisse Int'l" panose="020B0804000000000000" pitchFamily="34" charset="77"/>
              </a:rPr>
              <a:t>The range is from much more important than other attributes to much less important.</a:t>
            </a:r>
          </a:p>
          <a:p>
            <a:pPr>
              <a:buFont typeface="Arial" panose="020B0604020202020204" pitchFamily="34" charset="0"/>
              <a:buChar char="•"/>
            </a:pPr>
            <a:r>
              <a:rPr lang="en-CA" sz="1000" b="0" i="0">
                <a:latin typeface="Suisse Int'l" panose="020B0804000000000000" pitchFamily="34" charset="77"/>
              </a:rPr>
              <a:t>We’ve selected ‘somewhat more’ for this destination as while there are lots of family fun activities open in the summer, beaches, mini-putt, campgrounds and hotels with play facilities the other attributes are also important</a:t>
            </a:r>
          </a:p>
        </p:txBody>
      </p:sp>
      <p:sp>
        <p:nvSpPr>
          <p:cNvPr id="4" name="Slide Number Placeholder 3">
            <a:extLst>
              <a:ext uri="{FF2B5EF4-FFF2-40B4-BE49-F238E27FC236}">
                <a16:creationId xmlns:a16="http://schemas.microsoft.com/office/drawing/2014/main" id="{60DF730D-98CC-EEC7-CFC7-F3A95CA2732E}"/>
              </a:ext>
            </a:extLst>
          </p:cNvPr>
          <p:cNvSpPr>
            <a:spLocks noGrp="1"/>
          </p:cNvSpPr>
          <p:nvPr>
            <p:ph type="sldNum" idx="12"/>
          </p:nvPr>
        </p:nvSpPr>
        <p:spPr>
          <a:xfrm>
            <a:off x="3884613" y="8685213"/>
            <a:ext cx="2971800" cy="458787"/>
          </a:xfrm>
          <a:prstGeom prst="rect">
            <a:avLst/>
          </a:prstGeom>
        </p:spPr>
        <p:txBody>
          <a:bodyPr/>
          <a:lstStyle/>
          <a:p>
            <a:pPr marL="0" marR="0" lvl="0" indent="0" algn="r" rtl="0">
              <a:spcBef>
                <a:spcPct val="0"/>
              </a:spcBef>
              <a:spcAft>
                <a:spcPct val="0"/>
              </a:spcAft>
              <a:buNone/>
            </a:pPr>
            <a:fld id="{00000000-1234-1234-1234-123412341234}" type="slidenum">
              <a:rPr lang="en-US" sz="1200" b="0" i="0" u="none" strike="noStrike" cap="none" smtClean="0">
                <a:solidFill>
                  <a:schemeClr val="dk1"/>
                </a:solidFill>
                <a:latin typeface="Calibri"/>
                <a:ea typeface="Calibri"/>
                <a:cs typeface="Calibri"/>
                <a:sym typeface="Calibri"/>
              </a:rPr>
              <a:t>73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3378517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0F71F7-B0BD-124B-6E8A-3745CD0474A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7BFA7FD-AD8F-99BC-EE29-3CB8D01B3C6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BF9F31A-CEBE-4698-33FD-6EA8CC154ABB}"/>
              </a:ext>
            </a:extLst>
          </p:cNvPr>
          <p:cNvSpPr>
            <a:spLocks noGrp="1"/>
          </p:cNvSpPr>
          <p:nvPr>
            <p:ph type="body" idx="1"/>
          </p:nvPr>
        </p:nvSpPr>
        <p:spPr/>
        <p:txBody>
          <a:bodyPr/>
          <a:lstStyle/>
          <a:p>
            <a:pPr marL="228600" marR="0" lvl="0" indent="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None/>
              <a:defRPr/>
            </a:pPr>
            <a:r>
              <a:rPr lang="en-CA" sz="1000" b="0" i="0" dirty="0">
                <a:solidFill>
                  <a:srgbClr val="343C41"/>
                </a:solidFill>
                <a:effectLst/>
                <a:latin typeface="Suisse Int'l" panose="020B0804000000000000" pitchFamily="34" charset="77"/>
                <a:ea typeface="DengXian" panose="02010600030101010101" pitchFamily="2" charset="-122"/>
                <a:cs typeface="Times New Roman" panose="02020603050405020304" pitchFamily="18" charset="0"/>
              </a:rPr>
              <a:t>Narration</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endParaRPr lang="en-CA" sz="1000" b="0" i="0" dirty="0">
              <a:solidFill>
                <a:srgbClr val="343C41"/>
              </a:solidFill>
              <a:effectLst/>
              <a:latin typeface="Suisse Int'l" panose="020B0804000000000000" pitchFamily="34" charset="77"/>
              <a:ea typeface="DengXian" panose="02010600030101010101" pitchFamily="2" charset="-122"/>
              <a:cs typeface="Times New Roman" panose="02020603050405020304" pitchFamily="18" charset="0"/>
            </a:endParaRP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dirty="0">
                <a:solidFill>
                  <a:schemeClr val="tx1"/>
                </a:solidFill>
                <a:effectLst/>
                <a:latin typeface="Suisse Int'l" panose="020B0804000000000000" pitchFamily="34" charset="77"/>
                <a:ea typeface="DengXian" panose="02010600030101010101" pitchFamily="2" charset="-122"/>
                <a:cs typeface="Calibri" panose="020F0502020204030204" pitchFamily="34" charset="0"/>
              </a:rPr>
              <a:t>Item six focuses on activities. </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dirty="0">
                <a:solidFill>
                  <a:schemeClr val="tx1"/>
                </a:solidFill>
                <a:effectLst/>
                <a:latin typeface="Suisse Int'l" panose="020B0804000000000000" pitchFamily="34" charset="77"/>
                <a:ea typeface="DengXian" panose="02010600030101010101" pitchFamily="2" charset="-122"/>
                <a:cs typeface="Calibri" panose="020F0502020204030204" pitchFamily="34" charset="0"/>
              </a:rPr>
              <a:t>Here you choose from a list of 14 options. </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dirty="0">
                <a:solidFill>
                  <a:schemeClr val="tx1"/>
                </a:solidFill>
                <a:effectLst/>
                <a:latin typeface="Suisse Int'l" panose="020B0804000000000000" pitchFamily="34" charset="77"/>
                <a:ea typeface="DengXian" panose="02010600030101010101" pitchFamily="2" charset="-122"/>
                <a:cs typeface="Calibri" panose="020F0502020204030204" pitchFamily="34" charset="0"/>
              </a:rPr>
              <a:t>You can select up to six. </a:t>
            </a:r>
            <a:endParaRPr lang="en-CA" sz="1000" b="0" i="0" dirty="0">
              <a:solidFill>
                <a:schemeClr val="tx1"/>
              </a:solidFill>
              <a:latin typeface="Suisse Int'l" panose="020B0804000000000000" pitchFamily="34" charset="77"/>
              <a:ea typeface="DengXian" panose="02010600030101010101" pitchFamily="2" charset="-122"/>
              <a:cs typeface="Calibri" panose="020F0502020204030204" pitchFamily="34" charset="0"/>
            </a:endParaRP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dirty="0">
                <a:solidFill>
                  <a:schemeClr val="tx1"/>
                </a:solidFill>
                <a:effectLst/>
                <a:latin typeface="Suisse Int'l" panose="020B0804000000000000" pitchFamily="34" charset="77"/>
                <a:ea typeface="DengXian" panose="02010600030101010101" pitchFamily="2" charset="-122"/>
                <a:cs typeface="Calibri" panose="020F0502020204030204" pitchFamily="34" charset="0"/>
              </a:rPr>
              <a:t>Pick the most relevant ones for your destination if you offer more than six. </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dirty="0">
                <a:solidFill>
                  <a:schemeClr val="tx1"/>
                </a:solidFill>
                <a:effectLst/>
                <a:latin typeface="Suisse Int'l" panose="020B0804000000000000" pitchFamily="34" charset="77"/>
                <a:ea typeface="DengXian" panose="02010600030101010101" pitchFamily="2" charset="-122"/>
                <a:cs typeface="Calibri" panose="020F0502020204030204" pitchFamily="34" charset="0"/>
              </a:rPr>
              <a:t>If you’re wondering what is included in each category, click on the question mark and a list of examples will appear. For this example, we are choosing these 5</a:t>
            </a:r>
          </a:p>
          <a:p>
            <a:pPr marL="228600" marR="0" lvl="0" indent="0" algn="l" defTabSz="914400" rtl="0" eaLnBrk="1" fontAlgn="auto" latinLnBrk="0" hangingPunct="1">
              <a:lnSpc>
                <a:spcPct val="100000"/>
              </a:lnSpc>
              <a:spcBef>
                <a:spcPct val="0"/>
              </a:spcBef>
              <a:spcAft>
                <a:spcPct val="0"/>
              </a:spcAft>
              <a:buClr>
                <a:srgbClr val="000000"/>
              </a:buClr>
              <a:buSzPts val="1400"/>
              <a:buFontTx/>
              <a:buNone/>
              <a:defRPr/>
            </a:pPr>
            <a:r>
              <a:rPr lang="en-CA" sz="1000" b="0" i="0" dirty="0">
                <a:solidFill>
                  <a:schemeClr val="tx1"/>
                </a:solidFill>
                <a:effectLst/>
                <a:latin typeface="Suisse Int'l" panose="020B0804000000000000" pitchFamily="34" charset="77"/>
                <a:ea typeface="DengXian" panose="02010600030101010101" pitchFamily="2" charset="-122"/>
                <a:cs typeface="Calibri" panose="020F0502020204030204" pitchFamily="34" charset="0"/>
              </a:rPr>
              <a:t>______</a:t>
            </a:r>
            <a:endParaRPr lang="en-CA" sz="1000" b="0" i="0" dirty="0">
              <a:solidFill>
                <a:srgbClr val="343C41"/>
              </a:solidFill>
              <a:effectLst/>
              <a:latin typeface="Suisse Int'l" panose="020B0804000000000000" pitchFamily="34" charset="77"/>
              <a:ea typeface="DengXian" panose="02010600030101010101" pitchFamily="2" charset="-122"/>
              <a:cs typeface="Times New Roman" panose="02020603050405020304" pitchFamily="18" charset="0"/>
            </a:endParaRPr>
          </a:p>
          <a:p>
            <a:pPr marL="228600" marR="0" lvl="0" indent="0" algn="l" defTabSz="914400" rtl="0" eaLnBrk="1" fontAlgn="auto" latinLnBrk="0" hangingPunct="1">
              <a:lnSpc>
                <a:spcPct val="100000"/>
              </a:lnSpc>
              <a:spcBef>
                <a:spcPct val="0"/>
              </a:spcBef>
              <a:spcAft>
                <a:spcPct val="0"/>
              </a:spcAft>
              <a:buClr>
                <a:srgbClr val="000000"/>
              </a:buClr>
              <a:buSzPts val="1400"/>
              <a:buFontTx/>
              <a:buNone/>
              <a:defRPr/>
            </a:pPr>
            <a:r>
              <a:rPr lang="en-CA" sz="1000" b="0" i="0" dirty="0">
                <a:solidFill>
                  <a:srgbClr val="343C41"/>
                </a:solidFill>
                <a:effectLst/>
                <a:latin typeface="Suisse Int'l" panose="020B0804000000000000" pitchFamily="34" charset="77"/>
                <a:ea typeface="DengXian" panose="02010600030101010101" pitchFamily="2" charset="-122"/>
                <a:cs typeface="Times New Roman" panose="02020603050405020304" pitchFamily="18" charset="0"/>
              </a:rPr>
              <a:t>Facilitator </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dirty="0">
                <a:solidFill>
                  <a:srgbClr val="343C41"/>
                </a:solidFill>
                <a:effectLst/>
                <a:latin typeface="Suisse Int'l" panose="020B0804000000000000" pitchFamily="34" charset="77"/>
                <a:ea typeface="DengXian" panose="02010600030101010101" pitchFamily="2" charset="-122"/>
                <a:cs typeface="Times New Roman" panose="02020603050405020304" pitchFamily="18" charset="0"/>
              </a:rPr>
              <a:t>The reason there is a question mark with additional qualifying information is because this is based on information from the original survey research that had many variables that have been clustered into fewer categories.  (E.g. Nature experiences have 15 elements within)  This also explains why some categories have more elements than others.</a:t>
            </a:r>
          </a:p>
          <a:p>
            <a:endParaRPr lang="en-CA" dirty="0"/>
          </a:p>
        </p:txBody>
      </p:sp>
      <p:sp>
        <p:nvSpPr>
          <p:cNvPr id="4" name="Slide Number Placeholder 3">
            <a:extLst>
              <a:ext uri="{FF2B5EF4-FFF2-40B4-BE49-F238E27FC236}">
                <a16:creationId xmlns:a16="http://schemas.microsoft.com/office/drawing/2014/main" id="{C935B2DA-0338-99EC-3E42-D072774B761F}"/>
              </a:ext>
            </a:extLst>
          </p:cNvPr>
          <p:cNvSpPr>
            <a:spLocks noGrp="1"/>
          </p:cNvSpPr>
          <p:nvPr>
            <p:ph type="sldNum" idx="12"/>
          </p:nvPr>
        </p:nvSpPr>
        <p:spPr>
          <a:xfrm>
            <a:off x="3884613" y="8685213"/>
            <a:ext cx="2971800" cy="458787"/>
          </a:xfrm>
          <a:prstGeom prst="rect">
            <a:avLst/>
          </a:prstGeom>
        </p:spPr>
        <p:txBody>
          <a:bodyPr/>
          <a:lstStyle/>
          <a:p>
            <a:pPr marL="0" marR="0" lvl="0" indent="0" algn="r" rtl="0">
              <a:spcBef>
                <a:spcPct val="0"/>
              </a:spcBef>
              <a:spcAft>
                <a:spcPct val="0"/>
              </a:spcAft>
              <a:buNone/>
            </a:pPr>
            <a:fld id="{00000000-1234-1234-1234-123412341234}" type="slidenum">
              <a:rPr lang="en-US" sz="1200" b="0" i="0" u="none" strike="noStrike" cap="none" smtClean="0">
                <a:solidFill>
                  <a:schemeClr val="dk1"/>
                </a:solidFill>
                <a:latin typeface="Calibri"/>
                <a:ea typeface="Calibri"/>
                <a:cs typeface="Calibri"/>
                <a:sym typeface="Calibri"/>
              </a:rPr>
              <a:t>74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5424468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2B5FE8-A747-1B1D-B4FC-45A2E4DD5A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BAE0737-34F6-314C-AEC7-DC3B9A9D93D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4DA632-8CFA-1E65-C9DB-682660AFA469}"/>
              </a:ext>
            </a:extLst>
          </p:cNvPr>
          <p:cNvSpPr>
            <a:spLocks noGrp="1"/>
          </p:cNvSpPr>
          <p:nvPr>
            <p:ph type="body" idx="1"/>
          </p:nvPr>
        </p:nvSpPr>
        <p:spPr/>
        <p:txBody>
          <a:bodyPr/>
          <a:lstStyle/>
          <a:p>
            <a:pPr marL="228600" marR="0" lvl="0" indent="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None/>
              <a:defRPr/>
            </a:pPr>
            <a:r>
              <a:rPr lang="en-CA" sz="1000" b="0" i="0">
                <a:solidFill>
                  <a:srgbClr val="343C41"/>
                </a:solidFill>
                <a:effectLst/>
                <a:latin typeface="Suisse Int'l" panose="020B0804000000000000" pitchFamily="34" charset="77"/>
                <a:ea typeface="DengXian" panose="02010600030101010101" pitchFamily="2" charset="-122"/>
                <a:cs typeface="Times New Roman" panose="02020603050405020304" pitchFamily="18" charset="0"/>
              </a:rPr>
              <a:t>Narration</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endParaRPr lang="en-CA" sz="1000" b="0" i="0">
              <a:solidFill>
                <a:srgbClr val="343C41"/>
              </a:solidFill>
              <a:effectLst/>
              <a:latin typeface="Suisse Int'l" panose="020B0804000000000000" pitchFamily="34" charset="77"/>
              <a:ea typeface="DengXian" panose="02010600030101010101" pitchFamily="2" charset="-122"/>
              <a:cs typeface="Times New Roman" panose="02020603050405020304" pitchFamily="18" charset="0"/>
            </a:endParaRPr>
          </a:p>
          <a:p>
            <a:pPr marL="514350" indent="-285750">
              <a:buFont typeface="Arial" panose="020B0604020202020204" pitchFamily="34" charset="0"/>
              <a:buChar char="•"/>
            </a:pPr>
            <a:r>
              <a:rPr lang="en-CA" sz="1000" b="0" i="0">
                <a:solidFill>
                  <a:srgbClr val="343C41"/>
                </a:solidFill>
                <a:effectLst/>
                <a:latin typeface="Suisse Int'l" panose="020B0804000000000000" pitchFamily="34" charset="77"/>
                <a:ea typeface="DengXian" panose="02010600030101010101" pitchFamily="2" charset="-122"/>
                <a:cs typeface="Calibri" panose="020F0502020204030204" pitchFamily="34" charset="0"/>
              </a:rPr>
              <a:t>Next comes the destination </a:t>
            </a:r>
            <a:r>
              <a:rPr lang="en-CA" sz="1000" b="0" i="0">
                <a:solidFill>
                  <a:schemeClr val="tx1"/>
                </a:solidFill>
                <a:effectLst/>
                <a:latin typeface="Suisse Int'l" panose="020B0804000000000000" pitchFamily="34" charset="77"/>
                <a:ea typeface="DengXian" panose="02010600030101010101" pitchFamily="2" charset="-122"/>
                <a:cs typeface="Calibri" panose="020F0502020204030204" pitchFamily="34" charset="0"/>
              </a:rPr>
              <a:t>personality. </a:t>
            </a:r>
          </a:p>
          <a:p>
            <a:pPr marL="514350" indent="-285750">
              <a:buFont typeface="Arial" panose="020B0604020202020204" pitchFamily="34" charset="0"/>
              <a:buChar char="•"/>
            </a:pPr>
            <a:r>
              <a:rPr lang="en-CA" sz="1000" b="0" i="0">
                <a:solidFill>
                  <a:schemeClr val="tx1"/>
                </a:solidFill>
                <a:effectLst/>
                <a:latin typeface="Suisse Int'l" panose="020B0804000000000000" pitchFamily="34" charset="77"/>
                <a:ea typeface="DengXian" panose="02010600030101010101" pitchFamily="2" charset="-122"/>
                <a:cs typeface="Calibri" panose="020F0502020204030204" pitchFamily="34" charset="0"/>
              </a:rPr>
              <a:t>This is the </a:t>
            </a:r>
            <a:r>
              <a:rPr lang="en-CA" sz="1000" b="0" i="0">
                <a:solidFill>
                  <a:schemeClr val="tx1"/>
                </a:solidFill>
                <a:latin typeface="Suisse Int'l" panose="020B0804000000000000" pitchFamily="34" charset="77"/>
                <a:cs typeface="Calibri" panose="020F0502020204030204" pitchFamily="34" charset="0"/>
              </a:rPr>
              <a:t>set of human-like characteristics or traits associated with a destination that influence how people perceive and emotionally connect with it. </a:t>
            </a:r>
          </a:p>
          <a:p>
            <a:pPr marL="514350" indent="-285750">
              <a:buFont typeface="Arial" panose="020B0604020202020204" pitchFamily="34" charset="0"/>
              <a:buChar char="•"/>
            </a:pPr>
            <a:r>
              <a:rPr lang="en-CA" sz="1000" b="0" i="0">
                <a:solidFill>
                  <a:schemeClr val="tx1"/>
                </a:solidFill>
                <a:latin typeface="Suisse Int'l" panose="020B0804000000000000" pitchFamily="34" charset="77"/>
                <a:cs typeface="Calibri" panose="020F0502020204030204" pitchFamily="34" charset="0"/>
              </a:rPr>
              <a:t>It is a concept derived from brand personality but applied to places, often focusing on the destination's unique attributes, culture, and experiences.  </a:t>
            </a:r>
          </a:p>
          <a:p>
            <a:pPr marL="514350" indent="-285750">
              <a:buFont typeface="Arial" panose="020B0604020202020204" pitchFamily="34" charset="0"/>
              <a:buChar char="•"/>
            </a:pPr>
            <a:r>
              <a:rPr lang="en-CA" sz="1000" b="0" i="0">
                <a:solidFill>
                  <a:schemeClr val="tx1"/>
                </a:solidFill>
                <a:latin typeface="Suisse Int'l" panose="020B0804000000000000" pitchFamily="34" charset="77"/>
                <a:cs typeface="Calibri" panose="020F0502020204030204" pitchFamily="34" charset="0"/>
              </a:rPr>
              <a:t>There are 24 options and you are invited to click on a minimum of 3 and a maximum of 8.  </a:t>
            </a:r>
          </a:p>
          <a:p>
            <a:pPr marL="514350" indent="-285750">
              <a:buFont typeface="Arial" panose="020B0604020202020204" pitchFamily="34" charset="0"/>
              <a:buChar char="•"/>
            </a:pPr>
            <a:r>
              <a:rPr lang="en-CA" sz="1000" b="0" i="0">
                <a:solidFill>
                  <a:schemeClr val="tx1"/>
                </a:solidFill>
                <a:latin typeface="Suisse Int'l" panose="020B0804000000000000" pitchFamily="34" charset="77"/>
                <a:cs typeface="Calibri" panose="020F0502020204030204" pitchFamily="34" charset="0"/>
              </a:rPr>
              <a:t>In case you re wondering where the list of the 24 personality descriptions came from, Destination Canada reviewed DMO websites across the country to identify the words/phrases used.</a:t>
            </a:r>
          </a:p>
          <a:p>
            <a:pPr marL="514350" indent="-285750">
              <a:buFont typeface="Arial" panose="020B0604020202020204" pitchFamily="34" charset="0"/>
              <a:buChar char="•"/>
            </a:pPr>
            <a:r>
              <a:rPr lang="en-CA" sz="1000" b="0" i="0">
                <a:solidFill>
                  <a:schemeClr val="tx1"/>
                </a:solidFill>
                <a:latin typeface="Suisse Int'l" panose="020B0804000000000000" pitchFamily="34" charset="77"/>
                <a:cs typeface="Calibri" panose="020F0502020204030204" pitchFamily="34" charset="0"/>
              </a:rPr>
              <a:t>For our case study example, we have selected these 7 to describe their summer personality.</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a:buNone/>
              <a:defRPr/>
            </a:pPr>
            <a:endParaRPr lang="en-CA" sz="1800" b="1" i="0">
              <a:solidFill>
                <a:srgbClr val="343C41"/>
              </a:solidFill>
              <a:effectLst/>
              <a:latin typeface="Suisse Int'l Semi Bold" panose="020B0804000000000000" pitchFamily="34" charset="77"/>
              <a:ea typeface="DengXian" panose="02010600030101010101" pitchFamily="2" charset="-122"/>
              <a:cs typeface="Times New Roman" panose="02020603050405020304" pitchFamily="18" charset="0"/>
            </a:endParaRPr>
          </a:p>
          <a:p>
            <a:endParaRPr lang="en-CA"/>
          </a:p>
        </p:txBody>
      </p:sp>
      <p:sp>
        <p:nvSpPr>
          <p:cNvPr id="4" name="Slide Number Placeholder 3">
            <a:extLst>
              <a:ext uri="{FF2B5EF4-FFF2-40B4-BE49-F238E27FC236}">
                <a16:creationId xmlns:a16="http://schemas.microsoft.com/office/drawing/2014/main" id="{561CA597-2BF6-61C0-5B6F-24BC58E1D3B5}"/>
              </a:ext>
            </a:extLst>
          </p:cNvPr>
          <p:cNvSpPr>
            <a:spLocks noGrp="1"/>
          </p:cNvSpPr>
          <p:nvPr>
            <p:ph type="sldNum" idx="12"/>
          </p:nvPr>
        </p:nvSpPr>
        <p:spPr>
          <a:xfrm>
            <a:off x="3884613" y="8685213"/>
            <a:ext cx="2971800" cy="458787"/>
          </a:xfrm>
          <a:prstGeom prst="rect">
            <a:avLst/>
          </a:prstGeom>
        </p:spPr>
        <p:txBody>
          <a:bodyPr/>
          <a:lstStyle/>
          <a:p>
            <a:pPr marL="0" marR="0" lvl="0" indent="0" algn="r" rtl="0">
              <a:spcBef>
                <a:spcPct val="0"/>
              </a:spcBef>
              <a:spcAft>
                <a:spcPct val="0"/>
              </a:spcAft>
              <a:buNone/>
            </a:pPr>
            <a:fld id="{00000000-1234-1234-1234-123412341234}" type="slidenum">
              <a:rPr lang="en-US" sz="1200" b="0" i="0" u="none" strike="noStrike" cap="none" smtClean="0">
                <a:solidFill>
                  <a:schemeClr val="dk1"/>
                </a:solidFill>
                <a:latin typeface="Calibri"/>
                <a:ea typeface="Calibri"/>
                <a:cs typeface="Calibri"/>
                <a:sym typeface="Calibri"/>
              </a:rPr>
              <a:t>75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13867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D37A16-F239-7EEA-7D27-83C557EED35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CDBECE-4398-384E-C423-B8755A252F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2BB8C03-1A75-8E11-57F4-459372E19FE1}"/>
              </a:ext>
            </a:extLst>
          </p:cNvPr>
          <p:cNvSpPr>
            <a:spLocks noGrp="1"/>
          </p:cNvSpPr>
          <p:nvPr>
            <p:ph type="body" idx="1"/>
          </p:nvPr>
        </p:nvSpPr>
        <p:spPr/>
        <p:txBody>
          <a:bodyPr/>
          <a:lstStyle/>
          <a:p>
            <a:pPr marL="228600" marR="0" lvl="0" indent="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None/>
              <a:defRPr/>
            </a:pPr>
            <a:r>
              <a:rPr lang="en-CA" sz="1000" b="0" i="0">
                <a:solidFill>
                  <a:srgbClr val="343C41"/>
                </a:solidFill>
                <a:effectLst/>
                <a:latin typeface="Suisse Int'l" panose="020B0804000000000000" pitchFamily="34" charset="77"/>
                <a:ea typeface="DengXian" panose="02010600030101010101" pitchFamily="2" charset="-122"/>
                <a:cs typeface="Times New Roman" panose="02020603050405020304" pitchFamily="18" charset="0"/>
              </a:rPr>
              <a:t>Narration</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endParaRPr lang="en-CA" sz="1000" b="0" i="0">
              <a:solidFill>
                <a:srgbClr val="343C41"/>
              </a:solidFill>
              <a:effectLst/>
              <a:latin typeface="Suisse Int'l" panose="020B0804000000000000" pitchFamily="34" charset="77"/>
              <a:ea typeface="DengXian" panose="02010600030101010101" pitchFamily="2" charset="-122"/>
              <a:cs typeface="Times New Roman" panose="02020603050405020304" pitchFamily="18" charset="0"/>
            </a:endParaRPr>
          </a:p>
          <a:p>
            <a:pPr marL="514350" marR="0" lvl="0" indent="-28575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solidFill>
                  <a:schemeClr val="tx1"/>
                </a:solidFill>
                <a:effectLst/>
                <a:latin typeface="Suisse Int'l" panose="020B0804000000000000" pitchFamily="34" charset="77"/>
                <a:ea typeface="DengXian" panose="02010600030101010101" pitchFamily="2" charset="-122"/>
                <a:cs typeface="Calibri" panose="020F0502020204030204" pitchFamily="34" charset="0"/>
              </a:rPr>
              <a:t>The last data item to complete is the Destination Type. </a:t>
            </a:r>
            <a:endParaRPr lang="en-CA" sz="1000" b="0" i="0">
              <a:solidFill>
                <a:schemeClr val="tx1"/>
              </a:solidFill>
              <a:latin typeface="Suisse Int'l" panose="020B0804000000000000" pitchFamily="34" charset="77"/>
              <a:ea typeface="DengXian" panose="02010600030101010101" pitchFamily="2" charset="-122"/>
              <a:cs typeface="Calibri" panose="020F0502020204030204" pitchFamily="34" charset="0"/>
            </a:endParaRPr>
          </a:p>
          <a:p>
            <a:pPr marL="514350" marR="0" lvl="0" indent="-28575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solidFill>
                  <a:schemeClr val="tx1"/>
                </a:solidFill>
                <a:effectLst/>
                <a:latin typeface="Suisse Int'l" panose="020B0804000000000000" pitchFamily="34" charset="77"/>
                <a:ea typeface="DengXian" panose="02010600030101010101" pitchFamily="2" charset="-122"/>
                <a:cs typeface="Calibri" panose="020F0502020204030204" pitchFamily="34" charset="0"/>
              </a:rPr>
              <a:t>Here you are allowed to choose only one option. </a:t>
            </a:r>
            <a:endParaRPr lang="en-CA" sz="1000" b="0" i="0">
              <a:solidFill>
                <a:schemeClr val="tx1"/>
              </a:solidFill>
              <a:latin typeface="Suisse Int'l" panose="020B0804000000000000" pitchFamily="34" charset="77"/>
              <a:ea typeface="DengXian" panose="02010600030101010101" pitchFamily="2" charset="-122"/>
              <a:cs typeface="Calibri" panose="020F0502020204030204" pitchFamily="34" charset="0"/>
            </a:endParaRPr>
          </a:p>
          <a:p>
            <a:pPr marL="514350" marR="0" lvl="0" indent="-28575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solidFill>
                  <a:schemeClr val="tx1"/>
                </a:solidFill>
                <a:effectLst/>
                <a:latin typeface="Suisse Int'l" panose="020B0804000000000000" pitchFamily="34" charset="77"/>
                <a:ea typeface="DengXian" panose="02010600030101010101" pitchFamily="2" charset="-122"/>
                <a:cs typeface="Calibri" panose="020F0502020204030204" pitchFamily="34" charset="0"/>
              </a:rPr>
              <a:t>This is where remembering the context is important – in particular the season you are doing this for. </a:t>
            </a:r>
          </a:p>
          <a:p>
            <a:pPr marL="514350" marR="0" lvl="0" indent="-28575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solidFill>
                  <a:schemeClr val="tx1"/>
                </a:solidFill>
                <a:effectLst/>
                <a:latin typeface="Suisse Int'l" panose="020B0804000000000000" pitchFamily="34" charset="77"/>
                <a:ea typeface="DengXian" panose="02010600030101010101" pitchFamily="2" charset="-122"/>
                <a:cs typeface="Calibri" panose="020F0502020204030204" pitchFamily="34" charset="0"/>
              </a:rPr>
              <a:t>Click the one description that most closely describes your destination.  </a:t>
            </a:r>
            <a:endParaRPr lang="en-CA" sz="1000" b="0" i="0">
              <a:solidFill>
                <a:schemeClr val="tx1"/>
              </a:solidFill>
              <a:latin typeface="Suisse Int'l" panose="020B0804000000000000" pitchFamily="34" charset="77"/>
              <a:ea typeface="DengXian" panose="02010600030101010101" pitchFamily="2" charset="-122"/>
              <a:cs typeface="Calibri" panose="020F0502020204030204" pitchFamily="34" charset="0"/>
            </a:endParaRPr>
          </a:p>
          <a:p>
            <a:pPr marL="514350" marR="0" lvl="0" indent="-28575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solidFill>
                  <a:schemeClr val="tx1"/>
                </a:solidFill>
                <a:effectLst/>
                <a:latin typeface="Suisse Int'l" panose="020B0804000000000000" pitchFamily="34" charset="77"/>
                <a:ea typeface="DengXian" panose="02010600030101010101" pitchFamily="2" charset="-122"/>
                <a:cs typeface="Calibri" panose="020F0502020204030204" pitchFamily="34" charset="0"/>
              </a:rPr>
              <a:t>For this example, we have selected ‘Beach Resort’.  </a:t>
            </a:r>
            <a:endParaRPr lang="en-CA" sz="1000" b="0" i="0">
              <a:solidFill>
                <a:schemeClr val="tx1"/>
              </a:solidFill>
              <a:latin typeface="Suisse Int'l" panose="020B0804000000000000" pitchFamily="34" charset="77"/>
              <a:ea typeface="DengXian" panose="02010600030101010101" pitchFamily="2" charset="-122"/>
              <a:cs typeface="Calibri" panose="020F0502020204030204" pitchFamily="34" charset="0"/>
            </a:endParaRPr>
          </a:p>
          <a:p>
            <a:pPr marL="514350" marR="0" lvl="0" indent="-28575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solidFill>
                  <a:schemeClr val="tx1"/>
                </a:solidFill>
                <a:effectLst/>
                <a:latin typeface="Suisse Int'l" panose="020B0804000000000000" pitchFamily="34" charset="77"/>
                <a:ea typeface="DengXian" panose="02010600030101010101" pitchFamily="2" charset="-122"/>
                <a:cs typeface="Calibri" panose="020F0502020204030204" pitchFamily="34" charset="0"/>
              </a:rPr>
              <a:t>So, based on the responses to the Quiz, what do you think the target traveller type or types will be?</a:t>
            </a:r>
          </a:p>
          <a:p>
            <a:pPr marL="514350" marR="0" lvl="0" indent="-28575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solidFill>
                  <a:schemeClr val="tx1"/>
                </a:solidFill>
                <a:effectLst/>
                <a:latin typeface="Suisse Int'l" panose="020B0804000000000000" pitchFamily="34" charset="77"/>
                <a:ea typeface="DengXian" panose="02010600030101010101" pitchFamily="2" charset="-122"/>
                <a:cs typeface="Calibri" panose="020F0502020204030204" pitchFamily="34" charset="0"/>
              </a:rPr>
              <a:t>And now for the reveal!  </a:t>
            </a:r>
          </a:p>
          <a:p>
            <a:pPr marL="514350" marR="0" lvl="0" indent="-28575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endParaRPr lang="en-CA" sz="1200" b="0" i="0">
              <a:solidFill>
                <a:schemeClr val="tx1"/>
              </a:solidFill>
              <a:effectLst/>
              <a:latin typeface="Calibri" panose="020F0502020204030204" pitchFamily="34" charset="0"/>
              <a:ea typeface="DengXian" panose="02010600030101010101" pitchFamily="2" charset="-122"/>
              <a:cs typeface="Calibri" panose="020F0502020204030204" pitchFamily="34" charset="0"/>
            </a:endParaRPr>
          </a:p>
          <a:p>
            <a:pPr marL="514350" marR="0" lvl="0" indent="-28575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endParaRPr lang="en-CA" sz="1200">
              <a:solidFill>
                <a:schemeClr val="tx1"/>
              </a:solidFill>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1DF3683A-8665-E7E4-8CB0-F3EA97603F11}"/>
              </a:ext>
            </a:extLst>
          </p:cNvPr>
          <p:cNvSpPr>
            <a:spLocks noGrp="1"/>
          </p:cNvSpPr>
          <p:nvPr>
            <p:ph type="sldNum" idx="12"/>
          </p:nvPr>
        </p:nvSpPr>
        <p:spPr>
          <a:xfrm>
            <a:off x="3884613" y="8685213"/>
            <a:ext cx="2971800" cy="458787"/>
          </a:xfrm>
          <a:prstGeom prst="rect">
            <a:avLst/>
          </a:prstGeom>
        </p:spPr>
        <p:txBody>
          <a:bodyPr/>
          <a:lstStyle/>
          <a:p>
            <a:pPr marL="0" marR="0" lvl="0" indent="0" algn="r" rtl="0">
              <a:spcBef>
                <a:spcPct val="0"/>
              </a:spcBef>
              <a:spcAft>
                <a:spcPct val="0"/>
              </a:spcAft>
              <a:buNone/>
            </a:pPr>
            <a:fld id="{00000000-1234-1234-1234-123412341234}" type="slidenum">
              <a:rPr lang="en-US" sz="1200" b="0" i="0" u="none" strike="noStrike" cap="none" smtClean="0">
                <a:solidFill>
                  <a:schemeClr val="dk1"/>
                </a:solidFill>
                <a:latin typeface="Calibri"/>
                <a:ea typeface="Calibri"/>
                <a:cs typeface="Calibri"/>
                <a:sym typeface="Calibri"/>
              </a:rPr>
              <a:t>76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8558276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C2D2FA-A933-92E6-BB92-E393F2E2020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D6F22BF-5D4A-9CF5-ABAD-A67337597EA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1F1AD7B-D9DC-A6BA-0A98-CA076242370C}"/>
              </a:ext>
            </a:extLst>
          </p:cNvPr>
          <p:cNvSpPr>
            <a:spLocks noGrp="1"/>
          </p:cNvSpPr>
          <p:nvPr>
            <p:ph type="body" idx="1"/>
          </p:nvPr>
        </p:nvSpPr>
        <p:spPr/>
        <p:txBody>
          <a:bodyPr/>
          <a:lstStyle/>
          <a:p>
            <a:pPr marL="228600" marR="0" lvl="0" indent="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None/>
              <a:defRPr/>
            </a:pPr>
            <a:r>
              <a:rPr lang="en-CA" sz="1000" b="0" i="0">
                <a:solidFill>
                  <a:srgbClr val="343C41"/>
                </a:solidFill>
                <a:effectLst/>
                <a:latin typeface="Suisse Int'l" panose="020B0804000000000000" pitchFamily="34" charset="77"/>
                <a:ea typeface="DengXian" panose="02010600030101010101" pitchFamily="2" charset="-122"/>
                <a:cs typeface="Calibri" panose="020F0502020204030204" pitchFamily="34" charset="0"/>
              </a:rPr>
              <a:t>Narration   (Highlighted animation appears 2 seconds after the slide launches.)</a:t>
            </a:r>
          </a:p>
          <a:p>
            <a:pPr marL="228600" marR="0" lvl="0" indent="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None/>
              <a:defRPr/>
            </a:pPr>
            <a:endParaRPr lang="en-CA" sz="1000" b="0" i="0">
              <a:solidFill>
                <a:srgbClr val="343C41"/>
              </a:solidFill>
              <a:effectLst/>
              <a:latin typeface="Suisse Int'l" panose="020B0804000000000000" pitchFamily="34" charset="77"/>
              <a:ea typeface="DengXian" panose="02010600030101010101" pitchFamily="2" charset="-122"/>
              <a:cs typeface="Calibri" panose="020F0502020204030204" pitchFamily="34" charset="0"/>
            </a:endParaRPr>
          </a:p>
          <a:p>
            <a:pPr marL="400050" marR="0" lvl="0" indent="-17145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solidFill>
                  <a:srgbClr val="3F3F3F"/>
                </a:solidFill>
                <a:effectLst/>
                <a:latin typeface="Suisse Int'l" panose="020B0804000000000000" pitchFamily="34" charset="77"/>
                <a:cs typeface="Calibri" panose="020F0502020204030204" pitchFamily="34" charset="0"/>
              </a:rPr>
              <a:t>The results page highlights the top three traveller types</a:t>
            </a:r>
          </a:p>
          <a:p>
            <a:pPr marL="400050" marR="0" lvl="0" indent="-17145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solidFill>
                  <a:srgbClr val="3F3F3F"/>
                </a:solidFill>
                <a:effectLst/>
                <a:latin typeface="Suisse Int'l" panose="020B0804000000000000" pitchFamily="34" charset="77"/>
                <a:cs typeface="Calibri" panose="020F0502020204030204" pitchFamily="34" charset="0"/>
              </a:rPr>
              <a:t>In this summer destination scenario only two traveller types emerged.</a:t>
            </a:r>
          </a:p>
          <a:p>
            <a:pPr marL="400050" marR="0" lvl="0" indent="-17145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solidFill>
                  <a:srgbClr val="3F3F3F"/>
                </a:solidFill>
                <a:effectLst/>
                <a:latin typeface="Suisse Int'l" panose="020B0804000000000000" pitchFamily="34" charset="77"/>
                <a:cs typeface="Calibri" panose="020F0502020204030204" pitchFamily="34" charset="0"/>
              </a:rPr>
              <a:t>Fun &amp; Sun Families and Purpose Driven Families</a:t>
            </a:r>
          </a:p>
          <a:p>
            <a:pPr marL="400050" marR="0" lvl="0" indent="-17145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solidFill>
                  <a:schemeClr val="tx1"/>
                </a:solidFill>
                <a:effectLst/>
                <a:latin typeface="Suisse Int'l" panose="020B0804000000000000" pitchFamily="34" charset="77"/>
                <a:ea typeface="DengXian" panose="02010600030101010101" pitchFamily="2" charset="-122"/>
                <a:cs typeface="Calibri" panose="020F0502020204030204" pitchFamily="34" charset="0"/>
              </a:rPr>
              <a:t>The Case study site is Parksville Qualicum Beach Tourism Region on Vancouver Island. And these really are their core segments for the summer season</a:t>
            </a:r>
            <a:endParaRPr lang="en-CA" sz="1000" b="0" i="0">
              <a:solidFill>
                <a:srgbClr val="3F3F3F"/>
              </a:solidFill>
              <a:effectLst/>
              <a:latin typeface="Suisse Int'l" panose="020B0804000000000000" pitchFamily="34" charset="77"/>
              <a:cs typeface="Calibri" panose="020F0502020204030204" pitchFamily="34" charset="0"/>
            </a:endParaRPr>
          </a:p>
          <a:p>
            <a:pPr marL="400050" marR="0" lvl="0" indent="-17145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solidFill>
                  <a:srgbClr val="3F3F3F"/>
                </a:solidFill>
                <a:effectLst/>
                <a:latin typeface="Suisse Int'l" panose="020B0804000000000000" pitchFamily="34" charset="77"/>
                <a:cs typeface="Calibri" panose="020F0502020204030204" pitchFamily="34" charset="0"/>
              </a:rPr>
              <a:t>CLICK – note that there is an indicator if a segment is one of the Highly-Engaged Guest traveller types – those segments that have higher economic and responsible values indexes. This is more important information when looking at international markets, though it is helpful information to know for Canada</a:t>
            </a:r>
          </a:p>
          <a:p>
            <a:pPr marL="400050" marR="0" lvl="0" indent="-17145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solidFill>
                  <a:srgbClr val="3F3F3F"/>
                </a:solidFill>
                <a:effectLst/>
                <a:latin typeface="Suisse Int'l" panose="020B0804000000000000" pitchFamily="34" charset="77"/>
                <a:cs typeface="Calibri" panose="020F0502020204030204" pitchFamily="34" charset="0"/>
              </a:rPr>
              <a:t>Note that these initial results provide a one-line descriptor and the size of the segment. However, by you can obtain more detail by CLICKing on More Details</a:t>
            </a:r>
          </a:p>
          <a:p>
            <a:pPr marL="228600" marR="0" lvl="0" indent="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None/>
              <a:defRPr/>
            </a:pPr>
            <a:endParaRPr lang="en-CA" sz="1200">
              <a:solidFill>
                <a:srgbClr val="3F3F3F"/>
              </a:solidFill>
              <a:effectLst/>
              <a:latin typeface="Helvetica" pitchFamily="2" charset="0"/>
            </a:endParaRPr>
          </a:p>
        </p:txBody>
      </p:sp>
      <p:sp>
        <p:nvSpPr>
          <p:cNvPr id="4" name="Slide Number Placeholder 3">
            <a:extLst>
              <a:ext uri="{FF2B5EF4-FFF2-40B4-BE49-F238E27FC236}">
                <a16:creationId xmlns:a16="http://schemas.microsoft.com/office/drawing/2014/main" id="{2F735585-A91B-151B-537D-814995558C48}"/>
              </a:ext>
            </a:extLst>
          </p:cNvPr>
          <p:cNvSpPr>
            <a:spLocks noGrp="1"/>
          </p:cNvSpPr>
          <p:nvPr>
            <p:ph type="sldNum" idx="12"/>
          </p:nvPr>
        </p:nvSpPr>
        <p:spPr>
          <a:xfrm>
            <a:off x="3884613" y="8685213"/>
            <a:ext cx="2971800" cy="458787"/>
          </a:xfrm>
          <a:prstGeom prst="rect">
            <a:avLst/>
          </a:prstGeom>
        </p:spPr>
        <p:txBody>
          <a:bodyPr/>
          <a:lstStyle/>
          <a:p>
            <a:pPr marL="0" marR="0" lvl="0" indent="0" algn="r" rtl="0">
              <a:spcBef>
                <a:spcPct val="0"/>
              </a:spcBef>
              <a:spcAft>
                <a:spcPct val="0"/>
              </a:spcAft>
              <a:buNone/>
            </a:pPr>
            <a:fld id="{00000000-1234-1234-1234-123412341234}" type="slidenum">
              <a:rPr lang="en-US" sz="1200" b="0" i="0" u="none" strike="noStrike" cap="none" smtClean="0">
                <a:solidFill>
                  <a:schemeClr val="dk1"/>
                </a:solidFill>
                <a:latin typeface="Calibri"/>
                <a:ea typeface="Calibri"/>
                <a:cs typeface="Calibri"/>
                <a:sym typeface="Calibri"/>
              </a:rPr>
              <a:t>77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9620607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950D8D-B4A0-CC63-B768-17CDDB3DD2C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291065-88F4-4985-67EC-8CD91C19591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893FE67-213F-0377-CC93-226552608E2C}"/>
              </a:ext>
            </a:extLst>
          </p:cNvPr>
          <p:cNvSpPr>
            <a:spLocks noGrp="1"/>
          </p:cNvSpPr>
          <p:nvPr>
            <p:ph type="body" idx="1"/>
          </p:nvPr>
        </p:nvSpPr>
        <p:spPr/>
        <p:txBody>
          <a:bodyPr/>
          <a:lstStyle/>
          <a:p>
            <a:pPr marL="228600" marR="0" lvl="0" indent="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None/>
              <a:defRPr/>
            </a:pPr>
            <a:r>
              <a:rPr lang="en-CA" sz="1000" b="0" i="0">
                <a:solidFill>
                  <a:srgbClr val="343C41"/>
                </a:solidFill>
                <a:effectLst/>
                <a:latin typeface="Suisse Int'l" panose="020B0804000000000000" pitchFamily="34" charset="77"/>
                <a:ea typeface="DengXian" panose="02010600030101010101" pitchFamily="2" charset="-122"/>
                <a:cs typeface="Times New Roman" panose="02020603050405020304" pitchFamily="18" charset="0"/>
              </a:rPr>
              <a:t>Narration</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endParaRPr lang="en-CA" sz="1000" b="0" i="0">
              <a:solidFill>
                <a:srgbClr val="343C41"/>
              </a:solidFill>
              <a:effectLst/>
              <a:latin typeface="Suisse Int'l" panose="020B0804000000000000" pitchFamily="34" charset="77"/>
              <a:ea typeface="DengXian" panose="02010600030101010101" pitchFamily="2" charset="-122"/>
              <a:cs typeface="Times New Roman" panose="02020603050405020304" pitchFamily="18" charset="0"/>
            </a:endParaRPr>
          </a:p>
          <a:p>
            <a:pPr>
              <a:buFont typeface="Arial" panose="020B0604020202020204" pitchFamily="34" charset="0"/>
              <a:buChar char="•"/>
            </a:pPr>
            <a:r>
              <a:rPr lang="en-CA" sz="1000" b="0" i="0">
                <a:latin typeface="Suisse Int'l" panose="020B0804000000000000" pitchFamily="34" charset="77"/>
              </a:rPr>
              <a:t>And now you have a bit of a descriptive overview of the two matched segments including their top travel activities and travel motivations</a:t>
            </a:r>
          </a:p>
          <a:p>
            <a:pPr>
              <a:buFont typeface="Arial" panose="020B0604020202020204" pitchFamily="34" charset="0"/>
              <a:buChar char="•"/>
            </a:pPr>
            <a:r>
              <a:rPr lang="en-CA" sz="1000" b="0" i="0">
                <a:latin typeface="Suisse Int'l" panose="020B0804000000000000" pitchFamily="34" charset="77"/>
              </a:rPr>
              <a:t>You can then decide if you want to learn more about them by clicking on the link to the profile under the ‘more about this segment’ bar. </a:t>
            </a:r>
          </a:p>
          <a:p>
            <a:pPr>
              <a:buFont typeface="Arial" panose="020B0604020202020204" pitchFamily="34" charset="0"/>
              <a:buChar char="•"/>
            </a:pPr>
            <a:r>
              <a:rPr lang="en-CA" sz="1000" b="0" i="0">
                <a:latin typeface="Suisse Int'l" panose="020B0804000000000000" pitchFamily="34" charset="77"/>
              </a:rPr>
              <a:t>Now let’s turn it over to you so you can run through the quiz based on your destination/business</a:t>
            </a:r>
          </a:p>
        </p:txBody>
      </p:sp>
      <p:sp>
        <p:nvSpPr>
          <p:cNvPr id="4" name="Slide Number Placeholder 3">
            <a:extLst>
              <a:ext uri="{FF2B5EF4-FFF2-40B4-BE49-F238E27FC236}">
                <a16:creationId xmlns:a16="http://schemas.microsoft.com/office/drawing/2014/main" id="{BE861468-59FB-786E-5956-1E81BDA4DC23}"/>
              </a:ext>
            </a:extLst>
          </p:cNvPr>
          <p:cNvSpPr>
            <a:spLocks noGrp="1"/>
          </p:cNvSpPr>
          <p:nvPr>
            <p:ph type="sldNum" idx="12"/>
          </p:nvPr>
        </p:nvSpPr>
        <p:spPr>
          <a:xfrm>
            <a:off x="3884613" y="8685213"/>
            <a:ext cx="2971800" cy="458787"/>
          </a:xfrm>
          <a:prstGeom prst="rect">
            <a:avLst/>
          </a:prstGeom>
        </p:spPr>
        <p:txBody>
          <a:bodyPr/>
          <a:lstStyle/>
          <a:p>
            <a:pPr marL="0" marR="0" lvl="0" indent="0" algn="r" rtl="0">
              <a:spcBef>
                <a:spcPct val="0"/>
              </a:spcBef>
              <a:spcAft>
                <a:spcPct val="0"/>
              </a:spcAft>
              <a:buNone/>
            </a:pPr>
            <a:fld id="{00000000-1234-1234-1234-123412341234}" type="slidenum">
              <a:rPr lang="en-US" sz="1200" b="0" i="0" u="none" strike="noStrike" cap="none" smtClean="0">
                <a:solidFill>
                  <a:schemeClr val="dk1"/>
                </a:solidFill>
                <a:latin typeface="Calibri"/>
                <a:ea typeface="Calibri"/>
                <a:cs typeface="Calibri"/>
                <a:sym typeface="Calibri"/>
              </a:rPr>
              <a:t>78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008552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DDDC42-96B3-C6A1-B2E8-716C5F464AF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8DC8AC-51D0-FFCF-6C75-142A8C84A0C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16D094D-3E83-44AC-FFAA-DC68C45FA19D}"/>
              </a:ext>
            </a:extLst>
          </p:cNvPr>
          <p:cNvSpPr>
            <a:spLocks noGrp="1"/>
          </p:cNvSpPr>
          <p:nvPr>
            <p:ph type="body" idx="1"/>
          </p:nvPr>
        </p:nvSpPr>
        <p:spPr/>
        <p:txBody>
          <a:bodyPr/>
          <a:lstStyle/>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a:buNone/>
              <a:defRPr/>
            </a:pPr>
            <a:r>
              <a:rPr lang="en-CA" sz="1000" b="0" i="0">
                <a:latin typeface="Suisse Int'l" panose="020B0804000000000000" pitchFamily="34" charset="77"/>
              </a:rPr>
              <a:t>Narration</a:t>
            </a:r>
          </a:p>
          <a:p>
            <a:pPr>
              <a:buFont typeface="Arial" panose="020B0604020202020204" pitchFamily="34" charset="0"/>
              <a:buChar char="•"/>
            </a:pPr>
            <a:endParaRPr lang="en-CA" sz="1000" b="0" i="0">
              <a:latin typeface="Suisse Int'l" panose="020B0804000000000000" pitchFamily="34" charset="77"/>
            </a:endParaRPr>
          </a:p>
          <a:p>
            <a:pPr>
              <a:buFont typeface="Arial" panose="020B0604020202020204" pitchFamily="34" charset="0"/>
              <a:buChar char="•"/>
            </a:pPr>
            <a:r>
              <a:rPr lang="en-CA" sz="1000" b="0" i="0">
                <a:latin typeface="Suisse Int'l" panose="020B0804000000000000" pitchFamily="34" charset="77"/>
              </a:rPr>
              <a:t>And just in case you don’t recall where the quiz is, follow these prompts and scroll down to the Destination Quiz and click on Meet your Match</a:t>
            </a:r>
            <a:endParaRPr lang="en-CA" sz="1000" b="0" i="0" u="none" strike="noStrike" cap="none">
              <a:solidFill>
                <a:schemeClr val="dk1"/>
              </a:solidFill>
              <a:latin typeface="Suisse Int'l" panose="020B0804000000000000" pitchFamily="34" charset="77"/>
              <a:cs typeface="Calibri"/>
              <a:sym typeface="Calibri"/>
            </a:endParaRP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u="none" strike="noStrike" cap="none">
                <a:solidFill>
                  <a:schemeClr val="dk1"/>
                </a:solidFill>
                <a:latin typeface="Suisse Int'l" panose="020B0804000000000000" pitchFamily="34" charset="77"/>
                <a:cs typeface="Calibri"/>
                <a:sym typeface="Calibri"/>
              </a:rPr>
              <a:t>If you tried the Destination Quiz before the workshop, try a different perspective now. Perhaps that of a tourism operator in your destination, or use a different season, or a different geographic market.</a:t>
            </a:r>
          </a:p>
          <a:p>
            <a:endParaRPr lang="en-CA"/>
          </a:p>
        </p:txBody>
      </p:sp>
      <p:sp>
        <p:nvSpPr>
          <p:cNvPr id="4" name="Slide Number Placeholder 3">
            <a:extLst>
              <a:ext uri="{FF2B5EF4-FFF2-40B4-BE49-F238E27FC236}">
                <a16:creationId xmlns:a16="http://schemas.microsoft.com/office/drawing/2014/main" id="{45FBEB4A-A239-FB42-F544-BCEF8635AC31}"/>
              </a:ext>
            </a:extLst>
          </p:cNvPr>
          <p:cNvSpPr>
            <a:spLocks noGrp="1"/>
          </p:cNvSpPr>
          <p:nvPr>
            <p:ph type="sldNum" idx="12"/>
          </p:nvPr>
        </p:nvSpPr>
        <p:spPr>
          <a:xfrm>
            <a:off x="3884613" y="8685213"/>
            <a:ext cx="2971800" cy="458787"/>
          </a:xfrm>
          <a:prstGeom prst="rect">
            <a:avLst/>
          </a:prstGeom>
        </p:spPr>
        <p:txBody>
          <a:bodyPr/>
          <a:lstStyle/>
          <a:p>
            <a:pPr marL="0" marR="0" lvl="0" indent="0" algn="r" rtl="0">
              <a:spcBef>
                <a:spcPct val="0"/>
              </a:spcBef>
              <a:spcAft>
                <a:spcPct val="0"/>
              </a:spcAft>
              <a:buNone/>
            </a:pPr>
            <a:fld id="{00000000-1234-1234-1234-123412341234}" type="slidenum">
              <a:rPr lang="en-US" sz="1200" b="0" i="0" u="none" strike="noStrike" cap="none" smtClean="0">
                <a:solidFill>
                  <a:schemeClr val="dk1"/>
                </a:solidFill>
                <a:latin typeface="Calibri"/>
                <a:ea typeface="Calibri"/>
                <a:cs typeface="Calibri"/>
                <a:sym typeface="Calibri"/>
              </a:rPr>
              <a:t>79</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707170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2"/>
        <p:cNvGrpSpPr/>
        <p:nvPr/>
      </p:nvGrpSpPr>
      <p:grpSpPr>
        <a:xfrm>
          <a:off x="0" y="0"/>
          <a:ext cx="0" cy="0"/>
          <a:chOff x="0" y="0"/>
          <a:chExt cx="0" cy="0"/>
        </a:xfrm>
      </p:grpSpPr>
      <p:sp>
        <p:nvSpPr>
          <p:cNvPr id="413" name="Google Shape;413;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ct val="0"/>
              </a:spcBef>
              <a:spcAft>
                <a:spcPct val="0"/>
              </a:spcAft>
              <a:buNone/>
            </a:pPr>
            <a:r>
              <a:rPr lang="en-CA" b="0" i="0">
                <a:latin typeface="Suisse Int'l" panose="020B0804000000000000" pitchFamily="34" charset="77"/>
              </a:rPr>
              <a:t>Narration: </a:t>
            </a:r>
          </a:p>
          <a:p>
            <a:pPr marL="0" lvl="0" indent="0" algn="l" rtl="0">
              <a:spcBef>
                <a:spcPct val="0"/>
              </a:spcBef>
              <a:spcAft>
                <a:spcPct val="0"/>
              </a:spcAft>
              <a:buNone/>
            </a:pPr>
            <a:endParaRPr lang="en-CA" b="0" i="0">
              <a:latin typeface="Suisse Int'l" panose="020B0804000000000000" pitchFamily="34" charset="77"/>
            </a:endParaRPr>
          </a:p>
          <a:p>
            <a:pPr marL="171450" lvl="0" indent="-171450" algn="l" rtl="0">
              <a:spcBef>
                <a:spcPct val="0"/>
              </a:spcBef>
              <a:spcAft>
                <a:spcPct val="0"/>
              </a:spcAft>
              <a:buFont typeface="Arial" panose="020B0604020202020204" pitchFamily="34" charset="0"/>
              <a:buChar char="•"/>
            </a:pPr>
            <a:r>
              <a:rPr lang="en-CA" b="0" i="0">
                <a:latin typeface="Suisse Int'l" panose="020B0804000000000000" pitchFamily="34" charset="77"/>
              </a:rPr>
              <a:t>In December 2024, Destination Canada launched its latest Traveller Segmentation Research Program, providing the industry with in-depth insights into the diverse preferences, motivations, and behaviours of both domestic and international travellers. </a:t>
            </a:r>
          </a:p>
          <a:p>
            <a:pPr marL="171450" lvl="0" indent="-171450" algn="l" rtl="0">
              <a:spcBef>
                <a:spcPct val="0"/>
              </a:spcBef>
              <a:spcAft>
                <a:spcPct val="0"/>
              </a:spcAft>
              <a:buFont typeface="Arial" panose="020B0604020202020204" pitchFamily="34" charset="0"/>
              <a:buChar char="•"/>
            </a:pPr>
            <a:r>
              <a:rPr lang="en-CA" b="0" i="0">
                <a:latin typeface="Suisse Int'l" panose="020B0804000000000000" pitchFamily="34" charset="77"/>
              </a:rPr>
              <a:t>This research goes beyond demographics, offering a deep dive into traveller psychographics—the attitudes, interests, and values that shape their decisions. </a:t>
            </a:r>
          </a:p>
          <a:p>
            <a:pPr marL="171450" lvl="0" indent="-171450" algn="l" rtl="0">
              <a:spcBef>
                <a:spcPct val="0"/>
              </a:spcBef>
              <a:spcAft>
                <a:spcPct val="0"/>
              </a:spcAft>
              <a:buFont typeface="Arial" panose="020B0604020202020204" pitchFamily="34" charset="0"/>
              <a:buChar char="•"/>
            </a:pPr>
            <a:r>
              <a:rPr lang="en-CA" b="0" i="0">
                <a:latin typeface="Suisse Int'l" panose="020B0804000000000000" pitchFamily="34" charset="77"/>
              </a:rPr>
              <a:t>By leveraging these insights, businesses can refine their marketing strategies for greater impact and ROI while also shaping the development of innovative and enhanced tourism products and experiences.</a:t>
            </a:r>
          </a:p>
          <a:p>
            <a:pPr marL="171450" lvl="0" indent="-171450" algn="l" rtl="0">
              <a:spcBef>
                <a:spcPct val="0"/>
              </a:spcBef>
              <a:spcAft>
                <a:spcPct val="0"/>
              </a:spcAft>
              <a:buFont typeface="Arial" panose="020B0604020202020204" pitchFamily="34" charset="0"/>
              <a:buChar char="•"/>
            </a:pPr>
            <a:r>
              <a:rPr lang="en-CA" sz="1200" b="0" i="0">
                <a:latin typeface="Suisse Int'l" panose="020B0804000000000000" pitchFamily="34" charset="77"/>
              </a:rPr>
              <a:t>Let’s hear more about it from this video</a:t>
            </a:r>
            <a:endParaRPr b="0" i="0">
              <a:latin typeface="Suisse Int'l" panose="020B0804000000000000" pitchFamily="34" charset="77"/>
            </a:endParaRPr>
          </a:p>
        </p:txBody>
      </p:sp>
      <p:sp>
        <p:nvSpPr>
          <p:cNvPr id="414" name="Google Shape;414;p9: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p:spPr>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319D1F-0313-2950-FDAF-C35AB65C3A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D127E9D-DE05-720A-DA52-71EEAFDCC77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F8169B6-2465-A04B-1B48-52DB34A60F9C}"/>
              </a:ext>
            </a:extLst>
          </p:cNvPr>
          <p:cNvSpPr>
            <a:spLocks noGrp="1"/>
          </p:cNvSpPr>
          <p:nvPr>
            <p:ph type="body" idx="1"/>
          </p:nvPr>
        </p:nvSpPr>
        <p:spPr/>
        <p:txBody>
          <a:bodyPr/>
          <a:lstStyle/>
          <a:p>
            <a:pPr marL="228600" marR="0" lvl="0" indent="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None/>
              <a:defRPr/>
            </a:pPr>
            <a:r>
              <a:rPr lang="en-CA" sz="1000" b="0" i="0">
                <a:solidFill>
                  <a:srgbClr val="343C41"/>
                </a:solidFill>
                <a:effectLst/>
                <a:latin typeface="Suisse Int'l Semi Bold" panose="020B0804000000000000" pitchFamily="34" charset="77"/>
                <a:ea typeface="DengXian" panose="02010600030101010101" pitchFamily="2" charset="-122"/>
                <a:cs typeface="Times New Roman" panose="02020603050405020304" pitchFamily="18" charset="0"/>
              </a:rPr>
              <a:t>Narration</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endParaRPr lang="en-CA" sz="1000" b="0" i="0">
              <a:solidFill>
                <a:srgbClr val="343C41"/>
              </a:solidFill>
              <a:effectLst/>
              <a:latin typeface="Suisse Int'l Semi Bold" panose="020B0804000000000000" pitchFamily="34" charset="77"/>
              <a:ea typeface="DengXian" panose="02010600030101010101" pitchFamily="2" charset="-122"/>
              <a:cs typeface="Times New Roman" panose="02020603050405020304" pitchFamily="18" charset="0"/>
            </a:endParaRPr>
          </a:p>
          <a:p>
            <a:pPr marL="228600" marR="0" lvl="0" indent="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None/>
              <a:defRPr/>
            </a:pPr>
            <a:r>
              <a:rPr lang="en-CA" sz="1000" b="0" i="0">
                <a:solidFill>
                  <a:srgbClr val="343C41"/>
                </a:solidFill>
                <a:effectLst/>
                <a:latin typeface="Suisse Int'l Semi Bold" panose="020B0804000000000000" pitchFamily="34" charset="77"/>
                <a:ea typeface="DengXian" panose="02010600030101010101" pitchFamily="2" charset="-122"/>
                <a:cs typeface="Times New Roman" panose="02020603050405020304" pitchFamily="18" charset="0"/>
              </a:rPr>
              <a:t>So, how did you find the destination quiz?  </a:t>
            </a:r>
          </a:p>
          <a:p>
            <a:pPr marL="228600" marR="0" lvl="0" indent="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None/>
              <a:defRPr/>
            </a:pPr>
            <a:endParaRPr lang="en-CA" sz="1000" b="0" i="0">
              <a:solidFill>
                <a:srgbClr val="343C41"/>
              </a:solidFill>
              <a:effectLst/>
              <a:latin typeface="Suisse Int'l Semi Bold" panose="020B0804000000000000" pitchFamily="34" charset="77"/>
              <a:ea typeface="DengXian" panose="02010600030101010101" pitchFamily="2" charset="-122"/>
              <a:cs typeface="Times New Roman" panose="02020603050405020304" pitchFamily="18" charset="0"/>
            </a:endParaRPr>
          </a:p>
          <a:p>
            <a:pPr marL="228600" marR="0" lvl="0" indent="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None/>
              <a:defRPr/>
            </a:pPr>
            <a:r>
              <a:rPr lang="en-CA" sz="1000" b="0" i="0">
                <a:solidFill>
                  <a:srgbClr val="343C41"/>
                </a:solidFill>
                <a:effectLst/>
                <a:latin typeface="Suisse Int'l Semi Bold" panose="020B0804000000000000" pitchFamily="34" charset="77"/>
                <a:ea typeface="DengXian" panose="02010600030101010101" pitchFamily="2" charset="-122"/>
                <a:cs typeface="Times New Roman" panose="02020603050405020304" pitchFamily="18" charset="0"/>
              </a:rPr>
              <a:t>_______</a:t>
            </a:r>
          </a:p>
          <a:p>
            <a:pPr marL="228600" marR="0" lvl="0" indent="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None/>
              <a:defRPr/>
            </a:pPr>
            <a:r>
              <a:rPr lang="en-CA" sz="1000" b="0" i="0">
                <a:solidFill>
                  <a:srgbClr val="343C41"/>
                </a:solidFill>
                <a:effectLst/>
                <a:latin typeface="Suisse Int'l Semi Bold" panose="020B0804000000000000" pitchFamily="34" charset="77"/>
                <a:ea typeface="DengXian" panose="02010600030101010101" pitchFamily="2" charset="-122"/>
                <a:cs typeface="Times New Roman" panose="02020603050405020304" pitchFamily="18" charset="0"/>
              </a:rPr>
              <a:t>Facilitator</a:t>
            </a:r>
            <a:br>
              <a:rPr lang="en-CA" sz="1000" b="0" i="0">
                <a:solidFill>
                  <a:srgbClr val="343C41"/>
                </a:solidFill>
                <a:effectLst/>
                <a:latin typeface="Suisse Int'l Semi Bold" panose="020B0804000000000000" pitchFamily="34" charset="77"/>
                <a:ea typeface="DengXian" panose="02010600030101010101" pitchFamily="2" charset="-122"/>
                <a:cs typeface="Times New Roman" panose="02020603050405020304" pitchFamily="18" charset="0"/>
              </a:rPr>
            </a:br>
            <a:r>
              <a:rPr lang="en-CA" sz="1000" b="0" i="0">
                <a:solidFill>
                  <a:srgbClr val="343C41"/>
                </a:solidFill>
                <a:effectLst/>
                <a:latin typeface="Suisse Int'l Semi Bold" panose="020B0804000000000000" pitchFamily="34" charset="77"/>
                <a:ea typeface="DengXian" panose="02010600030101010101" pitchFamily="2" charset="-122"/>
                <a:cs typeface="Times New Roman" panose="02020603050405020304" pitchFamily="18" charset="0"/>
              </a:rPr>
              <a:t>This will lead to a dynamic conversation – monitor the time left in the workshop to allow for the closing slides</a:t>
            </a:r>
          </a:p>
          <a:p>
            <a:pPr marL="228600" marR="0" lvl="0" indent="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None/>
              <a:defRPr/>
            </a:pPr>
            <a:endParaRPr lang="en-CA" sz="1000" b="0" i="0">
              <a:solidFill>
                <a:srgbClr val="343C41"/>
              </a:solidFill>
              <a:effectLst/>
              <a:latin typeface="Suisse Int'l Semi Bold" panose="020B0804000000000000" pitchFamily="34" charset="77"/>
              <a:ea typeface="DengXian" panose="02010600030101010101" pitchFamily="2" charset="-122"/>
              <a:cs typeface="Times New Roman" panose="02020603050405020304" pitchFamily="18" charset="0"/>
            </a:endParaRPr>
          </a:p>
          <a:p>
            <a:pPr marL="228600" marR="0" lvl="0" indent="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None/>
              <a:defRPr/>
            </a:pPr>
            <a:r>
              <a:rPr lang="en-CA" sz="1000" b="0" i="0">
                <a:solidFill>
                  <a:srgbClr val="343C41"/>
                </a:solidFill>
                <a:effectLst/>
                <a:latin typeface="Suisse Int'l Semi Bold" panose="020B0804000000000000" pitchFamily="34" charset="77"/>
                <a:ea typeface="DengXian" panose="02010600030101010101" pitchFamily="2" charset="-122"/>
                <a:cs typeface="Times New Roman" panose="02020603050405020304" pitchFamily="18" charset="0"/>
              </a:rPr>
              <a:t>Some possible prompts for discussion</a:t>
            </a:r>
          </a:p>
          <a:p>
            <a:pPr marL="400050" marR="0" lvl="0" indent="-17145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solidFill>
                  <a:srgbClr val="343C41"/>
                </a:solidFill>
                <a:effectLst/>
                <a:latin typeface="Suisse Int'l Semi Bold" panose="020B0804000000000000" pitchFamily="34" charset="77"/>
                <a:ea typeface="DengXian" panose="02010600030101010101" pitchFamily="2" charset="-122"/>
                <a:cs typeface="Times New Roman" panose="02020603050405020304" pitchFamily="18" charset="0"/>
              </a:rPr>
              <a:t>What about bias?</a:t>
            </a:r>
          </a:p>
          <a:p>
            <a:pPr marL="857250" marR="0" lvl="1" indent="-17145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solidFill>
                  <a:srgbClr val="343C41"/>
                </a:solidFill>
                <a:effectLst/>
                <a:latin typeface="Suisse Int'l Semi Bold" panose="020B0804000000000000" pitchFamily="34" charset="77"/>
                <a:ea typeface="DengXian" panose="02010600030101010101" pitchFamily="2" charset="-122"/>
                <a:cs typeface="Times New Roman" panose="02020603050405020304" pitchFamily="18" charset="0"/>
              </a:rPr>
              <a:t>Your view of your destination may well be coloured by your personal bias based on the type of traveller you are. </a:t>
            </a:r>
          </a:p>
          <a:p>
            <a:pPr marL="857250" marR="0" lvl="1" indent="-17145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solidFill>
                  <a:srgbClr val="343C41"/>
                </a:solidFill>
                <a:effectLst/>
                <a:latin typeface="Suisse Int'l Semi Bold" panose="020B0804000000000000" pitchFamily="34" charset="77"/>
                <a:ea typeface="DengXian" panose="02010600030101010101" pitchFamily="2" charset="-122"/>
                <a:cs typeface="Times New Roman" panose="02020603050405020304" pitchFamily="18" charset="0"/>
              </a:rPr>
              <a:t>What about having your staff do it – do they see the destination differently from you. Maybe have staff do both and see if and how they bring their personal perspective into an assessment of the destination. Discuss the results and why they might differ. How can you ensure an objective assessment of your destination’s characteristics? </a:t>
            </a:r>
          </a:p>
          <a:p>
            <a:pPr marL="400050" marR="0" lvl="0" indent="-17145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solidFill>
                  <a:srgbClr val="343C41"/>
                </a:solidFill>
                <a:effectLst/>
                <a:latin typeface="Suisse Int'l Semi Bold" panose="020B0804000000000000" pitchFamily="34" charset="77"/>
                <a:ea typeface="DengXian" panose="02010600030101010101" pitchFamily="2" charset="-122"/>
                <a:cs typeface="Times New Roman" panose="02020603050405020304" pitchFamily="18" charset="0"/>
              </a:rPr>
              <a:t>What did you find most difficult to do?</a:t>
            </a:r>
          </a:p>
          <a:p>
            <a:pPr marL="857250" marR="0" lvl="1" indent="-17145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solidFill>
                  <a:srgbClr val="343C41"/>
                </a:solidFill>
                <a:effectLst/>
                <a:latin typeface="Suisse Int'l Semi Bold" panose="020B0804000000000000" pitchFamily="34" charset="77"/>
                <a:ea typeface="DengXian" panose="02010600030101010101" pitchFamily="2" charset="-122"/>
                <a:cs typeface="Times New Roman" panose="02020603050405020304" pitchFamily="18" charset="0"/>
              </a:rPr>
              <a:t>Keeping within the maximum number of items? </a:t>
            </a:r>
          </a:p>
          <a:p>
            <a:pPr marL="857250" marR="0" lvl="1" indent="-17145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solidFill>
                  <a:srgbClr val="343C41"/>
                </a:solidFill>
                <a:effectLst/>
                <a:latin typeface="Suisse Int'l Semi Bold" panose="020B0804000000000000" pitchFamily="34" charset="77"/>
                <a:ea typeface="DengXian" panose="02010600030101010101" pitchFamily="2" charset="-122"/>
                <a:cs typeface="Times New Roman" panose="02020603050405020304" pitchFamily="18" charset="0"/>
              </a:rPr>
              <a:t>Assessing the importance of kid-friendly?</a:t>
            </a:r>
          </a:p>
          <a:p>
            <a:pPr marL="400050" marR="0" lvl="0" indent="-17145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solidFill>
                  <a:srgbClr val="343C41"/>
                </a:solidFill>
                <a:effectLst/>
                <a:latin typeface="Suisse Int'l Semi Bold" panose="020B0804000000000000" pitchFamily="34" charset="77"/>
                <a:ea typeface="DengXian" panose="02010600030101010101" pitchFamily="2" charset="-122"/>
                <a:cs typeface="Times New Roman" panose="02020603050405020304" pitchFamily="18" charset="0"/>
              </a:rPr>
              <a:t>How accurate did the responses feel to you? </a:t>
            </a:r>
          </a:p>
          <a:p>
            <a:pPr marL="400050" marR="0" lvl="0" indent="-17145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solidFill>
                  <a:srgbClr val="343C41"/>
                </a:solidFill>
                <a:effectLst/>
                <a:latin typeface="Suisse Int'l Semi Bold" panose="020B0804000000000000" pitchFamily="34" charset="77"/>
                <a:ea typeface="DengXian" panose="02010600030101010101" pitchFamily="2" charset="-122"/>
                <a:cs typeface="Times New Roman" panose="02020603050405020304" pitchFamily="18" charset="0"/>
              </a:rPr>
              <a:t>Who tried an overall view rather than a single season?</a:t>
            </a:r>
          </a:p>
          <a:p>
            <a:pPr marL="857250" marR="0" lvl="1" indent="-17145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solidFill>
                  <a:srgbClr val="343C41"/>
                </a:solidFill>
                <a:effectLst/>
                <a:latin typeface="Suisse Int'l Semi Bold" panose="020B0804000000000000" pitchFamily="34" charset="77"/>
                <a:ea typeface="DengXian" panose="02010600030101010101" pitchFamily="2" charset="-122"/>
                <a:cs typeface="Times New Roman" panose="02020603050405020304" pitchFamily="18" charset="0"/>
              </a:rPr>
              <a:t>Do you think that was more or less difficult than a single season?</a:t>
            </a:r>
          </a:p>
          <a:p>
            <a:pPr marL="857250" marR="0" lvl="1" indent="-17145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solidFill>
                  <a:srgbClr val="343C41"/>
                </a:solidFill>
                <a:effectLst/>
                <a:latin typeface="Suisse Int'l Semi Bold" panose="020B0804000000000000" pitchFamily="34" charset="77"/>
                <a:ea typeface="DengXian" panose="02010600030101010101" pitchFamily="2" charset="-122"/>
                <a:cs typeface="Times New Roman" panose="02020603050405020304" pitchFamily="18" charset="0"/>
              </a:rPr>
              <a:t>When might you use an overall perspective (generally for overall destination branding)</a:t>
            </a:r>
          </a:p>
          <a:p>
            <a:pPr marL="400050" marR="0" lvl="0" indent="-17145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solidFill>
                  <a:srgbClr val="343C41"/>
                </a:solidFill>
                <a:effectLst/>
                <a:latin typeface="Suisse Int'l Semi Bold" panose="020B0804000000000000" pitchFamily="34" charset="77"/>
                <a:ea typeface="DengXian" panose="02010600030101010101" pitchFamily="2" charset="-122"/>
                <a:cs typeface="Times New Roman" panose="02020603050405020304" pitchFamily="18" charset="0"/>
              </a:rPr>
              <a:t>Did anyone try a different geographic market? </a:t>
            </a:r>
          </a:p>
          <a:p>
            <a:pPr marL="857250" marR="0" lvl="1" indent="-17145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solidFill>
                  <a:srgbClr val="343C41"/>
                </a:solidFill>
                <a:effectLst/>
                <a:latin typeface="Suisse Int'l Semi Bold" panose="020B0804000000000000" pitchFamily="34" charset="77"/>
                <a:ea typeface="DengXian" panose="02010600030101010101" pitchFamily="2" charset="-122"/>
                <a:cs typeface="Times New Roman" panose="02020603050405020304" pitchFamily="18" charset="0"/>
              </a:rPr>
              <a:t>Were the results consistent with what you found when addressing Canada? </a:t>
            </a:r>
          </a:p>
          <a:p>
            <a:pPr marL="857250" marR="0" lvl="1" indent="-17145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solidFill>
                  <a:srgbClr val="343C41"/>
                </a:solidFill>
                <a:effectLst/>
                <a:latin typeface="Suisse Int'l Semi Bold" panose="020B0804000000000000" pitchFamily="34" charset="77"/>
                <a:ea typeface="DengXian" panose="02010600030101010101" pitchFamily="2" charset="-122"/>
                <a:cs typeface="Times New Roman" panose="02020603050405020304" pitchFamily="18" charset="0"/>
              </a:rPr>
              <a:t>Any surprises?</a:t>
            </a:r>
          </a:p>
          <a:p>
            <a:pPr marL="228600" marR="0" lvl="0" indent="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None/>
              <a:defRPr/>
            </a:pPr>
            <a:r>
              <a:rPr lang="en-CA" sz="1000" b="0" i="0">
                <a:solidFill>
                  <a:srgbClr val="343C41"/>
                </a:solidFill>
                <a:effectLst/>
                <a:latin typeface="Suisse Int'l Semi Bold" panose="020B0804000000000000" pitchFamily="34" charset="77"/>
                <a:ea typeface="DengXian" panose="02010600030101010101" pitchFamily="2" charset="-122"/>
                <a:cs typeface="Times New Roman" panose="02020603050405020304" pitchFamily="18" charset="0"/>
              </a:rPr>
              <a:t>________</a:t>
            </a:r>
          </a:p>
          <a:p>
            <a:pPr marL="228600" marR="0" lvl="0" indent="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None/>
              <a:defRPr/>
            </a:pPr>
            <a:r>
              <a:rPr lang="en-CA" sz="1000" b="0" i="0">
                <a:solidFill>
                  <a:srgbClr val="343C41"/>
                </a:solidFill>
                <a:effectLst/>
                <a:latin typeface="Suisse Int'l Semi Bold" panose="020B0804000000000000" pitchFamily="34" charset="77"/>
                <a:ea typeface="DengXian" panose="02010600030101010101" pitchFamily="2" charset="-122"/>
                <a:cs typeface="Times New Roman" panose="02020603050405020304" pitchFamily="18" charset="0"/>
              </a:rPr>
              <a:t>Some possible comments that may come up and possible ways to address them</a:t>
            </a:r>
          </a:p>
          <a:p>
            <a:pPr marL="400050" marR="0" lvl="0" indent="-17145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solidFill>
                  <a:srgbClr val="343C41"/>
                </a:solidFill>
                <a:effectLst/>
                <a:latin typeface="Suisse Int'l Semi Bold" panose="020B0804000000000000" pitchFamily="34" charset="77"/>
                <a:ea typeface="DengXian" panose="02010600030101010101" pitchFamily="2" charset="-122"/>
                <a:cs typeface="Times New Roman" panose="02020603050405020304" pitchFamily="18" charset="0"/>
              </a:rPr>
              <a:t>Would like to see the output include the inputs provided – difficult to remember what did and if looking at different seasons may want to see this. Also, if have team members do it and get different results want to see what individual inputs were so can have a discussion on them.</a:t>
            </a:r>
          </a:p>
          <a:p>
            <a:pPr marL="857250" marR="0" lvl="1" indent="-17145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solidFill>
                  <a:srgbClr val="343C41"/>
                </a:solidFill>
                <a:effectLst/>
                <a:latin typeface="Suisse Int'l Semi Bold" panose="020B0804000000000000" pitchFamily="34" charset="77"/>
                <a:ea typeface="DengXian" panose="02010600030101010101" pitchFamily="2" charset="-122"/>
                <a:cs typeface="Times New Roman" panose="02020603050405020304" pitchFamily="18" charset="0"/>
              </a:rPr>
              <a:t>DC is aware of this need and it may be a future enhancement – but no confirmation or timing on that</a:t>
            </a:r>
          </a:p>
          <a:p>
            <a:pPr marL="400050" marR="0" lvl="0" indent="-17145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solidFill>
                  <a:srgbClr val="343C41"/>
                </a:solidFill>
                <a:effectLst/>
                <a:latin typeface="Suisse Int'l Semi Bold" panose="020B0804000000000000" pitchFamily="34" charset="77"/>
                <a:ea typeface="DengXian" panose="02010600030101010101" pitchFamily="2" charset="-122"/>
                <a:cs typeface="Times New Roman" panose="02020603050405020304" pitchFamily="18" charset="0"/>
              </a:rPr>
              <a:t>Meaning of terms – there is not always a definition – i.e., what does “famous” mean</a:t>
            </a:r>
          </a:p>
          <a:p>
            <a:pPr marL="857250" marR="0" lvl="1" indent="-17145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solidFill>
                  <a:srgbClr val="343C41"/>
                </a:solidFill>
                <a:effectLst/>
                <a:latin typeface="Suisse Int'l Semi Bold" panose="020B0804000000000000" pitchFamily="34" charset="77"/>
                <a:ea typeface="DengXian" panose="02010600030101010101" pitchFamily="2" charset="-122"/>
                <a:cs typeface="Times New Roman" panose="02020603050405020304" pitchFamily="18" charset="0"/>
              </a:rPr>
              <a:t>Some things are in the eyes of the beholder. And this is an example of that. Something may be famous to a local and not to others, or to a particular geographic market or type of customer so consider that and be honest in your assessments.</a:t>
            </a:r>
          </a:p>
          <a:p>
            <a:pPr marL="400050" marR="0" lvl="0" indent="-17145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solidFill>
                  <a:srgbClr val="343C41"/>
                </a:solidFill>
                <a:effectLst/>
                <a:latin typeface="Suisse Int'l Semi Bold" panose="020B0804000000000000" pitchFamily="34" charset="77"/>
                <a:ea typeface="DengXian" panose="02010600030101010101" pitchFamily="2" charset="-122"/>
                <a:cs typeface="Times New Roman" panose="02020603050405020304" pitchFamily="18" charset="0"/>
              </a:rPr>
              <a:t>Cannot do as a province – too broad – have them do it as a key DMO or other area. Can also discuss how doing this for several regions/DMOs it may be possible to identify natural targets for a province.</a:t>
            </a:r>
          </a:p>
          <a:p>
            <a:pPr marL="400050" marR="0" lvl="0" indent="-17145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endParaRPr lang="en-CA" sz="1200" b="0" i="0">
              <a:solidFill>
                <a:srgbClr val="343C41"/>
              </a:solidFill>
              <a:effectLst/>
              <a:latin typeface="Suisse Int'l Semi Bold" panose="020B0804000000000000" pitchFamily="34" charset="77"/>
              <a:ea typeface="DengXian" panose="02010600030101010101" pitchFamily="2" charset="-122"/>
              <a:cs typeface="Times New Roman" panose="02020603050405020304" pitchFamily="18" charset="0"/>
            </a:endParaRPr>
          </a:p>
          <a:p>
            <a:pPr marL="228600" marR="0" lvl="0" indent="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None/>
              <a:defRPr/>
            </a:pPr>
            <a:endParaRPr lang="en-CA" sz="1200" b="0" i="0">
              <a:solidFill>
                <a:srgbClr val="343C41"/>
              </a:solidFill>
              <a:effectLst/>
              <a:latin typeface="Suisse Int'l Semi Bold" panose="020B0804000000000000" pitchFamily="34" charset="77"/>
              <a:ea typeface="DengXian" panose="02010600030101010101" pitchFamily="2" charset="-122"/>
              <a:cs typeface="Times New Roman" panose="02020603050405020304" pitchFamily="18" charset="0"/>
            </a:endParaRPr>
          </a:p>
        </p:txBody>
      </p:sp>
      <p:sp>
        <p:nvSpPr>
          <p:cNvPr id="4" name="Slide Number Placeholder 3">
            <a:extLst>
              <a:ext uri="{FF2B5EF4-FFF2-40B4-BE49-F238E27FC236}">
                <a16:creationId xmlns:a16="http://schemas.microsoft.com/office/drawing/2014/main" id="{B575B1A8-C357-9F2B-BEF5-67735CCF9C0C}"/>
              </a:ext>
            </a:extLst>
          </p:cNvPr>
          <p:cNvSpPr>
            <a:spLocks noGrp="1"/>
          </p:cNvSpPr>
          <p:nvPr>
            <p:ph type="sldNum" idx="12"/>
          </p:nvPr>
        </p:nvSpPr>
        <p:spPr>
          <a:xfrm>
            <a:off x="3884613" y="8685213"/>
            <a:ext cx="2971800" cy="458787"/>
          </a:xfrm>
          <a:prstGeom prst="rect">
            <a:avLst/>
          </a:prstGeom>
        </p:spPr>
        <p:txBody>
          <a:bodyPr/>
          <a:lstStyle/>
          <a:p>
            <a:pPr marL="0" marR="0" lvl="0" indent="0" algn="r" rtl="0">
              <a:spcBef>
                <a:spcPct val="0"/>
              </a:spcBef>
              <a:spcAft>
                <a:spcPct val="0"/>
              </a:spcAft>
              <a:buNone/>
            </a:pPr>
            <a:fld id="{00000000-1234-1234-1234-123412341234}" type="slidenum">
              <a:rPr lang="en-US" sz="1200" b="0" i="0" u="none" strike="noStrike" cap="none" smtClean="0">
                <a:solidFill>
                  <a:schemeClr val="dk1"/>
                </a:solidFill>
                <a:latin typeface="Calibri"/>
                <a:ea typeface="Calibri"/>
                <a:cs typeface="Calibri"/>
                <a:sym typeface="Calibri"/>
              </a:rPr>
              <a:t>80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7871460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2B25C4-D591-048C-163D-06A3015A30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A151948-4272-4750-CE1A-0DBA0F3330A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C2DF98E-1F4A-2702-8A85-F439467870E8}"/>
              </a:ext>
            </a:extLst>
          </p:cNvPr>
          <p:cNvSpPr>
            <a:spLocks noGrp="1"/>
          </p:cNvSpPr>
          <p:nvPr>
            <p:ph type="body" idx="1"/>
          </p:nvPr>
        </p:nvSpPr>
        <p:spPr/>
        <p:txBody>
          <a:bodyPr/>
          <a:lstStyle/>
          <a:p>
            <a:pPr marL="228600" marR="0" lvl="0" indent="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None/>
              <a:defRPr/>
            </a:pPr>
            <a:r>
              <a:rPr lang="en-CA" sz="1000" b="0" i="0" dirty="0">
                <a:solidFill>
                  <a:srgbClr val="343C41"/>
                </a:solidFill>
                <a:effectLst/>
                <a:latin typeface="Suisse Int'l" panose="020B0804000000000000" pitchFamily="34" charset="77"/>
                <a:ea typeface="DengXian" panose="02010600030101010101" pitchFamily="2" charset="-122"/>
                <a:cs typeface="Times New Roman" panose="02020603050405020304" pitchFamily="18" charset="0"/>
              </a:rPr>
              <a:t>Narration </a:t>
            </a:r>
            <a:r>
              <a:rPr lang="en-US" sz="1000" b="0" i="0" dirty="0">
                <a:latin typeface="Suisse Int'l" panose="020B0804000000000000" pitchFamily="34" charset="77"/>
                <a:cs typeface="Calibri" panose="020F0502020204030204" pitchFamily="34" charset="0"/>
              </a:rPr>
              <a:t>(</a:t>
            </a:r>
            <a:r>
              <a:rPr lang="en-CA" sz="1000" b="0" i="0" noProof="0" dirty="0">
                <a:latin typeface="Suisse Int'l" panose="020B0804000000000000" pitchFamily="34" charset="77"/>
                <a:cs typeface="Calibri" panose="020F0502020204030204" pitchFamily="34" charset="0"/>
              </a:rPr>
              <a:t>Animated for you to click as you progress through the items)</a:t>
            </a:r>
            <a:endParaRPr lang="en-CA" sz="1000" b="0" i="0" dirty="0">
              <a:solidFill>
                <a:srgbClr val="343C41"/>
              </a:solidFill>
              <a:effectLst/>
              <a:latin typeface="Suisse Int'l" panose="020B0804000000000000" pitchFamily="34" charset="77"/>
              <a:ea typeface="DengXian" panose="02010600030101010101" pitchFamily="2" charset="-122"/>
              <a:cs typeface="Times New Roman" panose="02020603050405020304" pitchFamily="18" charset="0"/>
            </a:endParaRPr>
          </a:p>
          <a:p>
            <a:pPr marL="228600" marR="0" lvl="0" indent="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None/>
              <a:defRPr/>
            </a:pPr>
            <a:endParaRPr lang="en-CA" sz="1000" b="0" i="0" dirty="0">
              <a:solidFill>
                <a:srgbClr val="343C41"/>
              </a:solidFill>
              <a:effectLst/>
              <a:latin typeface="Suisse Int'l" panose="020B0804000000000000" pitchFamily="34" charset="77"/>
              <a:ea typeface="DengXian" panose="02010600030101010101" pitchFamily="2" charset="-122"/>
              <a:cs typeface="Times New Roman" panose="02020603050405020304" pitchFamily="18" charset="0"/>
            </a:endParaRPr>
          </a:p>
          <a:p>
            <a:pPr marL="400050" marR="0" lvl="0" indent="-17145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dirty="0">
                <a:solidFill>
                  <a:srgbClr val="343C41"/>
                </a:solidFill>
                <a:effectLst/>
                <a:latin typeface="Suisse Int'l" panose="020B0804000000000000" pitchFamily="34" charset="77"/>
                <a:ea typeface="DengXian" panose="02010600030101010101" pitchFamily="2" charset="-122"/>
                <a:cs typeface="Times New Roman" panose="02020603050405020304" pitchFamily="18" charset="0"/>
              </a:rPr>
              <a:t>Before we close off this section, we want to return to the case study we provided you. </a:t>
            </a:r>
          </a:p>
          <a:p>
            <a:pPr marL="400050" marR="0" lvl="0" indent="-17145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dirty="0">
                <a:solidFill>
                  <a:srgbClr val="343C41"/>
                </a:solidFill>
                <a:effectLst/>
                <a:latin typeface="Suisse Int'l" panose="020B0804000000000000" pitchFamily="34" charset="77"/>
                <a:ea typeface="DengXian" panose="02010600030101010101" pitchFamily="2" charset="-122"/>
                <a:cs typeface="Times New Roman" panose="02020603050405020304" pitchFamily="18" charset="0"/>
              </a:rPr>
              <a:t>On the activity handout you will see the different variables the destination input for their fall season.  </a:t>
            </a:r>
          </a:p>
          <a:p>
            <a:pPr marL="400050" marR="0" lvl="0" indent="-17145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dirty="0">
                <a:solidFill>
                  <a:srgbClr val="343C41"/>
                </a:solidFill>
                <a:effectLst/>
                <a:latin typeface="Suisse Int'l" panose="020B0804000000000000" pitchFamily="34" charset="77"/>
                <a:ea typeface="DengXian" panose="02010600030101010101" pitchFamily="2" charset="-122"/>
                <a:cs typeface="Times New Roman" panose="02020603050405020304" pitchFamily="18" charset="0"/>
              </a:rPr>
              <a:t>You can see that their offering in this season is quite different from their summer offering. Sure, the beaches are still there, however given the time of year (back to school) families are not as prevalent. </a:t>
            </a:r>
          </a:p>
          <a:p>
            <a:pPr marL="400050" marR="0" lvl="0" indent="-17145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dirty="0">
                <a:solidFill>
                  <a:srgbClr val="343C41"/>
                </a:solidFill>
                <a:effectLst/>
                <a:latin typeface="Suisse Int'l" panose="020B0804000000000000" pitchFamily="34" charset="77"/>
                <a:ea typeface="DengXian" panose="02010600030101010101" pitchFamily="2" charset="-122"/>
                <a:cs typeface="Times New Roman" panose="02020603050405020304" pitchFamily="18" charset="0"/>
              </a:rPr>
              <a:t>As a result, the DMO knew they needed to appeal to a different traveller type. </a:t>
            </a:r>
          </a:p>
          <a:p>
            <a:pPr marL="400050" marR="0" lvl="0" indent="-17145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dirty="0">
                <a:solidFill>
                  <a:srgbClr val="343C41"/>
                </a:solidFill>
                <a:effectLst/>
                <a:latin typeface="Suisse Int'l" panose="020B0804000000000000" pitchFamily="34" charset="77"/>
                <a:ea typeface="DengXian" panose="02010600030101010101" pitchFamily="2" charset="-122"/>
                <a:cs typeface="Times New Roman" panose="02020603050405020304" pitchFamily="18" charset="0"/>
              </a:rPr>
              <a:t>They reviewed their assets and have started to develop new products/services in order to attract and cultivate this new visitor type. And this research was instrumental in helping to validate and understand the differences in the visitors for these two seasons.</a:t>
            </a:r>
            <a:endParaRPr lang="en-CA" sz="1000" b="0" i="0" dirty="0">
              <a:latin typeface="Suisse Int'l" panose="020B0804000000000000" pitchFamily="34" charset="77"/>
            </a:endParaRPr>
          </a:p>
          <a:p>
            <a:pPr marL="400050" marR="0" lvl="0" indent="-17145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dirty="0">
                <a:latin typeface="Suisse Int'l" panose="020B0804000000000000" pitchFamily="34" charset="77"/>
              </a:rPr>
              <a:t>Note that the quiz is designed to focus on the best matching segment. If the results do not ring true to you try redoing the quiz. Reconsider your responses and see if that changes the result. However, it is also important to be open to the results that are provided – it may be that you do not have as good an understanding of your visitor as you thought.</a:t>
            </a:r>
          </a:p>
          <a:p>
            <a:pPr marL="228600" marR="0" lvl="0" indent="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None/>
              <a:defRPr/>
            </a:pPr>
            <a:endParaRPr lang="en-CA" dirty="0"/>
          </a:p>
          <a:p>
            <a:pPr marL="228600" marR="0" lvl="0" indent="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None/>
              <a:defRPr/>
            </a:pPr>
            <a:endParaRPr lang="en-CA" dirty="0"/>
          </a:p>
        </p:txBody>
      </p:sp>
      <p:sp>
        <p:nvSpPr>
          <p:cNvPr id="4" name="Slide Number Placeholder 3">
            <a:extLst>
              <a:ext uri="{FF2B5EF4-FFF2-40B4-BE49-F238E27FC236}">
                <a16:creationId xmlns:a16="http://schemas.microsoft.com/office/drawing/2014/main" id="{D5124A61-3E68-5D25-CA06-E731B0CE3D6D}"/>
              </a:ext>
            </a:extLst>
          </p:cNvPr>
          <p:cNvSpPr>
            <a:spLocks noGrp="1"/>
          </p:cNvSpPr>
          <p:nvPr>
            <p:ph type="sldNum" idx="12"/>
          </p:nvPr>
        </p:nvSpPr>
        <p:spPr>
          <a:xfrm>
            <a:off x="3884613" y="8685213"/>
            <a:ext cx="2971800" cy="458787"/>
          </a:xfrm>
          <a:prstGeom prst="rect">
            <a:avLst/>
          </a:prstGeom>
        </p:spPr>
        <p:txBody>
          <a:bodyPr/>
          <a:lstStyle/>
          <a:p>
            <a:pPr marL="0" marR="0" lvl="0" indent="0" algn="r" rtl="0">
              <a:spcBef>
                <a:spcPct val="0"/>
              </a:spcBef>
              <a:spcAft>
                <a:spcPct val="0"/>
              </a:spcAft>
              <a:buNone/>
            </a:pPr>
            <a:fld id="{00000000-1234-1234-1234-123412341234}" type="slidenum">
              <a:rPr lang="en-US" sz="1200" b="0" i="0" u="none" strike="noStrike" cap="none" smtClean="0">
                <a:solidFill>
                  <a:schemeClr val="dk1"/>
                </a:solidFill>
                <a:latin typeface="Calibri"/>
                <a:ea typeface="Calibri"/>
                <a:cs typeface="Calibri"/>
                <a:sym typeface="Calibri"/>
              </a:rPr>
              <a:t>81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1373624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4AE3B2-836F-35C9-B259-DEEFC30DC36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F3C0C91-CA29-9614-E2C2-5A6CC998532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97EB0A1-A305-EC82-5AB7-E2671B7A0F54}"/>
              </a:ext>
            </a:extLst>
          </p:cNvPr>
          <p:cNvSpPr>
            <a:spLocks noGrp="1"/>
          </p:cNvSpPr>
          <p:nvPr>
            <p:ph type="body" idx="1"/>
          </p:nvPr>
        </p:nvSpPr>
        <p:spPr/>
        <p:txBody>
          <a:bodyPr/>
          <a:lstStyle/>
          <a:p>
            <a:pPr marL="228600" marR="0" lvl="0" indent="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None/>
              <a:defRPr/>
            </a:pPr>
            <a:r>
              <a:rPr lang="en-CA" sz="1000" b="0" i="0">
                <a:solidFill>
                  <a:srgbClr val="343C41"/>
                </a:solidFill>
                <a:effectLst/>
                <a:latin typeface="Suisse Int'l" panose="020B0804000000000000" pitchFamily="34" charset="77"/>
                <a:ea typeface="DengXian" panose="02010600030101010101" pitchFamily="2" charset="-122"/>
                <a:cs typeface="Calibri" panose="020F0502020204030204" pitchFamily="34" charset="0"/>
              </a:rPr>
              <a:t>Narration </a:t>
            </a:r>
            <a:r>
              <a:rPr lang="en-US" sz="1000" b="0" i="0">
                <a:latin typeface="Suisse Int'l" panose="020B0804000000000000" pitchFamily="34" charset="77"/>
                <a:cs typeface="Calibri" panose="020F0502020204030204" pitchFamily="34" charset="0"/>
              </a:rPr>
              <a:t>(</a:t>
            </a:r>
            <a:r>
              <a:rPr lang="en-CA" sz="1000" b="0" i="0" noProof="0">
                <a:latin typeface="Suisse Int'l" panose="020B0804000000000000" pitchFamily="34" charset="77"/>
                <a:cs typeface="Calibri" panose="020F0502020204030204" pitchFamily="34" charset="0"/>
              </a:rPr>
              <a:t>Animated for you to click as you progress through the items)</a:t>
            </a:r>
            <a:endParaRPr lang="en-CA" sz="1000" b="0" i="0">
              <a:solidFill>
                <a:srgbClr val="343C41"/>
              </a:solidFill>
              <a:effectLst/>
              <a:latin typeface="Suisse Int'l" panose="020B0804000000000000" pitchFamily="34" charset="77"/>
              <a:ea typeface="DengXian" panose="02010600030101010101" pitchFamily="2" charset="-122"/>
              <a:cs typeface="Calibri" panose="020F0502020204030204" pitchFamily="34" charset="0"/>
            </a:endParaRP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latin typeface="Suisse Int'l" panose="020B0804000000000000" pitchFamily="34" charset="77"/>
                <a:cs typeface="Calibri" panose="020F0502020204030204" pitchFamily="34" charset="0"/>
              </a:rPr>
              <a:t>When we compare the destination inputs from the summer to the fall, we discover that not only do the primary traveller types differ, but so does the representation from Destination Canada’s Highly Engaged Guests segments.</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latin typeface="Suisse Int'l" panose="020B0804000000000000" pitchFamily="34" charset="77"/>
                <a:cs typeface="Calibri" panose="020F0502020204030204" pitchFamily="34" charset="0"/>
              </a:rPr>
              <a:t>This illustrates that a destination that may be a popular destination in summer for its kid-friendly activities such as swimming, beaches, mini golf and amusement parks, can have a different appeal in other seasons once children are back in school, some activities may wind down, and there could be a change in the types of festivals occurring. </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latin typeface="Suisse Int'l" panose="020B0804000000000000" pitchFamily="34" charset="77"/>
                <a:cs typeface="Calibri" panose="020F0502020204030204" pitchFamily="34" charset="0"/>
              </a:rPr>
              <a:t>So, what does this mean?  Let’s discuss.</a:t>
            </a:r>
          </a:p>
          <a:p>
            <a:pPr marL="228600" marR="0" lvl="0" indent="0" algn="l" defTabSz="914400" rtl="0" eaLnBrk="1" fontAlgn="auto" latinLnBrk="0" hangingPunct="1">
              <a:lnSpc>
                <a:spcPct val="100000"/>
              </a:lnSpc>
              <a:spcBef>
                <a:spcPct val="0"/>
              </a:spcBef>
              <a:spcAft>
                <a:spcPct val="0"/>
              </a:spcAft>
              <a:buClr>
                <a:srgbClr val="000000"/>
              </a:buClr>
              <a:buSzPts val="1400"/>
              <a:buFontTx/>
              <a:buNone/>
              <a:defRPr/>
            </a:pPr>
            <a:r>
              <a:rPr lang="en-CA" sz="1000" b="0" i="0">
                <a:latin typeface="Suisse Int'l" panose="020B0804000000000000" pitchFamily="34" charset="77"/>
                <a:cs typeface="Calibri" panose="020F0502020204030204" pitchFamily="34" charset="0"/>
              </a:rPr>
              <a:t>__________</a:t>
            </a:r>
          </a:p>
          <a:p>
            <a:pPr marL="228600" marR="0" lvl="0" indent="0" algn="l" defTabSz="914400" rtl="0" eaLnBrk="1" fontAlgn="auto" latinLnBrk="0" hangingPunct="1">
              <a:lnSpc>
                <a:spcPct val="100000"/>
              </a:lnSpc>
              <a:spcBef>
                <a:spcPct val="0"/>
              </a:spcBef>
              <a:spcAft>
                <a:spcPct val="0"/>
              </a:spcAft>
              <a:buClr>
                <a:srgbClr val="000000"/>
              </a:buClr>
              <a:buSzPts val="1400"/>
              <a:buFontTx/>
              <a:buNone/>
              <a:defRPr/>
            </a:pPr>
            <a:r>
              <a:rPr lang="en-CA" sz="1000" b="0" i="0">
                <a:latin typeface="Suisse Int'l" panose="020B0804000000000000" pitchFamily="34" charset="77"/>
                <a:cs typeface="Calibri" panose="020F0502020204030204" pitchFamily="34" charset="0"/>
              </a:rPr>
              <a:t>Facilitator Notes for the discussion:</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latin typeface="Suisse Int'l" panose="020B0804000000000000" pitchFamily="34" charset="77"/>
                <a:cs typeface="Calibri" panose="020F0502020204030204" pitchFamily="34" charset="0"/>
              </a:rPr>
              <a:t>It’s important to examine your destination in 4 individual seasons to see if, or where there are variance.</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latin typeface="Suisse Int'l" panose="020B0804000000000000" pitchFamily="34" charset="77"/>
                <a:cs typeface="Calibri" panose="020F0502020204030204" pitchFamily="34" charset="0"/>
              </a:rPr>
              <a:t>You may also want to redo the quiz, clicking on the 5</a:t>
            </a:r>
            <a:r>
              <a:rPr lang="en-CA" sz="1000" b="0" i="0" baseline="30000">
                <a:latin typeface="Suisse Int'l" panose="020B0804000000000000" pitchFamily="34" charset="77"/>
                <a:cs typeface="Calibri" panose="020F0502020204030204" pitchFamily="34" charset="0"/>
              </a:rPr>
              <a:t>th</a:t>
            </a:r>
            <a:r>
              <a:rPr lang="en-CA" sz="1000" b="0" i="0">
                <a:latin typeface="Suisse Int'l" panose="020B0804000000000000" pitchFamily="34" charset="77"/>
                <a:cs typeface="Calibri" panose="020F0502020204030204" pitchFamily="34" charset="0"/>
              </a:rPr>
              <a:t> option for ‘year-round’ to see if there is a difference. In this use case, the results were exactly the same.</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sz="1000" b="0" i="0">
                <a:latin typeface="Suisse Int'l" panose="020B0804000000000000" pitchFamily="34" charset="77"/>
                <a:cs typeface="Calibri" panose="020F0502020204030204" pitchFamily="34" charset="0"/>
              </a:rPr>
              <a:t>Once you understand the national traveller types your destination is aligned with, you can check with your provincial DMO to see if there is any opportunity to leverage marketing or product development. You may also use this to reflect on where your investments are being made and if there is an opportunity to adjust for greater impact.</a:t>
            </a:r>
          </a:p>
          <a:p>
            <a:endParaRPr lang="en-CA"/>
          </a:p>
        </p:txBody>
      </p:sp>
      <p:sp>
        <p:nvSpPr>
          <p:cNvPr id="4" name="Slide Number Placeholder 3">
            <a:extLst>
              <a:ext uri="{FF2B5EF4-FFF2-40B4-BE49-F238E27FC236}">
                <a16:creationId xmlns:a16="http://schemas.microsoft.com/office/drawing/2014/main" id="{90A833D4-13DD-D160-545D-B9AA335A9972}"/>
              </a:ext>
            </a:extLst>
          </p:cNvPr>
          <p:cNvSpPr>
            <a:spLocks noGrp="1"/>
          </p:cNvSpPr>
          <p:nvPr>
            <p:ph type="sldNum" idx="12"/>
          </p:nvPr>
        </p:nvSpPr>
        <p:spPr>
          <a:xfrm>
            <a:off x="3884613" y="8685213"/>
            <a:ext cx="2971800" cy="458787"/>
          </a:xfrm>
          <a:prstGeom prst="rect">
            <a:avLst/>
          </a:prstGeom>
        </p:spPr>
        <p:txBody>
          <a:bodyPr/>
          <a:lstStyle/>
          <a:p>
            <a:pPr marL="0" marR="0" lvl="0" indent="0" algn="r" rtl="0">
              <a:spcBef>
                <a:spcPct val="0"/>
              </a:spcBef>
              <a:spcAft>
                <a:spcPct val="0"/>
              </a:spcAft>
              <a:buNone/>
            </a:pPr>
            <a:fld id="{00000000-1234-1234-1234-123412341234}" type="slidenum">
              <a:rPr lang="en-US" sz="1200" b="0" i="0" u="none" strike="noStrike" cap="none" smtClean="0">
                <a:solidFill>
                  <a:schemeClr val="dk1"/>
                </a:solidFill>
                <a:latin typeface="Calibri"/>
                <a:ea typeface="Calibri"/>
                <a:cs typeface="Calibri"/>
                <a:sym typeface="Calibri"/>
              </a:rPr>
              <a:t>82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1346875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7">
          <a:extLst>
            <a:ext uri="{FF2B5EF4-FFF2-40B4-BE49-F238E27FC236}">
              <a16:creationId xmlns:a16="http://schemas.microsoft.com/office/drawing/2014/main" id="{DB2F9088-FA73-9677-5C23-7FAB4FE518B9}"/>
            </a:ext>
          </a:extLst>
        </p:cNvPr>
        <p:cNvGrpSpPr/>
        <p:nvPr/>
      </p:nvGrpSpPr>
      <p:grpSpPr>
        <a:xfrm>
          <a:off x="0" y="0"/>
          <a:ext cx="0" cy="0"/>
          <a:chOff x="0" y="0"/>
          <a:chExt cx="0" cy="0"/>
        </a:xfrm>
      </p:grpSpPr>
      <p:sp>
        <p:nvSpPr>
          <p:cNvPr id="528" name="Google Shape;528;p18:notes">
            <a:extLst>
              <a:ext uri="{FF2B5EF4-FFF2-40B4-BE49-F238E27FC236}">
                <a16:creationId xmlns:a16="http://schemas.microsoft.com/office/drawing/2014/main" id="{387FA515-1BFA-0B84-D318-0E33F69407ED}"/>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ct val="0"/>
              </a:spcBef>
              <a:spcAft>
                <a:spcPct val="0"/>
              </a:spcAft>
              <a:buNone/>
            </a:pPr>
            <a:r>
              <a:rPr lang="en-CA"/>
              <a:t>FACILITATOR: Update this slide as needed with the presenting PMO / DMO’s contact information for questions. </a:t>
            </a:r>
          </a:p>
          <a:p>
            <a:pPr marL="0" lvl="0" indent="0" algn="l" rtl="0">
              <a:spcBef>
                <a:spcPct val="0"/>
              </a:spcBef>
              <a:spcAft>
                <a:spcPct val="0"/>
              </a:spcAft>
              <a:buNone/>
            </a:pPr>
            <a:endParaRPr lang="en-CA"/>
          </a:p>
          <a:p>
            <a:pPr marL="0" lvl="0" indent="0" algn="l" rtl="0">
              <a:spcBef>
                <a:spcPct val="0"/>
              </a:spcBef>
              <a:spcAft>
                <a:spcPct val="0"/>
              </a:spcAft>
              <a:buNone/>
            </a:pPr>
            <a:r>
              <a:rPr lang="en-CA"/>
              <a:t>For questions about becoming a paid Tourism Data Collective partner, contact Eric Miller at Destination Canada. </a:t>
            </a:r>
            <a:endParaRPr/>
          </a:p>
        </p:txBody>
      </p:sp>
      <p:sp>
        <p:nvSpPr>
          <p:cNvPr id="529" name="Google Shape;529;p18:notes">
            <a:extLst>
              <a:ext uri="{FF2B5EF4-FFF2-40B4-BE49-F238E27FC236}">
                <a16:creationId xmlns:a16="http://schemas.microsoft.com/office/drawing/2014/main" id="{0CA2DF6F-7671-C64E-DE8F-0B250EF7EB25}"/>
              </a:ext>
            </a:extLst>
          </p:cNvPr>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933030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B58F2F-C4EE-948E-3561-4FFB9DFE989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D4D63E4-9690-F7C7-242A-F7DB9010992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9163239-E5A1-E230-E64E-CA05E04894A6}"/>
              </a:ext>
            </a:extLst>
          </p:cNvPr>
          <p:cNvSpPr>
            <a:spLocks noGrp="1"/>
          </p:cNvSpPr>
          <p:nvPr>
            <p:ph type="body" idx="1"/>
          </p:nvPr>
        </p:nvSpPr>
        <p:spPr/>
        <p:txBody>
          <a:bodyPr/>
          <a:lstStyle/>
          <a:p>
            <a:pPr marL="228600" indent="0">
              <a:buFont typeface="Arial" panose="020B0604020202020204" pitchFamily="34" charset="0"/>
              <a:buNone/>
            </a:pPr>
            <a:r>
              <a:rPr lang="en-US" b="0" i="0">
                <a:latin typeface="Suisse Int'l" panose="020B0804000000000000" pitchFamily="34" charset="77"/>
              </a:rPr>
              <a:t>Narration:</a:t>
            </a:r>
          </a:p>
          <a:p>
            <a:pPr marL="228600" indent="0">
              <a:buFont typeface="Arial" panose="020B0604020202020204" pitchFamily="34" charset="0"/>
              <a:buNone/>
            </a:pPr>
            <a:endParaRPr lang="en-US" b="0" i="0">
              <a:latin typeface="Suisse Int'l" panose="020B0804000000000000" pitchFamily="34" charset="77"/>
            </a:endParaRP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b="0" i="0">
                <a:solidFill>
                  <a:srgbClr val="0E0E0E"/>
                </a:solidFill>
                <a:effectLst/>
                <a:latin typeface="Suisse Int'l" panose="020B0804000000000000" pitchFamily="34" charset="77"/>
              </a:rPr>
              <a:t>Segmentation is the process of dividing individuals into distinct groups based on shared characteristics. These might include:</a:t>
            </a:r>
          </a:p>
          <a:p>
            <a:pPr marL="914400" marR="0" lvl="1"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b="0" i="0">
                <a:solidFill>
                  <a:srgbClr val="0E0E0E"/>
                </a:solidFill>
                <a:effectLst/>
                <a:latin typeface="Suisse Int'l" panose="020B0804000000000000" pitchFamily="34" charset="77"/>
              </a:rPr>
              <a:t>Basic demographic traits such as men vs women or generational groups</a:t>
            </a:r>
          </a:p>
          <a:p>
            <a:pPr marL="914400" marR="0" lvl="1"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b="0" i="0">
                <a:solidFill>
                  <a:srgbClr val="0E0E0E"/>
                </a:solidFill>
                <a:effectLst/>
                <a:latin typeface="Suisse Int'l" panose="020B0804000000000000" pitchFamily="34" charset="77"/>
              </a:rPr>
              <a:t>Location such as urban vs rural</a:t>
            </a:r>
          </a:p>
          <a:p>
            <a:pPr marL="914400" marR="0" lvl="1"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b="0" i="0">
                <a:solidFill>
                  <a:srgbClr val="0E0E0E"/>
                </a:solidFill>
                <a:effectLst/>
                <a:latin typeface="Suisse Int'l" panose="020B0804000000000000" pitchFamily="34" charset="77"/>
              </a:rPr>
              <a:t>Behaviours – how often they buy, when they buy, brand loyalty</a:t>
            </a:r>
          </a:p>
          <a:p>
            <a:pPr marL="914400" marR="0" lvl="1"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b="0" i="0">
                <a:solidFill>
                  <a:srgbClr val="0E0E0E"/>
                </a:solidFill>
                <a:effectLst/>
                <a:latin typeface="Suisse Int'l" panose="020B0804000000000000" pitchFamily="34" charset="77"/>
              </a:rPr>
              <a:t>Psychographics – things such as lifestyle, personality, values, interests, or opinions</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b="0" i="0">
                <a:solidFill>
                  <a:srgbClr val="0E0E0E"/>
                </a:solidFill>
                <a:effectLst/>
                <a:latin typeface="Suisse Int'l" panose="020B0804000000000000" pitchFamily="34" charset="77"/>
              </a:rPr>
              <a:t>Why would we use segmentation frameworks? A key reason is to gain a deeper understanding of the different types of customers and to identify the best potential customers for a business or destination – those for whom it makes the most sense to allocate marketing and product development resources.</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b="0" i="0">
                <a:solidFill>
                  <a:srgbClr val="0E0E0E"/>
                </a:solidFill>
                <a:effectLst/>
                <a:latin typeface="Suisse Int'l" panose="020B0804000000000000" pitchFamily="34" charset="77"/>
              </a:rPr>
              <a:t>Destination Canada’s Traveller Segmentation research helps identify the types of travellers with the highest likelihood of visiting Canada, spending more, staying longer, and aligning with the values of the visitors we want to attract. </a:t>
            </a: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r>
              <a:rPr lang="en-CA" b="0" i="0">
                <a:solidFill>
                  <a:srgbClr val="0E0E0E"/>
                </a:solidFill>
                <a:effectLst/>
                <a:latin typeface="Suisse Int'l" panose="020B0804000000000000" pitchFamily="34" charset="77"/>
              </a:rPr>
              <a:t>An understanding of these target traveller types based on this research can help in the creation of appealing products and visitor experiences, as well as strong focused marketing strategies, leading to better results and higher return on investment.</a:t>
            </a:r>
          </a:p>
          <a:p>
            <a:pPr marL="228600" marR="0" lvl="0" indent="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None/>
              <a:defRPr/>
            </a:pPr>
            <a:r>
              <a:rPr lang="en-CA" b="0" i="0">
                <a:solidFill>
                  <a:srgbClr val="0E0E0E"/>
                </a:solidFill>
                <a:effectLst/>
                <a:latin typeface="Suisse Int'l" panose="020B0804000000000000" pitchFamily="34" charset="77"/>
              </a:rPr>
              <a:t>__________</a:t>
            </a:r>
          </a:p>
          <a:p>
            <a:pPr marL="228600" indent="0">
              <a:buFontTx/>
              <a:buNone/>
            </a:pPr>
            <a:r>
              <a:rPr lang="en-US" b="0" i="0">
                <a:latin typeface="Suisse Int'l" panose="020B0804000000000000" pitchFamily="34" charset="77"/>
              </a:rPr>
              <a:t>Facilitator: </a:t>
            </a:r>
          </a:p>
          <a:p>
            <a:pPr>
              <a:buFont typeface="Arial" panose="020B0604020202020204" pitchFamily="34" charset="0"/>
              <a:buChar char="•"/>
            </a:pPr>
            <a:r>
              <a:rPr lang="en-US" b="0" i="0">
                <a:latin typeface="Suisse Int'l" panose="020B0804000000000000" pitchFamily="34" charset="77"/>
              </a:rPr>
              <a:t>While this is an optional slide depending on the audience's knowledge level, it helps set the scene. If not relevant, delete.</a:t>
            </a:r>
          </a:p>
          <a:p>
            <a:pPr>
              <a:buFont typeface="Arial" panose="020B0604020202020204" pitchFamily="34" charset="0"/>
              <a:buChar char="•"/>
            </a:pPr>
            <a:r>
              <a:rPr lang="en-US" b="0" i="0">
                <a:latin typeface="Suisse Int'l" panose="020B0804000000000000" pitchFamily="34" charset="77"/>
              </a:rPr>
              <a:t>This has been inserted to provide participants with little to no knowledge, understanding, or experience with market segmentation and to provide basic context about segmentation before we start talking about traveller types. </a:t>
            </a:r>
            <a:endParaRPr lang="en-CA" b="0" i="0">
              <a:solidFill>
                <a:srgbClr val="0E0E0E"/>
              </a:solidFill>
              <a:effectLst/>
              <a:latin typeface="Suisse Int'l" panose="020B0804000000000000" pitchFamily="34" charset="77"/>
            </a:endParaRPr>
          </a:p>
          <a:p>
            <a:pPr marL="457200" marR="0" lvl="0" indent="-228600" algn="l" defTabSz="914400" rtl="0" eaLnBrk="1" fontAlgn="auto" latinLnBrk="0" hangingPunct="1">
              <a:lnSpc>
                <a:spcPct val="100000"/>
              </a:lnSpc>
              <a:spcBef>
                <a:spcPct val="0"/>
              </a:spcBef>
              <a:spcAft>
                <a:spcPct val="0"/>
              </a:spcAft>
              <a:buClr>
                <a:srgbClr val="000000"/>
              </a:buClr>
              <a:buSzPts val="1400"/>
              <a:buFont typeface="Arial" panose="020B0604020202020204" pitchFamily="34" charset="0"/>
              <a:buChar char="•"/>
              <a:defRPr/>
            </a:pPr>
            <a:endParaRPr lang="en-US"/>
          </a:p>
          <a:p>
            <a:pPr>
              <a:buFont typeface="Arial" panose="020B0604020202020204" pitchFamily="34" charset="0"/>
              <a:buChar char="•"/>
            </a:pPr>
            <a:endParaRPr lang="en-US"/>
          </a:p>
        </p:txBody>
      </p:sp>
      <p:sp>
        <p:nvSpPr>
          <p:cNvPr id="4" name="Slide Number Placeholder 3">
            <a:extLst>
              <a:ext uri="{FF2B5EF4-FFF2-40B4-BE49-F238E27FC236}">
                <a16:creationId xmlns:a16="http://schemas.microsoft.com/office/drawing/2014/main" id="{5C837F3E-C408-A902-F00A-534076CDBDAE}"/>
              </a:ext>
            </a:extLst>
          </p:cNvPr>
          <p:cNvSpPr>
            <a:spLocks noGrp="1"/>
          </p:cNvSpPr>
          <p:nvPr>
            <p:ph type="sldNum" idx="12"/>
          </p:nvPr>
        </p:nvSpPr>
        <p:spPr>
          <a:xfrm>
            <a:off x="3884613" y="8685213"/>
            <a:ext cx="2971800" cy="458787"/>
          </a:xfrm>
          <a:prstGeom prst="rect">
            <a:avLst/>
          </a:prstGeom>
        </p:spPr>
        <p:txBody>
          <a:bodyPr/>
          <a:lstStyle/>
          <a:p>
            <a:pPr marL="0" marR="0" lvl="0" indent="0" algn="r" rtl="0">
              <a:spcBef>
                <a:spcPct val="0"/>
              </a:spcBef>
              <a:spcAft>
                <a:spcPct val="0"/>
              </a:spcAft>
              <a:buNone/>
            </a:pPr>
            <a:fld id="{00000000-1234-1234-1234-123412341234}" type="slidenum">
              <a:rPr lang="en-US" sz="1200" b="0" i="0" u="none" strike="noStrike" cap="none" smtClean="0">
                <a:solidFill>
                  <a:schemeClr val="dk1"/>
                </a:solidFill>
                <a:latin typeface="Calibri"/>
                <a:ea typeface="Calibri"/>
                <a:cs typeface="Calibri"/>
                <a:sym typeface="Calibri"/>
              </a:rPr>
              <a:t>9</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6564678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emf"/><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emf"/><Relationship Id="rId1" Type="http://schemas.openxmlformats.org/officeDocument/2006/relationships/slideMaster" Target="../slideMasters/slideMaster2.xml"/><Relationship Id="rId4" Type="http://schemas.openxmlformats.org/officeDocument/2006/relationships/image" Target="../media/image9.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emf"/><Relationship Id="rId1" Type="http://schemas.openxmlformats.org/officeDocument/2006/relationships/slideMaster" Target="../slideMasters/slideMaster2.xml"/><Relationship Id="rId4" Type="http://schemas.openxmlformats.org/officeDocument/2006/relationships/image" Target="../media/image9.png"/></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emf"/><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emf"/><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11.png"/><Relationship Id="rId4" Type="http://schemas.openxmlformats.org/officeDocument/2006/relationships/image" Target="../media/image10.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 Image">
  <p:cSld name="Title + Image">
    <p:spTree>
      <p:nvGrpSpPr>
        <p:cNvPr id="1" name="Shape 11"/>
        <p:cNvGrpSpPr/>
        <p:nvPr/>
      </p:nvGrpSpPr>
      <p:grpSpPr>
        <a:xfrm>
          <a:off x="0" y="0"/>
          <a:ext cx="0" cy="0"/>
          <a:chOff x="0" y="0"/>
          <a:chExt cx="0" cy="0"/>
        </a:xfrm>
      </p:grpSpPr>
      <p:sp>
        <p:nvSpPr>
          <p:cNvPr id="12" name="Google Shape;12;p37"/>
          <p:cNvSpPr>
            <a:spLocks noGrp="1"/>
          </p:cNvSpPr>
          <p:nvPr>
            <p:ph type="pic" idx="2"/>
          </p:nvPr>
        </p:nvSpPr>
        <p:spPr>
          <a:xfrm>
            <a:off x="0" y="0"/>
            <a:ext cx="12193200" cy="6858000"/>
          </a:xfrm>
          <a:prstGeom prst="rect">
            <a:avLst/>
          </a:prstGeom>
          <a:solidFill>
            <a:srgbClr val="D8D8D8"/>
          </a:solidFill>
          <a:ln>
            <a:noFill/>
          </a:ln>
        </p:spPr>
        <p:txBody>
          <a:bodyPr/>
          <a:lstStyle/>
          <a:p>
            <a:endParaRPr/>
          </a:p>
        </p:txBody>
      </p:sp>
      <p:sp>
        <p:nvSpPr>
          <p:cNvPr id="13" name="Google Shape;13;p37"/>
          <p:cNvSpPr txBox="1">
            <a:spLocks noGrp="1"/>
          </p:cNvSpPr>
          <p:nvPr>
            <p:ph type="body" idx="1"/>
          </p:nvPr>
        </p:nvSpPr>
        <p:spPr>
          <a:xfrm>
            <a:off x="0" y="4698999"/>
            <a:ext cx="12192000" cy="2159001"/>
          </a:xfrm>
          <a:prstGeom prst="rect">
            <a:avLst/>
          </a:prstGeom>
          <a:gradFill>
            <a:gsLst>
              <a:gs pos="0">
                <a:srgbClr val="FFFFFF">
                  <a:alpha val="0"/>
                </a:srgbClr>
              </a:gs>
              <a:gs pos="24000">
                <a:srgbClr val="000000">
                  <a:alpha val="20000"/>
                </a:srgbClr>
              </a:gs>
              <a:gs pos="57000">
                <a:srgbClr val="000000">
                  <a:alpha val="49803"/>
                </a:srgbClr>
              </a:gs>
              <a:gs pos="87000">
                <a:srgbClr val="000000">
                  <a:alpha val="65098"/>
                </a:srgbClr>
              </a:gs>
              <a:gs pos="100000">
                <a:srgbClr val="000000">
                  <a:alpha val="65098"/>
                </a:srgbClr>
              </a:gs>
            </a:gsLst>
            <a:lin ang="5400000" scaled="0"/>
          </a:grad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4" name="Google Shape;14;p37"/>
          <p:cNvSpPr txBox="1">
            <a:spLocks noGrp="1"/>
          </p:cNvSpPr>
          <p:nvPr>
            <p:ph type="body" idx="3"/>
          </p:nvPr>
        </p:nvSpPr>
        <p:spPr>
          <a:xfrm>
            <a:off x="3423140" y="6228716"/>
            <a:ext cx="2582863" cy="296862"/>
          </a:xfrm>
          <a:prstGeom prst="rect">
            <a:avLst/>
          </a:prstGeom>
          <a:noFill/>
          <a:ln>
            <a:noFill/>
          </a:ln>
        </p:spPr>
        <p:txBody>
          <a:bodyPr spcFirstLastPara="1" wrap="square" lIns="91425" tIns="45700" rIns="91425" bIns="0" anchor="b" anchorCtr="0">
            <a:normAutofit/>
          </a:bodyPr>
          <a:lstStyle>
            <a:lvl1pPr marL="457200" marR="0" lvl="0" indent="-228600" algn="r" rtl="0">
              <a:lnSpc>
                <a:spcPct val="90000"/>
              </a:lnSpc>
              <a:spcBef>
                <a:spcPts val="1000"/>
              </a:spcBef>
              <a:spcAft>
                <a:spcPct val="0"/>
              </a:spcAft>
              <a:buClr>
                <a:schemeClr val="lt1"/>
              </a:buClr>
              <a:buSzPts val="900"/>
              <a:buFont typeface="Arial"/>
              <a:buNone/>
              <a:defRPr sz="900" b="0" i="0" u="none" strike="noStrike" cap="none">
                <a:solidFill>
                  <a:schemeClr val="lt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5" name="Google Shape;15;p37"/>
          <p:cNvSpPr txBox="1">
            <a:spLocks noGrp="1"/>
          </p:cNvSpPr>
          <p:nvPr>
            <p:ph type="body" idx="4"/>
          </p:nvPr>
        </p:nvSpPr>
        <p:spPr>
          <a:xfrm>
            <a:off x="6166340" y="6228716"/>
            <a:ext cx="2582863" cy="296862"/>
          </a:xfrm>
          <a:prstGeom prst="rect">
            <a:avLst/>
          </a:prstGeom>
          <a:noFill/>
          <a:ln>
            <a:noFill/>
          </a:ln>
        </p:spPr>
        <p:txBody>
          <a:bodyPr spcFirstLastPara="1" wrap="square" lIns="91425" tIns="45700" rIns="91425" bIns="0" anchor="b" anchorCtr="0">
            <a:normAutofit/>
          </a:bodyPr>
          <a:lstStyle>
            <a:lvl1pPr marL="457200" marR="0" lvl="0" indent="-228600" algn="l" rtl="0">
              <a:lnSpc>
                <a:spcPct val="90000"/>
              </a:lnSpc>
              <a:spcBef>
                <a:spcPts val="1000"/>
              </a:spcBef>
              <a:spcAft>
                <a:spcPct val="0"/>
              </a:spcAft>
              <a:buClr>
                <a:schemeClr val="lt1"/>
              </a:buClr>
              <a:buSzPts val="900"/>
              <a:buFont typeface="Arial"/>
              <a:buNone/>
              <a:defRPr sz="900" b="0" i="0" u="none" strike="noStrike" cap="none">
                <a:solidFill>
                  <a:schemeClr val="lt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6" name="Google Shape;16;p37"/>
          <p:cNvSpPr txBox="1">
            <a:spLocks noGrp="1"/>
          </p:cNvSpPr>
          <p:nvPr>
            <p:ph type="body" idx="5"/>
          </p:nvPr>
        </p:nvSpPr>
        <p:spPr>
          <a:xfrm>
            <a:off x="360843" y="3140075"/>
            <a:ext cx="1578024" cy="453600"/>
          </a:xfrm>
          <a:prstGeom prst="rect">
            <a:avLst/>
          </a:prstGeom>
          <a:solidFill>
            <a:schemeClr val="accent1"/>
          </a:solidFill>
          <a:ln>
            <a:noFill/>
          </a:ln>
        </p:spPr>
        <p:txBody>
          <a:bodyPr spcFirstLastPara="1" wrap="square" lIns="180000" tIns="180000" rIns="91425" bIns="36000" anchor="b" anchorCtr="0">
            <a:noAutofit/>
          </a:bodyPr>
          <a:lstStyle>
            <a:lvl1pPr marL="457200" marR="0" lvl="0" indent="-228600" algn="l" rtl="0">
              <a:lnSpc>
                <a:spcPct val="90000"/>
              </a:lnSpc>
              <a:spcBef>
                <a:spcPts val="1000"/>
              </a:spcBef>
              <a:spcAft>
                <a:spcPct val="0"/>
              </a:spcAft>
              <a:buClr>
                <a:schemeClr val="lt1"/>
              </a:buClr>
              <a:buSzPts val="2400"/>
              <a:buFont typeface="Arial"/>
              <a:buNone/>
              <a:defRPr sz="2400" b="0" i="0" u="none" strike="noStrike" cap="none">
                <a:solidFill>
                  <a:schemeClr val="lt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7" name="Google Shape;17;p37"/>
          <p:cNvSpPr txBox="1">
            <a:spLocks noGrp="1"/>
          </p:cNvSpPr>
          <p:nvPr>
            <p:ph type="body" idx="6"/>
          </p:nvPr>
        </p:nvSpPr>
        <p:spPr>
          <a:xfrm>
            <a:off x="360843" y="1736855"/>
            <a:ext cx="5725632" cy="648000"/>
          </a:xfrm>
          <a:prstGeom prst="rect">
            <a:avLst/>
          </a:prstGeom>
          <a:solidFill>
            <a:schemeClr val="accent1"/>
          </a:solidFill>
          <a:ln>
            <a:noFill/>
          </a:ln>
        </p:spPr>
        <p:txBody>
          <a:bodyPr spcFirstLastPara="1" wrap="square" lIns="180000" tIns="180000" rIns="91425" bIns="36000" anchor="b" anchorCtr="0">
            <a:noAutofit/>
          </a:bodyPr>
          <a:lstStyle>
            <a:lvl1pPr marL="457200" marR="0" lvl="0" indent="-228600" algn="l" rtl="0">
              <a:lnSpc>
                <a:spcPct val="90000"/>
              </a:lnSpc>
              <a:spcBef>
                <a:spcPts val="1000"/>
              </a:spcBef>
              <a:spcAft>
                <a:spcPct val="0"/>
              </a:spcAft>
              <a:buClr>
                <a:schemeClr val="lt1"/>
              </a:buClr>
              <a:buSzPts val="3600"/>
              <a:buFont typeface="Arial"/>
              <a:buNone/>
              <a:defRPr sz="3600" b="0" i="0" u="none" strike="noStrike" cap="none">
                <a:solidFill>
                  <a:schemeClr val="lt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8" name="Google Shape;18;p37"/>
          <p:cNvSpPr txBox="1">
            <a:spLocks noGrp="1"/>
          </p:cNvSpPr>
          <p:nvPr>
            <p:ph type="body" idx="7"/>
          </p:nvPr>
        </p:nvSpPr>
        <p:spPr>
          <a:xfrm>
            <a:off x="360842" y="531474"/>
            <a:ext cx="7392507" cy="1034040"/>
          </a:xfrm>
          <a:prstGeom prst="rect">
            <a:avLst/>
          </a:prstGeom>
          <a:solidFill>
            <a:schemeClr val="accent1"/>
          </a:solidFill>
          <a:ln>
            <a:noFill/>
          </a:ln>
        </p:spPr>
        <p:txBody>
          <a:bodyPr spcFirstLastPara="1" wrap="square" lIns="180000" tIns="180000" rIns="91425" bIns="36000" anchor="b" anchorCtr="0">
            <a:noAutofit/>
          </a:bodyPr>
          <a:lstStyle>
            <a:lvl1pPr marL="457200" marR="0" lvl="0" indent="-228600" algn="l" rtl="0">
              <a:lnSpc>
                <a:spcPct val="90000"/>
              </a:lnSpc>
              <a:spcBef>
                <a:spcPts val="1000"/>
              </a:spcBef>
              <a:spcAft>
                <a:spcPct val="0"/>
              </a:spcAft>
              <a:buClr>
                <a:schemeClr val="lt1"/>
              </a:buClr>
              <a:buSzPts val="6400"/>
              <a:buFont typeface="Arial"/>
              <a:buNone/>
              <a:defRPr sz="6400" b="0" i="0" u="none" strike="noStrike" cap="none">
                <a:solidFill>
                  <a:schemeClr val="lt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9" name="Google Shape;19;p37"/>
          <p:cNvSpPr>
            <a:spLocks noGrp="1"/>
          </p:cNvSpPr>
          <p:nvPr>
            <p:ph type="media" idx="8"/>
          </p:nvPr>
        </p:nvSpPr>
        <p:spPr>
          <a:xfrm>
            <a:off x="0" y="0"/>
            <a:ext cx="12193200" cy="144000"/>
          </a:xfrm>
          <a:prstGeom prst="rect">
            <a:avLst/>
          </a:prstGeom>
          <a:solidFill>
            <a:schemeClr val="accent1"/>
          </a:solidFill>
          <a:ln>
            <a:noFill/>
          </a:ln>
        </p:spPr>
        <p:txBody>
          <a:bodyPr spcFirstLastPara="1" wrap="square" lIns="91425" tIns="45700" rIns="91425" bIns="45700" anchor="t" anchorCtr="0">
            <a:noAutofit/>
          </a:bodyPr>
          <a:lstStyle>
            <a:lvl1pPr marR="0" lvl="0" algn="l" rtl="0">
              <a:lnSpc>
                <a:spcPct val="90000"/>
              </a:lnSpc>
              <a:spcBef>
                <a:spcPts val="10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R="0" lvl="1"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R="0" lvl="2"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R="0" lvl="3"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R="0" lvl="4"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R="0" lvl="5"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0" name="Google Shape;20;p37"/>
          <p:cNvSpPr>
            <a:spLocks noGrp="1"/>
          </p:cNvSpPr>
          <p:nvPr>
            <p:ph type="media" idx="9"/>
          </p:nvPr>
        </p:nvSpPr>
        <p:spPr>
          <a:xfrm>
            <a:off x="12048566" y="0"/>
            <a:ext cx="144000" cy="6858000"/>
          </a:xfrm>
          <a:prstGeom prst="rect">
            <a:avLst/>
          </a:prstGeom>
          <a:solidFill>
            <a:schemeClr val="accent1"/>
          </a:solidFill>
          <a:ln>
            <a:noFill/>
          </a:ln>
        </p:spPr>
        <p:txBody>
          <a:bodyPr spcFirstLastPara="1" wrap="square" lIns="91425" tIns="45700" rIns="91425" bIns="45700" anchor="t" anchorCtr="0">
            <a:noAutofit/>
          </a:bodyPr>
          <a:lstStyle>
            <a:lvl1pPr marR="0" lvl="0" algn="l" rtl="0">
              <a:lnSpc>
                <a:spcPct val="90000"/>
              </a:lnSpc>
              <a:spcBef>
                <a:spcPts val="10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R="0" lvl="1"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R="0" lvl="2"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R="0" lvl="3"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R="0" lvl="4"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R="0" lvl="5"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1" name="Google Shape;21;p37"/>
          <p:cNvSpPr>
            <a:spLocks noGrp="1"/>
          </p:cNvSpPr>
          <p:nvPr>
            <p:ph type="media" idx="13"/>
          </p:nvPr>
        </p:nvSpPr>
        <p:spPr>
          <a:xfrm>
            <a:off x="0" y="6714565"/>
            <a:ext cx="12193200" cy="144000"/>
          </a:xfrm>
          <a:prstGeom prst="rect">
            <a:avLst/>
          </a:prstGeom>
          <a:solidFill>
            <a:schemeClr val="accent1"/>
          </a:solidFill>
          <a:ln>
            <a:noFill/>
          </a:ln>
        </p:spPr>
        <p:txBody>
          <a:bodyPr spcFirstLastPara="1" wrap="square" lIns="91425" tIns="45700" rIns="91425" bIns="45700" anchor="t" anchorCtr="0">
            <a:noAutofit/>
          </a:bodyPr>
          <a:lstStyle>
            <a:lvl1pPr marR="0" lvl="0" algn="l" rtl="0">
              <a:lnSpc>
                <a:spcPct val="90000"/>
              </a:lnSpc>
              <a:spcBef>
                <a:spcPts val="10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R="0" lvl="1"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R="0" lvl="2"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R="0" lvl="3"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R="0" lvl="4"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R="0" lvl="5"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2" name="Google Shape;22;p37"/>
          <p:cNvSpPr>
            <a:spLocks noGrp="1"/>
          </p:cNvSpPr>
          <p:nvPr>
            <p:ph type="media" idx="14"/>
          </p:nvPr>
        </p:nvSpPr>
        <p:spPr>
          <a:xfrm>
            <a:off x="0" y="0"/>
            <a:ext cx="144000" cy="6858000"/>
          </a:xfrm>
          <a:prstGeom prst="rect">
            <a:avLst/>
          </a:prstGeom>
          <a:solidFill>
            <a:schemeClr val="accent1"/>
          </a:solidFill>
          <a:ln>
            <a:noFill/>
          </a:ln>
        </p:spPr>
        <p:txBody>
          <a:bodyPr spcFirstLastPara="1" wrap="square" lIns="91425" tIns="45700" rIns="91425" bIns="45700" anchor="t" anchorCtr="0">
            <a:noAutofit/>
          </a:bodyPr>
          <a:lstStyle>
            <a:lvl1pPr marR="0" lvl="0" algn="l" rtl="0">
              <a:lnSpc>
                <a:spcPct val="90000"/>
              </a:lnSpc>
              <a:spcBef>
                <a:spcPts val="10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R="0" lvl="1"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R="0" lvl="2"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R="0" lvl="3"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R="0" lvl="4"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R="0" lvl="5"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3" name="Google Shape;23;p37"/>
          <p:cNvSpPr txBox="1">
            <a:spLocks noGrp="1"/>
          </p:cNvSpPr>
          <p:nvPr>
            <p:ph type="body" idx="15"/>
          </p:nvPr>
        </p:nvSpPr>
        <p:spPr>
          <a:xfrm>
            <a:off x="360842" y="5993049"/>
            <a:ext cx="2182661" cy="544559"/>
          </a:xfrm>
          <a:prstGeom prst="rect">
            <a:avLst/>
          </a:prstGeom>
          <a:blipFill rotWithShape="1">
            <a:blip r:embed="rId2">
              <a:alphaModFix/>
              <a:extLst>
                <a:ext uri="{28A0092B-C50C-407E-A947-70E740481C1C}">
                  <a14:useLocalDpi xmlns:a14="http://schemas.microsoft.com/office/drawing/2010/main"/>
                </a:ext>
              </a:extLst>
            </a:blip>
            <a:stretch>
              <a:fillRect/>
            </a:stretch>
          </a:blip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4" name="Google Shape;24;p37"/>
          <p:cNvSpPr txBox="1">
            <a:spLocks noGrp="1"/>
          </p:cNvSpPr>
          <p:nvPr>
            <p:ph type="body" idx="16"/>
          </p:nvPr>
        </p:nvSpPr>
        <p:spPr>
          <a:xfrm>
            <a:off x="9305366" y="6014967"/>
            <a:ext cx="2369962" cy="522641"/>
          </a:xfrm>
          <a:prstGeom prst="rect">
            <a:avLst/>
          </a:prstGeom>
          <a:blipFill rotWithShape="1">
            <a:blip r:embed="rId3">
              <a:alphaModFix/>
              <a:extLst>
                <a:ext uri="{28A0092B-C50C-407E-A947-70E740481C1C}">
                  <a14:useLocalDpi xmlns:a14="http://schemas.microsoft.com/office/drawing/2010/main"/>
                </a:ext>
              </a:extLst>
            </a:blip>
            <a:stretch>
              <a:fillRect/>
            </a:stretch>
          </a:blip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tandard + Image [Dark Red]" userDrawn="1">
  <p:cSld name="Standard + Image [Dark Red]">
    <p:spTree>
      <p:nvGrpSpPr>
        <p:cNvPr id="1" name="Shape 164"/>
        <p:cNvGrpSpPr/>
        <p:nvPr/>
      </p:nvGrpSpPr>
      <p:grpSpPr>
        <a:xfrm>
          <a:off x="0" y="0"/>
          <a:ext cx="0" cy="0"/>
          <a:chOff x="0" y="0"/>
          <a:chExt cx="0" cy="0"/>
        </a:xfrm>
      </p:grpSpPr>
      <p:sp>
        <p:nvSpPr>
          <p:cNvPr id="165" name="Google Shape;165;p44"/>
          <p:cNvSpPr>
            <a:spLocks noGrp="1"/>
          </p:cNvSpPr>
          <p:nvPr>
            <p:ph type="pic" idx="2"/>
          </p:nvPr>
        </p:nvSpPr>
        <p:spPr>
          <a:xfrm>
            <a:off x="7526214" y="0"/>
            <a:ext cx="4666985" cy="6858000"/>
          </a:xfrm>
          <a:prstGeom prst="rect">
            <a:avLst/>
          </a:prstGeom>
          <a:solidFill>
            <a:srgbClr val="BFBFBF"/>
          </a:solidFill>
          <a:ln>
            <a:noFill/>
          </a:ln>
        </p:spPr>
        <p:txBody>
          <a:bodyPr/>
          <a:lstStyle/>
          <a:p>
            <a:endParaRPr/>
          </a:p>
        </p:txBody>
      </p:sp>
      <p:sp>
        <p:nvSpPr>
          <p:cNvPr id="166" name="Google Shape;166;p44"/>
          <p:cNvSpPr txBox="1">
            <a:spLocks noGrp="1"/>
          </p:cNvSpPr>
          <p:nvPr>
            <p:ph type="body" idx="1"/>
          </p:nvPr>
        </p:nvSpPr>
        <p:spPr>
          <a:xfrm>
            <a:off x="7525014" y="4466492"/>
            <a:ext cx="4666986" cy="2391509"/>
          </a:xfrm>
          <a:prstGeom prst="rect">
            <a:avLst/>
          </a:prstGeom>
          <a:gradFill>
            <a:gsLst>
              <a:gs pos="0">
                <a:srgbClr val="FFFFFF">
                  <a:alpha val="0"/>
                </a:srgbClr>
              </a:gs>
              <a:gs pos="24000">
                <a:srgbClr val="000000">
                  <a:alpha val="20000"/>
                </a:srgbClr>
              </a:gs>
              <a:gs pos="57000">
                <a:srgbClr val="000000">
                  <a:alpha val="49803"/>
                </a:srgbClr>
              </a:gs>
              <a:gs pos="87000">
                <a:srgbClr val="000000">
                  <a:alpha val="65098"/>
                </a:srgbClr>
              </a:gs>
              <a:gs pos="100000">
                <a:srgbClr val="000000">
                  <a:alpha val="65098"/>
                </a:srgbClr>
              </a:gs>
            </a:gsLst>
            <a:lin ang="5400000" scaled="0"/>
          </a:grad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167" name="Google Shape;167;p44"/>
          <p:cNvPicPr preferRelativeResize="0">
            <a:picLocks noGrp="1"/>
          </p:cNvPicPr>
          <p:nvPr>
            <p:ph type="pic" idx="3"/>
          </p:nvPr>
        </p:nvPicPr>
        <p:blipFill>
          <a:blip r:embed="rId2"/>
          <a:stretch>
            <a:fillRect/>
          </a:stretch>
        </p:blipFill>
        <p:spPr>
          <a:xfrm>
            <a:off x="7709291" y="6255852"/>
            <a:ext cx="252000" cy="307318"/>
          </a:xfrm>
          <a:prstGeom prst="rect">
            <a:avLst/>
          </a:prstGeom>
          <a:blipFill rotWithShape="1">
            <a:blip r:embed="rId3">
              <a:alphaModFix/>
              <a:extLst>
                <a:ext uri="{28A0092B-C50C-407E-A947-70E740481C1C}">
                  <a14:useLocalDpi xmlns:a14="http://schemas.microsoft.com/office/drawing/2010/main"/>
                </a:ext>
              </a:extLst>
            </a:blip>
            <a:stretch>
              <a:fillRect/>
            </a:stretch>
          </a:blipFill>
          <a:ln>
            <a:noFill/>
          </a:ln>
        </p:spPr>
      </p:pic>
      <p:sp>
        <p:nvSpPr>
          <p:cNvPr id="168" name="Google Shape;168;p44"/>
          <p:cNvSpPr txBox="1">
            <a:spLocks noGrp="1"/>
          </p:cNvSpPr>
          <p:nvPr>
            <p:ph type="body" idx="4"/>
          </p:nvPr>
        </p:nvSpPr>
        <p:spPr>
          <a:xfrm>
            <a:off x="8057859" y="6225713"/>
            <a:ext cx="2582863" cy="180000"/>
          </a:xfrm>
          <a:prstGeom prst="rect">
            <a:avLst/>
          </a:prstGeom>
          <a:noFill/>
          <a:ln>
            <a:noFill/>
          </a:ln>
        </p:spPr>
        <p:txBody>
          <a:bodyPr spcFirstLastPara="1" wrap="square" lIns="0" tIns="45700" rIns="91425" bIns="36000" anchor="ctr" anchorCtr="0">
            <a:normAutofit/>
          </a:bodyPr>
          <a:lstStyle>
            <a:lvl1pPr marL="457200" marR="0" lvl="0" indent="-228600" algn="l" rtl="0">
              <a:lnSpc>
                <a:spcPct val="90000"/>
              </a:lnSpc>
              <a:spcBef>
                <a:spcPts val="1000"/>
              </a:spcBef>
              <a:spcAft>
                <a:spcPct val="0"/>
              </a:spcAft>
              <a:buClr>
                <a:schemeClr val="lt1"/>
              </a:buClr>
              <a:buSzPts val="900"/>
              <a:buFont typeface="Arial"/>
              <a:buNone/>
              <a:defRPr sz="900" b="1" i="0" u="none" strike="noStrike" cap="none">
                <a:solidFill>
                  <a:schemeClr val="lt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69" name="Google Shape;169;p44"/>
          <p:cNvSpPr txBox="1">
            <a:spLocks noGrp="1"/>
          </p:cNvSpPr>
          <p:nvPr>
            <p:ph type="body" idx="5"/>
          </p:nvPr>
        </p:nvSpPr>
        <p:spPr>
          <a:xfrm>
            <a:off x="8057859" y="6420812"/>
            <a:ext cx="2582863" cy="180000"/>
          </a:xfrm>
          <a:prstGeom prst="rect">
            <a:avLst/>
          </a:prstGeom>
          <a:noFill/>
          <a:ln>
            <a:noFill/>
          </a:ln>
        </p:spPr>
        <p:txBody>
          <a:bodyPr spcFirstLastPara="1" wrap="square" lIns="0" tIns="36000" rIns="91425" bIns="45700" anchor="ctr" anchorCtr="0">
            <a:noAutofit/>
          </a:bodyPr>
          <a:lstStyle>
            <a:lvl1pPr marL="457200" marR="0" lvl="0" indent="-228600" algn="l" rtl="0">
              <a:lnSpc>
                <a:spcPct val="90000"/>
              </a:lnSpc>
              <a:spcBef>
                <a:spcPts val="1000"/>
              </a:spcBef>
              <a:spcAft>
                <a:spcPct val="0"/>
              </a:spcAft>
              <a:buClr>
                <a:schemeClr val="lt1"/>
              </a:buClr>
              <a:buSzPts val="900"/>
              <a:buFont typeface="Arial"/>
              <a:buNone/>
              <a:defRPr sz="900" b="0" i="1" u="none" strike="noStrike" cap="none">
                <a:solidFill>
                  <a:schemeClr val="lt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70" name="Google Shape;170;p44"/>
          <p:cNvSpPr txBox="1">
            <a:spLocks noGrp="1"/>
          </p:cNvSpPr>
          <p:nvPr>
            <p:ph type="body" idx="6"/>
          </p:nvPr>
        </p:nvSpPr>
        <p:spPr>
          <a:xfrm>
            <a:off x="288000" y="1712180"/>
            <a:ext cx="7095564" cy="3041813"/>
          </a:xfrm>
          <a:prstGeom prst="rect">
            <a:avLst/>
          </a:prstGeom>
          <a:noFill/>
          <a:ln>
            <a:noFill/>
          </a:ln>
        </p:spPr>
        <p:txBody>
          <a:bodyPr spcFirstLastPara="1" wrap="square" lIns="0" tIns="72000" rIns="72000" bIns="72000" anchor="t" anchorCtr="0">
            <a:noAutofit/>
          </a:bodyPr>
          <a:lstStyle>
            <a:lvl1pPr marL="457200" marR="0" lvl="0" indent="-228600" algn="l" rtl="0">
              <a:lnSpc>
                <a:spcPct val="90000"/>
              </a:lnSpc>
              <a:spcBef>
                <a:spcPts val="10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71" name="Google Shape;171;p44"/>
          <p:cNvSpPr txBox="1">
            <a:spLocks noGrp="1"/>
          </p:cNvSpPr>
          <p:nvPr>
            <p:ph type="body" idx="7"/>
          </p:nvPr>
        </p:nvSpPr>
        <p:spPr>
          <a:xfrm>
            <a:off x="287999" y="970895"/>
            <a:ext cx="7095565" cy="732408"/>
          </a:xfrm>
          <a:prstGeom prst="rect">
            <a:avLst/>
          </a:prstGeom>
          <a:noFill/>
          <a:ln>
            <a:noFill/>
          </a:ln>
        </p:spPr>
        <p:txBody>
          <a:bodyPr spcFirstLastPara="1" wrap="square" lIns="0" tIns="72000" rIns="72000" bIns="72000" anchor="t" anchorCtr="0">
            <a:noAutofit/>
          </a:bodyPr>
          <a:lstStyle>
            <a:lvl1pPr marL="457200" marR="0" lvl="0" indent="-228600" algn="l" rtl="0">
              <a:lnSpc>
                <a:spcPct val="90000"/>
              </a:lnSpc>
              <a:spcBef>
                <a:spcPts val="1000"/>
              </a:spcBef>
              <a:spcAft>
                <a:spcPct val="0"/>
              </a:spcAft>
              <a:buClr>
                <a:schemeClr val="dk1"/>
              </a:buClr>
              <a:buSzPts val="1600"/>
              <a:buFont typeface="Arial"/>
              <a:buNone/>
              <a:defRPr sz="1600" b="1"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72" name="Google Shape;172;p44"/>
          <p:cNvSpPr txBox="1">
            <a:spLocks noGrp="1"/>
          </p:cNvSpPr>
          <p:nvPr>
            <p:ph type="body" idx="8"/>
          </p:nvPr>
        </p:nvSpPr>
        <p:spPr>
          <a:xfrm>
            <a:off x="288000" y="168059"/>
            <a:ext cx="7095566" cy="790729"/>
          </a:xfrm>
          <a:prstGeom prst="rect">
            <a:avLst/>
          </a:prstGeom>
          <a:noFill/>
          <a:ln>
            <a:noFill/>
          </a:ln>
        </p:spPr>
        <p:txBody>
          <a:bodyPr spcFirstLastPara="1" wrap="square" lIns="0" tIns="108000" rIns="108000" bIns="108000" anchor="t" anchorCtr="0">
            <a:noAutofit/>
          </a:bodyPr>
          <a:lstStyle>
            <a:lvl1pPr marL="457200" marR="0" lvl="0" indent="-228600" algn="l" rtl="0">
              <a:lnSpc>
                <a:spcPct val="90000"/>
              </a:lnSpc>
              <a:spcBef>
                <a:spcPts val="1000"/>
              </a:spcBef>
              <a:spcAft>
                <a:spcPct val="0"/>
              </a:spcAft>
              <a:buClr>
                <a:schemeClr val="accent1"/>
              </a:buClr>
              <a:buSzPts val="3200"/>
              <a:buFont typeface="Arial"/>
              <a:buNone/>
              <a:defRPr sz="3200" b="1" i="0" u="none" strike="noStrike" cap="none">
                <a:solidFill>
                  <a:schemeClr val="accent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74" name="Google Shape;174;p44"/>
          <p:cNvSpPr/>
          <p:nvPr/>
        </p:nvSpPr>
        <p:spPr>
          <a:xfrm>
            <a:off x="0" y="0"/>
            <a:ext cx="135467"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Arial"/>
              <a:ea typeface="Arial"/>
              <a:cs typeface="Arial"/>
              <a:sym typeface="Arial"/>
            </a:endParaRPr>
          </a:p>
        </p:txBody>
      </p:sp>
      <p:pic>
        <p:nvPicPr>
          <p:cNvPr id="176" name="Google Shape;176;p44" descr="A black background with red letters&#10;&#10;Description automatically generated"/>
          <p:cNvPicPr preferRelativeResize="0"/>
          <p:nvPr/>
        </p:nvPicPr>
        <p:blipFill>
          <a:blip r:embed="rId4">
            <a:alphaModFix/>
            <a:extLst>
              <a:ext uri="{28A0092B-C50C-407E-A947-70E740481C1C}">
                <a14:useLocalDpi xmlns:a14="http://schemas.microsoft.com/office/drawing/2010/main"/>
              </a:ext>
            </a:extLst>
          </a:blip>
          <a:stretch>
            <a:fillRect/>
          </a:stretch>
        </p:blipFill>
        <p:spPr>
          <a:xfrm>
            <a:off x="10222788" y="240619"/>
            <a:ext cx="1723546" cy="353741"/>
          </a:xfrm>
          <a:prstGeom prst="rect">
            <a:avLst/>
          </a:prstGeom>
          <a:noFill/>
          <a:ln>
            <a:noFill/>
          </a:ln>
        </p:spPr>
      </p:pic>
    </p:spTree>
    <p:extLst>
      <p:ext uri="{BB962C8B-B14F-4D97-AF65-F5344CB8AC3E}">
        <p14:creationId xmlns:p14="http://schemas.microsoft.com/office/powerpoint/2010/main" val="2936832398"/>
      </p:ext>
    </p:extLst>
  </p:cSld>
  <p:clrMapOvr>
    <a:masterClrMapping/>
  </p:clrMapOvr>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tandard" userDrawn="1">
  <p:cSld name="Standard">
    <p:bg>
      <p:bgPr>
        <a:solidFill>
          <a:schemeClr val="lt1"/>
        </a:solidFill>
        <a:effectLst/>
      </p:bgPr>
    </p:bg>
    <p:spTree>
      <p:nvGrpSpPr>
        <p:cNvPr id="1" name="Shape 132"/>
        <p:cNvGrpSpPr/>
        <p:nvPr/>
      </p:nvGrpSpPr>
      <p:grpSpPr>
        <a:xfrm>
          <a:off x="0" y="0"/>
          <a:ext cx="0" cy="0"/>
          <a:chOff x="0" y="0"/>
          <a:chExt cx="0" cy="0"/>
        </a:xfrm>
      </p:grpSpPr>
      <p:sp>
        <p:nvSpPr>
          <p:cNvPr id="135" name="Google Shape;135;p39"/>
          <p:cNvSpPr txBox="1">
            <a:spLocks noGrp="1"/>
          </p:cNvSpPr>
          <p:nvPr>
            <p:ph type="body" idx="2"/>
          </p:nvPr>
        </p:nvSpPr>
        <p:spPr>
          <a:xfrm>
            <a:off x="288000" y="1712180"/>
            <a:ext cx="5024664" cy="3041813"/>
          </a:xfrm>
          <a:prstGeom prst="rect">
            <a:avLst/>
          </a:prstGeom>
          <a:noFill/>
          <a:ln>
            <a:noFill/>
          </a:ln>
        </p:spPr>
        <p:txBody>
          <a:bodyPr spcFirstLastPara="1" wrap="square" lIns="0" tIns="72000" rIns="72000" bIns="72000" anchor="t" anchorCtr="0">
            <a:noAutofit/>
          </a:bodyPr>
          <a:lstStyle>
            <a:lvl1pPr marL="457200" marR="0" lvl="0" indent="-228600" algn="l" rtl="0">
              <a:lnSpc>
                <a:spcPct val="114000"/>
              </a:lnSpc>
              <a:spcBef>
                <a:spcPts val="10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lang="en-CA" noProof="0"/>
          </a:p>
        </p:txBody>
      </p:sp>
      <p:sp>
        <p:nvSpPr>
          <p:cNvPr id="136" name="Google Shape;136;p39"/>
          <p:cNvSpPr txBox="1">
            <a:spLocks noGrp="1"/>
          </p:cNvSpPr>
          <p:nvPr>
            <p:ph type="body" idx="3"/>
          </p:nvPr>
        </p:nvSpPr>
        <p:spPr>
          <a:xfrm>
            <a:off x="288000" y="970895"/>
            <a:ext cx="10336438" cy="732408"/>
          </a:xfrm>
          <a:prstGeom prst="rect">
            <a:avLst/>
          </a:prstGeom>
          <a:noFill/>
          <a:ln>
            <a:noFill/>
          </a:ln>
        </p:spPr>
        <p:txBody>
          <a:bodyPr spcFirstLastPara="1" wrap="square" lIns="0" tIns="72000" rIns="72000" bIns="72000" anchor="t" anchorCtr="0">
            <a:noAutofit/>
          </a:bodyPr>
          <a:lstStyle>
            <a:lvl1pPr marL="457200" marR="0" lvl="0" indent="-228600" algn="l" rtl="0">
              <a:lnSpc>
                <a:spcPct val="90000"/>
              </a:lnSpc>
              <a:spcBef>
                <a:spcPts val="1000"/>
              </a:spcBef>
              <a:spcAft>
                <a:spcPct val="0"/>
              </a:spcAft>
              <a:buClr>
                <a:schemeClr val="dk1"/>
              </a:buClr>
              <a:buSzPts val="1600"/>
              <a:buFont typeface="Arial"/>
              <a:buNone/>
              <a:defRPr sz="1600" b="1"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lang="en-CA" noProof="0"/>
          </a:p>
        </p:txBody>
      </p:sp>
      <p:sp>
        <p:nvSpPr>
          <p:cNvPr id="137" name="Google Shape;137;p39"/>
          <p:cNvSpPr txBox="1">
            <a:spLocks noGrp="1"/>
          </p:cNvSpPr>
          <p:nvPr>
            <p:ph type="body" idx="4"/>
          </p:nvPr>
        </p:nvSpPr>
        <p:spPr>
          <a:xfrm>
            <a:off x="288000" y="168059"/>
            <a:ext cx="10336438" cy="790729"/>
          </a:xfrm>
          <a:prstGeom prst="rect">
            <a:avLst/>
          </a:prstGeom>
          <a:noFill/>
          <a:ln>
            <a:noFill/>
          </a:ln>
        </p:spPr>
        <p:txBody>
          <a:bodyPr spcFirstLastPara="1" wrap="square" lIns="0" tIns="108000" rIns="108000" bIns="108000" anchor="t" anchorCtr="0">
            <a:noAutofit/>
          </a:bodyPr>
          <a:lstStyle>
            <a:lvl1pPr marL="457200" marR="0" lvl="0" indent="-228600" algn="l" rtl="0">
              <a:lnSpc>
                <a:spcPct val="90000"/>
              </a:lnSpc>
              <a:spcBef>
                <a:spcPts val="1000"/>
              </a:spcBef>
              <a:spcAft>
                <a:spcPct val="0"/>
              </a:spcAft>
              <a:buClr>
                <a:schemeClr val="accent1"/>
              </a:buClr>
              <a:buSzPts val="3200"/>
              <a:buFont typeface="Arial"/>
              <a:buNone/>
              <a:defRPr sz="3200" b="1" i="0" u="none" strike="noStrike" cap="none">
                <a:solidFill>
                  <a:schemeClr val="accent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lang="en-CA" noProof="0"/>
          </a:p>
        </p:txBody>
      </p:sp>
      <p:pic>
        <p:nvPicPr>
          <p:cNvPr id="138" name="Google Shape;138;p39" descr="A black background with red letters&#10;&#10;Description automatically generated"/>
          <p:cNvPicPr preferRelativeResize="0"/>
          <p:nvPr/>
        </p:nvPicPr>
        <p:blipFill>
          <a:blip r:embed="rId2">
            <a:alphaModFix/>
            <a:extLst>
              <a:ext uri="{28A0092B-C50C-407E-A947-70E740481C1C}">
                <a14:useLocalDpi xmlns:a14="http://schemas.microsoft.com/office/drawing/2010/main"/>
              </a:ext>
            </a:extLst>
          </a:blip>
          <a:stretch>
            <a:fillRect/>
          </a:stretch>
        </p:blipFill>
        <p:spPr>
          <a:xfrm>
            <a:off x="10222788" y="240619"/>
            <a:ext cx="1723546" cy="353741"/>
          </a:xfrm>
          <a:prstGeom prst="rect">
            <a:avLst/>
          </a:prstGeom>
          <a:noFill/>
          <a:ln>
            <a:noFill/>
          </a:ln>
        </p:spPr>
      </p:pic>
      <p:sp>
        <p:nvSpPr>
          <p:cNvPr id="139" name="Google Shape;139;p39"/>
          <p:cNvSpPr/>
          <p:nvPr/>
        </p:nvSpPr>
        <p:spPr>
          <a:xfrm>
            <a:off x="0" y="0"/>
            <a:ext cx="135467"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lang="en-CA" sz="1800" noProof="0">
              <a:solidFill>
                <a:schemeClr val="lt1"/>
              </a:solidFill>
              <a:latin typeface="Arial"/>
              <a:ea typeface="Arial"/>
              <a:cs typeface="Arial"/>
              <a:sym typeface="Arial"/>
            </a:endParaRPr>
          </a:p>
        </p:txBody>
      </p:sp>
    </p:spTree>
    <p:extLst>
      <p:ext uri="{BB962C8B-B14F-4D97-AF65-F5344CB8AC3E}">
        <p14:creationId xmlns:p14="http://schemas.microsoft.com/office/powerpoint/2010/main" val="1709841940"/>
      </p:ext>
    </p:extLst>
  </p:cSld>
  <p:clrMapOvr>
    <a:masterClrMapping/>
  </p:clrMapOvr>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Standard" userDrawn="1">
  <p:cSld name="1_Standard">
    <p:bg>
      <p:bgPr>
        <a:solidFill>
          <a:schemeClr val="lt2">
            <a:alpha val="40000"/>
          </a:schemeClr>
        </a:solidFill>
        <a:effectLst/>
      </p:bgPr>
    </p:bg>
    <p:spTree>
      <p:nvGrpSpPr>
        <p:cNvPr id="1" name="Shape 293"/>
        <p:cNvGrpSpPr/>
        <p:nvPr/>
      </p:nvGrpSpPr>
      <p:grpSpPr>
        <a:xfrm>
          <a:off x="0" y="0"/>
          <a:ext cx="0" cy="0"/>
          <a:chOff x="0" y="0"/>
          <a:chExt cx="0" cy="0"/>
        </a:xfrm>
      </p:grpSpPr>
      <p:sp>
        <p:nvSpPr>
          <p:cNvPr id="294" name="Google Shape;294;p59"/>
          <p:cNvSpPr txBox="1">
            <a:spLocks noGrp="1"/>
          </p:cNvSpPr>
          <p:nvPr>
            <p:ph type="body" idx="1"/>
          </p:nvPr>
        </p:nvSpPr>
        <p:spPr>
          <a:xfrm>
            <a:off x="288000" y="1712180"/>
            <a:ext cx="5551600" cy="3041813"/>
          </a:xfrm>
          <a:prstGeom prst="rect">
            <a:avLst/>
          </a:prstGeom>
          <a:noFill/>
          <a:ln>
            <a:noFill/>
          </a:ln>
        </p:spPr>
        <p:txBody>
          <a:bodyPr spcFirstLastPara="1" wrap="square" lIns="0" tIns="72000" rIns="72000" bIns="72000" anchor="t" anchorCtr="0">
            <a:noAutofit/>
          </a:bodyPr>
          <a:lstStyle>
            <a:lvl1pPr marL="457200" marR="0" lvl="0" indent="-228600" algn="l" rtl="0">
              <a:lnSpc>
                <a:spcPct val="114000"/>
              </a:lnSpc>
              <a:spcBef>
                <a:spcPts val="10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95" name="Google Shape;295;p59"/>
          <p:cNvSpPr txBox="1">
            <a:spLocks noGrp="1"/>
          </p:cNvSpPr>
          <p:nvPr>
            <p:ph type="body" idx="2"/>
          </p:nvPr>
        </p:nvSpPr>
        <p:spPr>
          <a:xfrm>
            <a:off x="288000" y="970895"/>
            <a:ext cx="5555618" cy="732408"/>
          </a:xfrm>
          <a:prstGeom prst="rect">
            <a:avLst/>
          </a:prstGeom>
          <a:noFill/>
          <a:ln>
            <a:noFill/>
          </a:ln>
        </p:spPr>
        <p:txBody>
          <a:bodyPr spcFirstLastPara="1" wrap="square" lIns="0" tIns="72000" rIns="72000" bIns="72000" anchor="t" anchorCtr="0">
            <a:noAutofit/>
          </a:bodyPr>
          <a:lstStyle>
            <a:lvl1pPr marL="457200" marR="0" lvl="0" indent="-228600" algn="l" rtl="0">
              <a:lnSpc>
                <a:spcPct val="90000"/>
              </a:lnSpc>
              <a:spcBef>
                <a:spcPts val="1000"/>
              </a:spcBef>
              <a:spcAft>
                <a:spcPct val="0"/>
              </a:spcAft>
              <a:buClr>
                <a:schemeClr val="dk1"/>
              </a:buClr>
              <a:buSzPts val="1600"/>
              <a:buFont typeface="Arial"/>
              <a:buNone/>
              <a:defRPr sz="1600" b="1"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96" name="Google Shape;296;p59"/>
          <p:cNvSpPr txBox="1">
            <a:spLocks noGrp="1"/>
          </p:cNvSpPr>
          <p:nvPr>
            <p:ph type="body" idx="3"/>
          </p:nvPr>
        </p:nvSpPr>
        <p:spPr>
          <a:xfrm>
            <a:off x="288000" y="168059"/>
            <a:ext cx="10336438" cy="790729"/>
          </a:xfrm>
          <a:prstGeom prst="rect">
            <a:avLst/>
          </a:prstGeom>
          <a:noFill/>
          <a:ln>
            <a:noFill/>
          </a:ln>
        </p:spPr>
        <p:txBody>
          <a:bodyPr spcFirstLastPara="1" wrap="square" lIns="0" tIns="108000" rIns="108000" bIns="108000" anchor="t" anchorCtr="0">
            <a:noAutofit/>
          </a:bodyPr>
          <a:lstStyle>
            <a:lvl1pPr marL="457200" marR="0" lvl="0" indent="-228600" algn="l" rtl="0">
              <a:lnSpc>
                <a:spcPct val="90000"/>
              </a:lnSpc>
              <a:spcBef>
                <a:spcPts val="1000"/>
              </a:spcBef>
              <a:spcAft>
                <a:spcPct val="0"/>
              </a:spcAft>
              <a:buClr>
                <a:schemeClr val="accent1"/>
              </a:buClr>
              <a:buSzPts val="3200"/>
              <a:buFont typeface="Arial"/>
              <a:buNone/>
              <a:defRPr sz="3200" b="1" i="0" u="none" strike="noStrike" cap="none">
                <a:solidFill>
                  <a:schemeClr val="accent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99" name="Google Shape;299;p59"/>
          <p:cNvSpPr/>
          <p:nvPr/>
        </p:nvSpPr>
        <p:spPr>
          <a:xfrm>
            <a:off x="0" y="0"/>
            <a:ext cx="135467"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Arial"/>
              <a:ea typeface="Arial"/>
              <a:cs typeface="Arial"/>
              <a:sym typeface="Arial"/>
            </a:endParaRPr>
          </a:p>
        </p:txBody>
      </p:sp>
      <p:pic>
        <p:nvPicPr>
          <p:cNvPr id="300" name="Google Shape;300;p59" descr="A black background with red letters&#10;&#10;Description automatically generated"/>
          <p:cNvPicPr preferRelativeResize="0"/>
          <p:nvPr/>
        </p:nvPicPr>
        <p:blipFill>
          <a:blip r:embed="rId2">
            <a:alphaModFix/>
            <a:extLst>
              <a:ext uri="{28A0092B-C50C-407E-A947-70E740481C1C}">
                <a14:useLocalDpi xmlns:a14="http://schemas.microsoft.com/office/drawing/2010/main"/>
              </a:ext>
            </a:extLst>
          </a:blip>
          <a:stretch>
            <a:fillRect/>
          </a:stretch>
        </p:blipFill>
        <p:spPr>
          <a:xfrm>
            <a:off x="10222788" y="240619"/>
            <a:ext cx="1723546" cy="353741"/>
          </a:xfrm>
          <a:prstGeom prst="rect">
            <a:avLst/>
          </a:prstGeom>
          <a:noFill/>
          <a:ln>
            <a:noFill/>
          </a:ln>
        </p:spPr>
      </p:pic>
    </p:spTree>
    <p:extLst>
      <p:ext uri="{BB962C8B-B14F-4D97-AF65-F5344CB8AC3E}">
        <p14:creationId xmlns:p14="http://schemas.microsoft.com/office/powerpoint/2010/main" val="3836027206"/>
      </p:ext>
    </p:extLst>
  </p:cSld>
  <p:clrMapOvr>
    <a:masterClrMapping/>
  </p:clrMapOvr>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tandard" userDrawn="1">
  <p:cSld name="Standard">
    <p:bg>
      <p:bgPr>
        <a:solidFill>
          <a:schemeClr val="lt1"/>
        </a:solidFill>
        <a:effectLst/>
      </p:bgPr>
    </p:bg>
    <p:spTree>
      <p:nvGrpSpPr>
        <p:cNvPr id="1" name="Shape 132"/>
        <p:cNvGrpSpPr/>
        <p:nvPr/>
      </p:nvGrpSpPr>
      <p:grpSpPr>
        <a:xfrm>
          <a:off x="0" y="0"/>
          <a:ext cx="0" cy="0"/>
          <a:chOff x="0" y="0"/>
          <a:chExt cx="0" cy="0"/>
        </a:xfrm>
      </p:grpSpPr>
      <p:sp>
        <p:nvSpPr>
          <p:cNvPr id="135" name="Google Shape;135;p39"/>
          <p:cNvSpPr txBox="1">
            <a:spLocks noGrp="1"/>
          </p:cNvSpPr>
          <p:nvPr>
            <p:ph type="body" idx="2"/>
          </p:nvPr>
        </p:nvSpPr>
        <p:spPr>
          <a:xfrm>
            <a:off x="288000" y="1712180"/>
            <a:ext cx="5024664" cy="3041813"/>
          </a:xfrm>
          <a:prstGeom prst="rect">
            <a:avLst/>
          </a:prstGeom>
          <a:noFill/>
          <a:ln>
            <a:noFill/>
          </a:ln>
        </p:spPr>
        <p:txBody>
          <a:bodyPr spcFirstLastPara="1" wrap="square" lIns="0" tIns="72000" rIns="72000" bIns="72000" anchor="t" anchorCtr="0">
            <a:noAutofit/>
          </a:bodyPr>
          <a:lstStyle>
            <a:lvl1pPr marL="457200" marR="0" lvl="0" indent="-228600" algn="l" rtl="0">
              <a:lnSpc>
                <a:spcPct val="114000"/>
              </a:lnSpc>
              <a:spcBef>
                <a:spcPts val="10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lang="en-CA" noProof="0"/>
          </a:p>
        </p:txBody>
      </p:sp>
      <p:sp>
        <p:nvSpPr>
          <p:cNvPr id="136" name="Google Shape;136;p39"/>
          <p:cNvSpPr txBox="1">
            <a:spLocks noGrp="1"/>
          </p:cNvSpPr>
          <p:nvPr>
            <p:ph type="body" idx="3"/>
          </p:nvPr>
        </p:nvSpPr>
        <p:spPr>
          <a:xfrm>
            <a:off x="288000" y="970895"/>
            <a:ext cx="10336438" cy="732408"/>
          </a:xfrm>
          <a:prstGeom prst="rect">
            <a:avLst/>
          </a:prstGeom>
          <a:noFill/>
          <a:ln>
            <a:noFill/>
          </a:ln>
        </p:spPr>
        <p:txBody>
          <a:bodyPr spcFirstLastPara="1" wrap="square" lIns="0" tIns="72000" rIns="72000" bIns="72000" anchor="t" anchorCtr="0">
            <a:noAutofit/>
          </a:bodyPr>
          <a:lstStyle>
            <a:lvl1pPr marL="457200" marR="0" lvl="0" indent="-228600" algn="l" rtl="0">
              <a:lnSpc>
                <a:spcPct val="90000"/>
              </a:lnSpc>
              <a:spcBef>
                <a:spcPts val="1000"/>
              </a:spcBef>
              <a:spcAft>
                <a:spcPct val="0"/>
              </a:spcAft>
              <a:buClr>
                <a:schemeClr val="dk1"/>
              </a:buClr>
              <a:buSzPts val="1600"/>
              <a:buFont typeface="Arial"/>
              <a:buNone/>
              <a:defRPr sz="1600" b="1"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lang="en-CA" noProof="0"/>
          </a:p>
        </p:txBody>
      </p:sp>
      <p:sp>
        <p:nvSpPr>
          <p:cNvPr id="137" name="Google Shape;137;p39"/>
          <p:cNvSpPr txBox="1">
            <a:spLocks noGrp="1"/>
          </p:cNvSpPr>
          <p:nvPr>
            <p:ph type="body" idx="4"/>
          </p:nvPr>
        </p:nvSpPr>
        <p:spPr>
          <a:xfrm>
            <a:off x="288000" y="168059"/>
            <a:ext cx="10336438" cy="790729"/>
          </a:xfrm>
          <a:prstGeom prst="rect">
            <a:avLst/>
          </a:prstGeom>
          <a:noFill/>
          <a:ln>
            <a:noFill/>
          </a:ln>
        </p:spPr>
        <p:txBody>
          <a:bodyPr spcFirstLastPara="1" wrap="square" lIns="0" tIns="108000" rIns="108000" bIns="108000" anchor="t" anchorCtr="0">
            <a:noAutofit/>
          </a:bodyPr>
          <a:lstStyle>
            <a:lvl1pPr marL="457200" marR="0" lvl="0" indent="-228600" algn="l" rtl="0">
              <a:lnSpc>
                <a:spcPct val="90000"/>
              </a:lnSpc>
              <a:spcBef>
                <a:spcPts val="1000"/>
              </a:spcBef>
              <a:spcAft>
                <a:spcPct val="0"/>
              </a:spcAft>
              <a:buClr>
                <a:schemeClr val="accent1"/>
              </a:buClr>
              <a:buSzPts val="3200"/>
              <a:buFont typeface="Arial"/>
              <a:buNone/>
              <a:defRPr sz="3200" b="1" i="0" u="none" strike="noStrike" cap="none">
                <a:solidFill>
                  <a:schemeClr val="accent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lang="en-CA" noProof="0"/>
          </a:p>
        </p:txBody>
      </p:sp>
      <p:pic>
        <p:nvPicPr>
          <p:cNvPr id="138" name="Google Shape;138;p39" descr="A black background with red letters&#10;&#10;Description automatically generated"/>
          <p:cNvPicPr preferRelativeResize="0"/>
          <p:nvPr/>
        </p:nvPicPr>
        <p:blipFill>
          <a:blip r:embed="rId2">
            <a:alphaModFix/>
            <a:extLst>
              <a:ext uri="{28A0092B-C50C-407E-A947-70E740481C1C}">
                <a14:useLocalDpi xmlns:a14="http://schemas.microsoft.com/office/drawing/2010/main"/>
              </a:ext>
            </a:extLst>
          </a:blip>
          <a:stretch>
            <a:fillRect/>
          </a:stretch>
        </p:blipFill>
        <p:spPr>
          <a:xfrm>
            <a:off x="10222788" y="240619"/>
            <a:ext cx="1723546" cy="353741"/>
          </a:xfrm>
          <a:prstGeom prst="rect">
            <a:avLst/>
          </a:prstGeom>
          <a:noFill/>
          <a:ln>
            <a:noFill/>
          </a:ln>
        </p:spPr>
      </p:pic>
      <p:sp>
        <p:nvSpPr>
          <p:cNvPr id="139" name="Google Shape;139;p39"/>
          <p:cNvSpPr/>
          <p:nvPr/>
        </p:nvSpPr>
        <p:spPr>
          <a:xfrm>
            <a:off x="0" y="0"/>
            <a:ext cx="135467"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lang="en-CA" sz="1800" noProof="0">
              <a:solidFill>
                <a:schemeClr val="lt1"/>
              </a:solidFill>
              <a:latin typeface="Arial"/>
              <a:ea typeface="Arial"/>
              <a:cs typeface="Arial"/>
              <a:sym typeface="Arial"/>
            </a:endParaRPr>
          </a:p>
        </p:txBody>
      </p:sp>
    </p:spTree>
  </p:cSld>
  <p:clrMapOvr>
    <a:masterClrMapping/>
  </p:clrMapOvr>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tandard + Image [Dark Red]" userDrawn="1">
  <p:cSld name="Standard + Image [Dark Red]">
    <p:spTree>
      <p:nvGrpSpPr>
        <p:cNvPr id="1" name="Shape 164"/>
        <p:cNvGrpSpPr/>
        <p:nvPr/>
      </p:nvGrpSpPr>
      <p:grpSpPr>
        <a:xfrm>
          <a:off x="0" y="0"/>
          <a:ext cx="0" cy="0"/>
          <a:chOff x="0" y="0"/>
          <a:chExt cx="0" cy="0"/>
        </a:xfrm>
      </p:grpSpPr>
      <p:sp>
        <p:nvSpPr>
          <p:cNvPr id="165" name="Google Shape;165;p44"/>
          <p:cNvSpPr>
            <a:spLocks noGrp="1"/>
          </p:cNvSpPr>
          <p:nvPr>
            <p:ph type="pic" idx="2"/>
          </p:nvPr>
        </p:nvSpPr>
        <p:spPr>
          <a:xfrm>
            <a:off x="7526214" y="0"/>
            <a:ext cx="4666985" cy="6858000"/>
          </a:xfrm>
          <a:prstGeom prst="rect">
            <a:avLst/>
          </a:prstGeom>
          <a:solidFill>
            <a:srgbClr val="BFBFBF"/>
          </a:solidFill>
          <a:ln>
            <a:noFill/>
          </a:ln>
        </p:spPr>
        <p:txBody>
          <a:bodyPr/>
          <a:lstStyle/>
          <a:p>
            <a:endParaRPr/>
          </a:p>
        </p:txBody>
      </p:sp>
      <p:sp>
        <p:nvSpPr>
          <p:cNvPr id="166" name="Google Shape;166;p44"/>
          <p:cNvSpPr txBox="1">
            <a:spLocks noGrp="1"/>
          </p:cNvSpPr>
          <p:nvPr>
            <p:ph type="body" idx="1"/>
          </p:nvPr>
        </p:nvSpPr>
        <p:spPr>
          <a:xfrm>
            <a:off x="7525014" y="4466492"/>
            <a:ext cx="4666986" cy="2391509"/>
          </a:xfrm>
          <a:prstGeom prst="rect">
            <a:avLst/>
          </a:prstGeom>
          <a:gradFill>
            <a:gsLst>
              <a:gs pos="0">
                <a:srgbClr val="FFFFFF">
                  <a:alpha val="0"/>
                </a:srgbClr>
              </a:gs>
              <a:gs pos="24000">
                <a:srgbClr val="000000">
                  <a:alpha val="20000"/>
                </a:srgbClr>
              </a:gs>
              <a:gs pos="57000">
                <a:srgbClr val="000000">
                  <a:alpha val="49803"/>
                </a:srgbClr>
              </a:gs>
              <a:gs pos="87000">
                <a:srgbClr val="000000">
                  <a:alpha val="65098"/>
                </a:srgbClr>
              </a:gs>
              <a:gs pos="100000">
                <a:srgbClr val="000000">
                  <a:alpha val="65098"/>
                </a:srgbClr>
              </a:gs>
            </a:gsLst>
            <a:lin ang="5400000" scaled="0"/>
          </a:grad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167" name="Google Shape;167;p44"/>
          <p:cNvPicPr preferRelativeResize="0">
            <a:picLocks noGrp="1"/>
          </p:cNvPicPr>
          <p:nvPr>
            <p:ph type="pic" idx="3"/>
          </p:nvPr>
        </p:nvPicPr>
        <p:blipFill>
          <a:blip r:embed="rId2"/>
          <a:stretch>
            <a:fillRect/>
          </a:stretch>
        </p:blipFill>
        <p:spPr>
          <a:xfrm>
            <a:off x="7709291" y="6255852"/>
            <a:ext cx="252000" cy="307318"/>
          </a:xfrm>
          <a:prstGeom prst="rect">
            <a:avLst/>
          </a:prstGeom>
          <a:blipFill rotWithShape="1">
            <a:blip r:embed="rId3">
              <a:alphaModFix/>
              <a:extLst>
                <a:ext uri="{28A0092B-C50C-407E-A947-70E740481C1C}">
                  <a14:useLocalDpi xmlns:a14="http://schemas.microsoft.com/office/drawing/2010/main"/>
                </a:ext>
              </a:extLst>
            </a:blip>
            <a:stretch>
              <a:fillRect/>
            </a:stretch>
          </a:blipFill>
          <a:ln>
            <a:noFill/>
          </a:ln>
        </p:spPr>
      </p:pic>
      <p:sp>
        <p:nvSpPr>
          <p:cNvPr id="168" name="Google Shape;168;p44"/>
          <p:cNvSpPr txBox="1">
            <a:spLocks noGrp="1"/>
          </p:cNvSpPr>
          <p:nvPr>
            <p:ph type="body" idx="4"/>
          </p:nvPr>
        </p:nvSpPr>
        <p:spPr>
          <a:xfrm>
            <a:off x="8057859" y="6225713"/>
            <a:ext cx="2582863" cy="180000"/>
          </a:xfrm>
          <a:prstGeom prst="rect">
            <a:avLst/>
          </a:prstGeom>
          <a:noFill/>
          <a:ln>
            <a:noFill/>
          </a:ln>
        </p:spPr>
        <p:txBody>
          <a:bodyPr spcFirstLastPara="1" wrap="square" lIns="0" tIns="45700" rIns="91425" bIns="36000" anchor="ctr" anchorCtr="0">
            <a:normAutofit/>
          </a:bodyPr>
          <a:lstStyle>
            <a:lvl1pPr marL="457200" marR="0" lvl="0" indent="-228600" algn="l" rtl="0">
              <a:lnSpc>
                <a:spcPct val="90000"/>
              </a:lnSpc>
              <a:spcBef>
                <a:spcPts val="1000"/>
              </a:spcBef>
              <a:spcAft>
                <a:spcPct val="0"/>
              </a:spcAft>
              <a:buClr>
                <a:schemeClr val="lt1"/>
              </a:buClr>
              <a:buSzPts val="900"/>
              <a:buFont typeface="Arial"/>
              <a:buNone/>
              <a:defRPr sz="900" b="1" i="0" u="none" strike="noStrike" cap="none">
                <a:solidFill>
                  <a:schemeClr val="lt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69" name="Google Shape;169;p44"/>
          <p:cNvSpPr txBox="1">
            <a:spLocks noGrp="1"/>
          </p:cNvSpPr>
          <p:nvPr>
            <p:ph type="body" idx="5"/>
          </p:nvPr>
        </p:nvSpPr>
        <p:spPr>
          <a:xfrm>
            <a:off x="8057859" y="6420812"/>
            <a:ext cx="2582863" cy="180000"/>
          </a:xfrm>
          <a:prstGeom prst="rect">
            <a:avLst/>
          </a:prstGeom>
          <a:noFill/>
          <a:ln>
            <a:noFill/>
          </a:ln>
        </p:spPr>
        <p:txBody>
          <a:bodyPr spcFirstLastPara="1" wrap="square" lIns="0" tIns="36000" rIns="91425" bIns="45700" anchor="ctr" anchorCtr="0">
            <a:noAutofit/>
          </a:bodyPr>
          <a:lstStyle>
            <a:lvl1pPr marL="457200" marR="0" lvl="0" indent="-228600" algn="l" rtl="0">
              <a:lnSpc>
                <a:spcPct val="90000"/>
              </a:lnSpc>
              <a:spcBef>
                <a:spcPts val="1000"/>
              </a:spcBef>
              <a:spcAft>
                <a:spcPct val="0"/>
              </a:spcAft>
              <a:buClr>
                <a:schemeClr val="lt1"/>
              </a:buClr>
              <a:buSzPts val="900"/>
              <a:buFont typeface="Arial"/>
              <a:buNone/>
              <a:defRPr sz="900" b="0" i="1" u="none" strike="noStrike" cap="none">
                <a:solidFill>
                  <a:schemeClr val="lt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70" name="Google Shape;170;p44"/>
          <p:cNvSpPr txBox="1">
            <a:spLocks noGrp="1"/>
          </p:cNvSpPr>
          <p:nvPr>
            <p:ph type="body" idx="6"/>
          </p:nvPr>
        </p:nvSpPr>
        <p:spPr>
          <a:xfrm>
            <a:off x="288000" y="1712180"/>
            <a:ext cx="7095564" cy="3041813"/>
          </a:xfrm>
          <a:prstGeom prst="rect">
            <a:avLst/>
          </a:prstGeom>
          <a:noFill/>
          <a:ln>
            <a:noFill/>
          </a:ln>
        </p:spPr>
        <p:txBody>
          <a:bodyPr spcFirstLastPara="1" wrap="square" lIns="0" tIns="72000" rIns="72000" bIns="72000" anchor="t" anchorCtr="0">
            <a:noAutofit/>
          </a:bodyPr>
          <a:lstStyle>
            <a:lvl1pPr marL="457200" marR="0" lvl="0" indent="-228600" algn="l" rtl="0">
              <a:lnSpc>
                <a:spcPct val="90000"/>
              </a:lnSpc>
              <a:spcBef>
                <a:spcPts val="10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71" name="Google Shape;171;p44"/>
          <p:cNvSpPr txBox="1">
            <a:spLocks noGrp="1"/>
          </p:cNvSpPr>
          <p:nvPr>
            <p:ph type="body" idx="7"/>
          </p:nvPr>
        </p:nvSpPr>
        <p:spPr>
          <a:xfrm>
            <a:off x="287999" y="970895"/>
            <a:ext cx="7095565" cy="732408"/>
          </a:xfrm>
          <a:prstGeom prst="rect">
            <a:avLst/>
          </a:prstGeom>
          <a:noFill/>
          <a:ln>
            <a:noFill/>
          </a:ln>
        </p:spPr>
        <p:txBody>
          <a:bodyPr spcFirstLastPara="1" wrap="square" lIns="0" tIns="72000" rIns="72000" bIns="72000" anchor="t" anchorCtr="0">
            <a:noAutofit/>
          </a:bodyPr>
          <a:lstStyle>
            <a:lvl1pPr marL="457200" marR="0" lvl="0" indent="-228600" algn="l" rtl="0">
              <a:lnSpc>
                <a:spcPct val="90000"/>
              </a:lnSpc>
              <a:spcBef>
                <a:spcPts val="1000"/>
              </a:spcBef>
              <a:spcAft>
                <a:spcPct val="0"/>
              </a:spcAft>
              <a:buClr>
                <a:schemeClr val="dk1"/>
              </a:buClr>
              <a:buSzPts val="1600"/>
              <a:buFont typeface="Arial"/>
              <a:buNone/>
              <a:defRPr sz="1600" b="1"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72" name="Google Shape;172;p44"/>
          <p:cNvSpPr txBox="1">
            <a:spLocks noGrp="1"/>
          </p:cNvSpPr>
          <p:nvPr>
            <p:ph type="body" idx="8"/>
          </p:nvPr>
        </p:nvSpPr>
        <p:spPr>
          <a:xfrm>
            <a:off x="288000" y="168059"/>
            <a:ext cx="7095566" cy="790729"/>
          </a:xfrm>
          <a:prstGeom prst="rect">
            <a:avLst/>
          </a:prstGeom>
          <a:noFill/>
          <a:ln>
            <a:noFill/>
          </a:ln>
        </p:spPr>
        <p:txBody>
          <a:bodyPr spcFirstLastPara="1" wrap="square" lIns="0" tIns="108000" rIns="108000" bIns="108000" anchor="t" anchorCtr="0">
            <a:noAutofit/>
          </a:bodyPr>
          <a:lstStyle>
            <a:lvl1pPr marL="457200" marR="0" lvl="0" indent="-228600" algn="l" rtl="0">
              <a:lnSpc>
                <a:spcPct val="90000"/>
              </a:lnSpc>
              <a:spcBef>
                <a:spcPts val="1000"/>
              </a:spcBef>
              <a:spcAft>
                <a:spcPct val="0"/>
              </a:spcAft>
              <a:buClr>
                <a:schemeClr val="accent1"/>
              </a:buClr>
              <a:buSzPts val="3200"/>
              <a:buFont typeface="Arial"/>
              <a:buNone/>
              <a:defRPr sz="3200" b="1" i="0" u="none" strike="noStrike" cap="none">
                <a:solidFill>
                  <a:schemeClr val="accent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74" name="Google Shape;174;p44"/>
          <p:cNvSpPr/>
          <p:nvPr/>
        </p:nvSpPr>
        <p:spPr>
          <a:xfrm>
            <a:off x="0" y="0"/>
            <a:ext cx="135467"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Arial"/>
              <a:ea typeface="Arial"/>
              <a:cs typeface="Arial"/>
              <a:sym typeface="Arial"/>
            </a:endParaRPr>
          </a:p>
        </p:txBody>
      </p:sp>
      <p:pic>
        <p:nvPicPr>
          <p:cNvPr id="176" name="Google Shape;176;p44" descr="A black background with red letters&#10;&#10;Description automatically generated"/>
          <p:cNvPicPr preferRelativeResize="0"/>
          <p:nvPr/>
        </p:nvPicPr>
        <p:blipFill>
          <a:blip r:embed="rId4">
            <a:alphaModFix/>
            <a:extLst>
              <a:ext uri="{28A0092B-C50C-407E-A947-70E740481C1C}">
                <a14:useLocalDpi xmlns:a14="http://schemas.microsoft.com/office/drawing/2010/main"/>
              </a:ext>
            </a:extLst>
          </a:blip>
          <a:stretch>
            <a:fillRect/>
          </a:stretch>
        </p:blipFill>
        <p:spPr>
          <a:xfrm>
            <a:off x="10222788" y="240619"/>
            <a:ext cx="1723546" cy="353741"/>
          </a:xfrm>
          <a:prstGeom prst="rect">
            <a:avLst/>
          </a:prstGeom>
          <a:noFill/>
          <a:ln>
            <a:noFill/>
          </a:ln>
        </p:spPr>
      </p:pic>
    </p:spTree>
  </p:cSld>
  <p:clrMapOvr>
    <a:masterClrMapping/>
  </p:clrMapOvr>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_Standard + Image [Dark Red]">
  <p:cSld name="1_Standard + Image [Dark Red]">
    <p:bg>
      <p:bgPr>
        <a:solidFill>
          <a:srgbClr val="075D69"/>
        </a:solidFill>
        <a:effectLst/>
      </p:bgPr>
    </p:bg>
    <p:spTree>
      <p:nvGrpSpPr>
        <p:cNvPr id="1" name="Shape 177"/>
        <p:cNvGrpSpPr/>
        <p:nvPr/>
      </p:nvGrpSpPr>
      <p:grpSpPr>
        <a:xfrm>
          <a:off x="0" y="0"/>
          <a:ext cx="0" cy="0"/>
          <a:chOff x="0" y="0"/>
          <a:chExt cx="0" cy="0"/>
        </a:xfrm>
      </p:grpSpPr>
      <p:sp>
        <p:nvSpPr>
          <p:cNvPr id="178" name="Google Shape;178;p45"/>
          <p:cNvSpPr>
            <a:spLocks noGrp="1"/>
          </p:cNvSpPr>
          <p:nvPr>
            <p:ph type="pic" idx="2"/>
          </p:nvPr>
        </p:nvSpPr>
        <p:spPr>
          <a:xfrm>
            <a:off x="7525015" y="0"/>
            <a:ext cx="4666985" cy="6858000"/>
          </a:xfrm>
          <a:prstGeom prst="rect">
            <a:avLst/>
          </a:prstGeom>
          <a:solidFill>
            <a:srgbClr val="BFBFBF"/>
          </a:solidFill>
          <a:ln>
            <a:noFill/>
          </a:ln>
        </p:spPr>
        <p:txBody>
          <a:bodyPr/>
          <a:lstStyle/>
          <a:p>
            <a:endParaRPr/>
          </a:p>
        </p:txBody>
      </p:sp>
      <p:sp>
        <p:nvSpPr>
          <p:cNvPr id="179" name="Google Shape;179;p45"/>
          <p:cNvSpPr txBox="1">
            <a:spLocks noGrp="1"/>
          </p:cNvSpPr>
          <p:nvPr>
            <p:ph type="body" idx="1"/>
          </p:nvPr>
        </p:nvSpPr>
        <p:spPr>
          <a:xfrm>
            <a:off x="7525014" y="4466492"/>
            <a:ext cx="4666986" cy="2391509"/>
          </a:xfrm>
          <a:prstGeom prst="rect">
            <a:avLst/>
          </a:prstGeom>
          <a:gradFill>
            <a:gsLst>
              <a:gs pos="0">
                <a:srgbClr val="FFFFFF">
                  <a:alpha val="0"/>
                </a:srgbClr>
              </a:gs>
              <a:gs pos="24000">
                <a:srgbClr val="000000">
                  <a:alpha val="20000"/>
                </a:srgbClr>
              </a:gs>
              <a:gs pos="57000">
                <a:srgbClr val="000000">
                  <a:alpha val="49803"/>
                </a:srgbClr>
              </a:gs>
              <a:gs pos="87000">
                <a:srgbClr val="000000">
                  <a:alpha val="65098"/>
                </a:srgbClr>
              </a:gs>
              <a:gs pos="100000">
                <a:srgbClr val="000000">
                  <a:alpha val="65098"/>
                </a:srgbClr>
              </a:gs>
            </a:gsLst>
            <a:lin ang="5400000" scaled="0"/>
          </a:grad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180" name="Google Shape;180;p45"/>
          <p:cNvPicPr preferRelativeResize="0">
            <a:picLocks noGrp="1"/>
          </p:cNvPicPr>
          <p:nvPr>
            <p:ph type="pic" idx="3"/>
          </p:nvPr>
        </p:nvPicPr>
        <p:blipFill>
          <a:blip r:embed="rId2"/>
          <a:stretch>
            <a:fillRect/>
          </a:stretch>
        </p:blipFill>
        <p:spPr>
          <a:xfrm>
            <a:off x="7709291" y="6255852"/>
            <a:ext cx="252000" cy="307318"/>
          </a:xfrm>
          <a:prstGeom prst="rect">
            <a:avLst/>
          </a:prstGeom>
          <a:blipFill rotWithShape="1">
            <a:blip r:embed="rId3">
              <a:alphaModFix/>
              <a:extLst>
                <a:ext uri="{28A0092B-C50C-407E-A947-70E740481C1C}">
                  <a14:useLocalDpi xmlns:a14="http://schemas.microsoft.com/office/drawing/2010/main"/>
                </a:ext>
              </a:extLst>
            </a:blip>
            <a:stretch>
              <a:fillRect/>
            </a:stretch>
          </a:blipFill>
          <a:ln>
            <a:noFill/>
          </a:ln>
        </p:spPr>
      </p:pic>
      <p:sp>
        <p:nvSpPr>
          <p:cNvPr id="181" name="Google Shape;181;p45"/>
          <p:cNvSpPr txBox="1">
            <a:spLocks noGrp="1"/>
          </p:cNvSpPr>
          <p:nvPr>
            <p:ph type="body" idx="4"/>
          </p:nvPr>
        </p:nvSpPr>
        <p:spPr>
          <a:xfrm>
            <a:off x="8057859" y="6225713"/>
            <a:ext cx="2582863" cy="180000"/>
          </a:xfrm>
          <a:prstGeom prst="rect">
            <a:avLst/>
          </a:prstGeom>
          <a:noFill/>
          <a:ln>
            <a:noFill/>
          </a:ln>
        </p:spPr>
        <p:txBody>
          <a:bodyPr spcFirstLastPara="1" wrap="square" lIns="0" tIns="45700" rIns="91425" bIns="36000" anchor="ctr" anchorCtr="0">
            <a:normAutofit/>
          </a:bodyPr>
          <a:lstStyle>
            <a:lvl1pPr marL="457200" marR="0" lvl="0" indent="-228600" algn="l" rtl="0">
              <a:lnSpc>
                <a:spcPct val="90000"/>
              </a:lnSpc>
              <a:spcBef>
                <a:spcPts val="1000"/>
              </a:spcBef>
              <a:spcAft>
                <a:spcPct val="0"/>
              </a:spcAft>
              <a:buClr>
                <a:schemeClr val="lt1"/>
              </a:buClr>
              <a:buSzPts val="900"/>
              <a:buFont typeface="Arial"/>
              <a:buNone/>
              <a:defRPr sz="900" b="1" i="0" u="none" strike="noStrike" cap="none">
                <a:solidFill>
                  <a:schemeClr val="lt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82" name="Google Shape;182;p45"/>
          <p:cNvSpPr txBox="1">
            <a:spLocks noGrp="1"/>
          </p:cNvSpPr>
          <p:nvPr>
            <p:ph type="body" idx="5"/>
          </p:nvPr>
        </p:nvSpPr>
        <p:spPr>
          <a:xfrm>
            <a:off x="8057859" y="6420812"/>
            <a:ext cx="2582863" cy="180000"/>
          </a:xfrm>
          <a:prstGeom prst="rect">
            <a:avLst/>
          </a:prstGeom>
          <a:noFill/>
          <a:ln>
            <a:noFill/>
          </a:ln>
        </p:spPr>
        <p:txBody>
          <a:bodyPr spcFirstLastPara="1" wrap="square" lIns="0" tIns="36000" rIns="91425" bIns="45700" anchor="ctr" anchorCtr="0">
            <a:noAutofit/>
          </a:bodyPr>
          <a:lstStyle>
            <a:lvl1pPr marL="457200" marR="0" lvl="0" indent="-228600" algn="l" rtl="0">
              <a:lnSpc>
                <a:spcPct val="90000"/>
              </a:lnSpc>
              <a:spcBef>
                <a:spcPts val="1000"/>
              </a:spcBef>
              <a:spcAft>
                <a:spcPct val="0"/>
              </a:spcAft>
              <a:buClr>
                <a:schemeClr val="lt1"/>
              </a:buClr>
              <a:buSzPts val="900"/>
              <a:buFont typeface="Arial"/>
              <a:buNone/>
              <a:defRPr sz="900" b="0" i="1" u="none" strike="noStrike" cap="none">
                <a:solidFill>
                  <a:schemeClr val="lt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83" name="Google Shape;183;p45"/>
          <p:cNvSpPr txBox="1">
            <a:spLocks noGrp="1"/>
          </p:cNvSpPr>
          <p:nvPr>
            <p:ph type="body" idx="6"/>
          </p:nvPr>
        </p:nvSpPr>
        <p:spPr>
          <a:xfrm>
            <a:off x="288000" y="1712180"/>
            <a:ext cx="7095564" cy="3041813"/>
          </a:xfrm>
          <a:prstGeom prst="rect">
            <a:avLst/>
          </a:prstGeom>
          <a:noFill/>
          <a:ln>
            <a:noFill/>
          </a:ln>
        </p:spPr>
        <p:txBody>
          <a:bodyPr spcFirstLastPara="1" wrap="square" lIns="0" tIns="72000" rIns="72000" bIns="72000" anchor="t" anchorCtr="0">
            <a:noAutofit/>
          </a:bodyPr>
          <a:lstStyle>
            <a:lvl1pPr marL="457200" marR="0" lvl="0" indent="-228600" algn="l" rtl="0">
              <a:lnSpc>
                <a:spcPct val="90000"/>
              </a:lnSpc>
              <a:spcBef>
                <a:spcPts val="1000"/>
              </a:spcBef>
              <a:spcAft>
                <a:spcPct val="0"/>
              </a:spcAft>
              <a:buClr>
                <a:schemeClr val="lt1"/>
              </a:buClr>
              <a:buSzPts val="1200"/>
              <a:buFont typeface="Arial"/>
              <a:buNone/>
              <a:defRPr sz="1200" b="0" i="0" u="none" strike="noStrike" cap="none">
                <a:solidFill>
                  <a:schemeClr val="lt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84" name="Google Shape;184;p45"/>
          <p:cNvSpPr txBox="1">
            <a:spLocks noGrp="1"/>
          </p:cNvSpPr>
          <p:nvPr>
            <p:ph type="body" idx="7"/>
          </p:nvPr>
        </p:nvSpPr>
        <p:spPr>
          <a:xfrm>
            <a:off x="287999" y="970895"/>
            <a:ext cx="7095565" cy="732408"/>
          </a:xfrm>
          <a:prstGeom prst="rect">
            <a:avLst/>
          </a:prstGeom>
          <a:noFill/>
          <a:ln>
            <a:noFill/>
          </a:ln>
        </p:spPr>
        <p:txBody>
          <a:bodyPr spcFirstLastPara="1" wrap="square" lIns="0" tIns="72000" rIns="72000" bIns="72000" anchor="t" anchorCtr="0">
            <a:noAutofit/>
          </a:bodyPr>
          <a:lstStyle>
            <a:lvl1pPr marL="457200" marR="0" lvl="0" indent="-228600" algn="l" rtl="0">
              <a:lnSpc>
                <a:spcPct val="90000"/>
              </a:lnSpc>
              <a:spcBef>
                <a:spcPts val="1000"/>
              </a:spcBef>
              <a:spcAft>
                <a:spcPct val="0"/>
              </a:spcAft>
              <a:buClr>
                <a:schemeClr val="lt1"/>
              </a:buClr>
              <a:buSzPts val="1600"/>
              <a:buFont typeface="Arial"/>
              <a:buNone/>
              <a:defRPr sz="1600" b="1" i="0" u="none" strike="noStrike" cap="none">
                <a:solidFill>
                  <a:schemeClr val="lt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85" name="Google Shape;185;p45"/>
          <p:cNvSpPr txBox="1">
            <a:spLocks noGrp="1"/>
          </p:cNvSpPr>
          <p:nvPr>
            <p:ph type="body" idx="8"/>
          </p:nvPr>
        </p:nvSpPr>
        <p:spPr>
          <a:xfrm>
            <a:off x="288000" y="168059"/>
            <a:ext cx="7095566" cy="790729"/>
          </a:xfrm>
          <a:prstGeom prst="rect">
            <a:avLst/>
          </a:prstGeom>
          <a:noFill/>
          <a:ln>
            <a:noFill/>
          </a:ln>
        </p:spPr>
        <p:txBody>
          <a:bodyPr spcFirstLastPara="1" wrap="square" lIns="0" tIns="108000" rIns="108000" bIns="108000" anchor="t" anchorCtr="0">
            <a:noAutofit/>
          </a:bodyPr>
          <a:lstStyle>
            <a:lvl1pPr marL="457200" marR="0" lvl="0" indent="-228600" algn="l" rtl="0">
              <a:lnSpc>
                <a:spcPct val="90000"/>
              </a:lnSpc>
              <a:spcBef>
                <a:spcPts val="1000"/>
              </a:spcBef>
              <a:spcAft>
                <a:spcPct val="0"/>
              </a:spcAft>
              <a:buClr>
                <a:schemeClr val="lt1"/>
              </a:buClr>
              <a:buSzPts val="3200"/>
              <a:buFont typeface="Arial"/>
              <a:buNone/>
              <a:defRPr sz="3200" b="1" i="0" u="none" strike="noStrike" cap="none">
                <a:solidFill>
                  <a:schemeClr val="lt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86" name="Google Shape;186;p45"/>
          <p:cNvSpPr txBox="1"/>
          <p:nvPr/>
        </p:nvSpPr>
        <p:spPr>
          <a:xfrm>
            <a:off x="288000" y="6458800"/>
            <a:ext cx="720000" cy="246221"/>
          </a:xfrm>
          <a:prstGeom prst="rect">
            <a:avLst/>
          </a:prstGeom>
          <a:noFill/>
          <a:ln>
            <a:noFill/>
          </a:ln>
        </p:spPr>
        <p:txBody>
          <a:bodyPr spcFirstLastPara="1" wrap="square" lIns="91425" tIns="45700" rIns="91425" bIns="45700" anchor="t" anchorCtr="0">
            <a:spAutoFit/>
          </a:bodyPr>
          <a:lstStyle/>
          <a:p>
            <a:pPr marL="0" marR="0" lvl="0" indent="0" algn="l" rtl="0">
              <a:spcBef>
                <a:spcPct val="0"/>
              </a:spcBef>
              <a:spcAft>
                <a:spcPct val="0"/>
              </a:spcAft>
              <a:buNone/>
            </a:pPr>
            <a:fld id="{00000000-1234-1234-1234-123412341234}" type="slidenum">
              <a:rPr lang="en-US" sz="1000" b="1">
                <a:solidFill>
                  <a:schemeClr val="dk2"/>
                </a:solidFill>
                <a:latin typeface="Arial"/>
                <a:ea typeface="Arial"/>
                <a:cs typeface="Arial"/>
                <a:sym typeface="Arial"/>
              </a:rPr>
              <a:t>‹#›</a:t>
            </a:fld>
            <a:endParaRPr sz="1000" b="1">
              <a:solidFill>
                <a:schemeClr val="dk2"/>
              </a:solidFill>
              <a:latin typeface="Arial"/>
              <a:ea typeface="Arial"/>
              <a:cs typeface="Arial"/>
              <a:sym typeface="Arial"/>
            </a:endParaRPr>
          </a:p>
        </p:txBody>
      </p:sp>
      <p:sp>
        <p:nvSpPr>
          <p:cNvPr id="187" name="Google Shape;187;p45"/>
          <p:cNvSpPr/>
          <p:nvPr/>
        </p:nvSpPr>
        <p:spPr>
          <a:xfrm>
            <a:off x="0" y="0"/>
            <a:ext cx="135467"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Arial"/>
              <a:ea typeface="Arial"/>
              <a:cs typeface="Arial"/>
              <a:sym typeface="Arial"/>
            </a:endParaRPr>
          </a:p>
        </p:txBody>
      </p:sp>
      <p:sp>
        <p:nvSpPr>
          <p:cNvPr id="188" name="Google Shape;188;p45"/>
          <p:cNvSpPr txBox="1">
            <a:spLocks noGrp="1"/>
          </p:cNvSpPr>
          <p:nvPr>
            <p:ph type="body" idx="9"/>
          </p:nvPr>
        </p:nvSpPr>
        <p:spPr>
          <a:xfrm>
            <a:off x="2760133" y="6477000"/>
            <a:ext cx="4597268" cy="214277"/>
          </a:xfrm>
          <a:prstGeom prst="rect">
            <a:avLst/>
          </a:prstGeom>
          <a:noFill/>
          <a:ln>
            <a:noFill/>
          </a:ln>
        </p:spPr>
        <p:txBody>
          <a:bodyPr spcFirstLastPara="1" wrap="square" lIns="0" tIns="36000" rIns="36000" bIns="36000" anchor="b" anchorCtr="0">
            <a:noAutofit/>
          </a:bodyPr>
          <a:lstStyle>
            <a:lvl1pPr marL="457200" marR="0" lvl="0" indent="-228600" algn="r" rtl="0">
              <a:lnSpc>
                <a:spcPct val="90000"/>
              </a:lnSpc>
              <a:spcBef>
                <a:spcPts val="1000"/>
              </a:spcBef>
              <a:spcAft>
                <a:spcPct val="0"/>
              </a:spcAft>
              <a:buClr>
                <a:srgbClr val="BFBFBF"/>
              </a:buClr>
              <a:buSzPts val="900"/>
              <a:buFont typeface="Arial"/>
              <a:buNone/>
              <a:defRPr sz="900" b="0" i="1" u="none" strike="noStrike" cap="none">
                <a:solidFill>
                  <a:srgbClr val="BFBFBF"/>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189" name="Google Shape;189;p45" descr="A black background with red letters&#10;&#10;Description automatically generated"/>
          <p:cNvPicPr preferRelativeResize="0"/>
          <p:nvPr/>
        </p:nvPicPr>
        <p:blipFill>
          <a:blip r:embed="rId4">
            <a:alphaModFix/>
            <a:extLst>
              <a:ext uri="{28A0092B-C50C-407E-A947-70E740481C1C}">
                <a14:useLocalDpi xmlns:a14="http://schemas.microsoft.com/office/drawing/2010/main"/>
              </a:ext>
            </a:extLst>
          </a:blip>
          <a:stretch>
            <a:fillRect/>
          </a:stretch>
        </p:blipFill>
        <p:spPr>
          <a:xfrm>
            <a:off x="10222788" y="240619"/>
            <a:ext cx="1723546" cy="353741"/>
          </a:xfrm>
          <a:prstGeom prst="rect">
            <a:avLst/>
          </a:prstGeom>
          <a:noFill/>
          <a:ln>
            <a:noFill/>
          </a:ln>
        </p:spPr>
      </p:pic>
    </p:spTree>
  </p:cSld>
  <p:clrMapOvr>
    <a:masterClrMapping/>
  </p:clrMapOvr>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tandard + Small Sidebar" userDrawn="1">
  <p:cSld name="Standard + Small Sidebar">
    <p:bg>
      <p:bgPr>
        <a:solidFill>
          <a:schemeClr val="lt1"/>
        </a:solidFill>
        <a:effectLst/>
      </p:bgPr>
    </p:bg>
    <p:spTree>
      <p:nvGrpSpPr>
        <p:cNvPr id="1" name="Shape 214"/>
        <p:cNvGrpSpPr/>
        <p:nvPr/>
      </p:nvGrpSpPr>
      <p:grpSpPr>
        <a:xfrm>
          <a:off x="0" y="0"/>
          <a:ext cx="0" cy="0"/>
          <a:chOff x="0" y="0"/>
          <a:chExt cx="0" cy="0"/>
        </a:xfrm>
      </p:grpSpPr>
      <p:graphicFrame>
        <p:nvGraphicFramePr>
          <p:cNvPr id="215" name="Google Shape;215;p51"/>
          <p:cNvGraphicFramePr>
            <a:graphicFrameLocks noGrp="1"/>
          </p:cNvGraphicFramePr>
          <p:nvPr/>
        </p:nvGraphicFramePr>
        <p:xfrm>
          <a:off x="9688009" y="970895"/>
          <a:ext cx="2169750" cy="5324400"/>
        </p:xfrm>
        <a:graphic>
          <a:graphicData uri="http://schemas.openxmlformats.org/drawingml/2006/table">
            <a:tbl>
              <a:tblPr>
                <a:noFill/>
                <a:tableStyleId>{B8440059-65AA-4403-85AD-CFA098B8D4F2}</a:tableStyleId>
              </a:tblPr>
              <a:tblGrid>
                <a:gridCol w="2169750">
                  <a:extLst>
                    <a:ext uri="{9D8B030D-6E8A-4147-A177-3AD203B41FA5}">
                      <a16:colId xmlns:a16="http://schemas.microsoft.com/office/drawing/2014/main" val="20000"/>
                    </a:ext>
                  </a:extLst>
                </a:gridCol>
              </a:tblGrid>
              <a:tr h="5324400">
                <a:tc>
                  <a:txBody>
                    <a:bodyPr/>
                    <a:lstStyle/>
                    <a:p>
                      <a:pPr marL="0" marR="0" lvl="0" indent="0" algn="l" rtl="0">
                        <a:spcBef>
                          <a:spcPct val="0"/>
                        </a:spcBef>
                        <a:spcAft>
                          <a:spcPct val="0"/>
                        </a:spcAft>
                        <a:buNone/>
                      </a:pPr>
                      <a:endParaRPr sz="1800"/>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E2EDEF"/>
                    </a:solidFill>
                  </a:tcPr>
                </a:tc>
                <a:extLst>
                  <a:ext uri="{0D108BD9-81ED-4DB2-BD59-A6C34878D82A}">
                    <a16:rowId xmlns:a16="http://schemas.microsoft.com/office/drawing/2014/main" val="10000"/>
                  </a:ext>
                </a:extLst>
              </a:tr>
            </a:tbl>
          </a:graphicData>
        </a:graphic>
      </p:graphicFrame>
      <p:sp>
        <p:nvSpPr>
          <p:cNvPr id="216" name="Google Shape;216;p51"/>
          <p:cNvSpPr txBox="1">
            <a:spLocks noGrp="1"/>
          </p:cNvSpPr>
          <p:nvPr>
            <p:ph type="body" idx="1"/>
          </p:nvPr>
        </p:nvSpPr>
        <p:spPr>
          <a:xfrm>
            <a:off x="9880846" y="2020876"/>
            <a:ext cx="1768339" cy="3364614"/>
          </a:xfrm>
          <a:prstGeom prst="rect">
            <a:avLst/>
          </a:prstGeom>
          <a:noFill/>
          <a:ln>
            <a:noFill/>
          </a:ln>
        </p:spPr>
        <p:txBody>
          <a:bodyPr spcFirstLastPara="1" wrap="square" lIns="0" tIns="45700" rIns="91425" bIns="45700" anchor="t" anchorCtr="0">
            <a:noAutofit/>
          </a:bodyPr>
          <a:lstStyle>
            <a:lvl1pPr marL="457200" marR="0" lvl="0" indent="-228600" algn="l" rtl="0">
              <a:lnSpc>
                <a:spcPct val="100000"/>
              </a:lnSpc>
              <a:spcBef>
                <a:spcPts val="1000"/>
              </a:spcBef>
              <a:spcAft>
                <a:spcPct val="0"/>
              </a:spcAft>
              <a:buClr>
                <a:schemeClr val="dk1"/>
              </a:buClr>
              <a:buSzPts val="1050"/>
              <a:buFont typeface="Arial"/>
              <a:buNone/>
              <a:defRPr sz="1050" b="0"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17" name="Google Shape;217;p51"/>
          <p:cNvSpPr txBox="1">
            <a:spLocks noGrp="1"/>
          </p:cNvSpPr>
          <p:nvPr>
            <p:ph type="body" idx="2"/>
          </p:nvPr>
        </p:nvSpPr>
        <p:spPr>
          <a:xfrm>
            <a:off x="9874170" y="1240636"/>
            <a:ext cx="1775015" cy="765867"/>
          </a:xfrm>
          <a:prstGeom prst="rect">
            <a:avLst/>
          </a:prstGeom>
          <a:noFill/>
          <a:ln>
            <a:noFill/>
          </a:ln>
        </p:spPr>
        <p:txBody>
          <a:bodyPr spcFirstLastPara="1" wrap="square" lIns="0" tIns="45700" rIns="91425" bIns="45700" anchor="t" anchorCtr="0">
            <a:normAutofit/>
          </a:bodyPr>
          <a:lstStyle>
            <a:lvl1pPr marL="457200" marR="0" lvl="0" indent="-228600" algn="l" rtl="0">
              <a:lnSpc>
                <a:spcPct val="90000"/>
              </a:lnSpc>
              <a:spcBef>
                <a:spcPts val="1000"/>
              </a:spcBef>
              <a:spcAft>
                <a:spcPct val="0"/>
              </a:spcAft>
              <a:buClr>
                <a:schemeClr val="dk2"/>
              </a:buClr>
              <a:buSzPts val="1400"/>
              <a:buFont typeface="Arial"/>
              <a:buNone/>
              <a:defRPr sz="1400" b="1" i="0" u="none" strike="noStrike" cap="none">
                <a:solidFill>
                  <a:schemeClr val="dk2"/>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18" name="Google Shape;218;p51"/>
          <p:cNvSpPr txBox="1">
            <a:spLocks noGrp="1"/>
          </p:cNvSpPr>
          <p:nvPr>
            <p:ph type="body" idx="3"/>
          </p:nvPr>
        </p:nvSpPr>
        <p:spPr>
          <a:xfrm>
            <a:off x="288000" y="1712180"/>
            <a:ext cx="8718840" cy="3041813"/>
          </a:xfrm>
          <a:prstGeom prst="rect">
            <a:avLst/>
          </a:prstGeom>
          <a:noFill/>
          <a:ln>
            <a:noFill/>
          </a:ln>
        </p:spPr>
        <p:txBody>
          <a:bodyPr spcFirstLastPara="1" wrap="square" lIns="0" tIns="72000" rIns="72000" bIns="72000" anchor="t" anchorCtr="0">
            <a:noAutofit/>
          </a:bodyPr>
          <a:lstStyle>
            <a:lvl1pPr marL="457200" marR="0" lvl="0" indent="-228600" algn="l" rtl="0">
              <a:lnSpc>
                <a:spcPct val="114000"/>
              </a:lnSpc>
              <a:spcBef>
                <a:spcPts val="10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19" name="Google Shape;219;p51"/>
          <p:cNvSpPr txBox="1">
            <a:spLocks noGrp="1"/>
          </p:cNvSpPr>
          <p:nvPr>
            <p:ph type="body" idx="4"/>
          </p:nvPr>
        </p:nvSpPr>
        <p:spPr>
          <a:xfrm>
            <a:off x="288000" y="970895"/>
            <a:ext cx="8725150" cy="732408"/>
          </a:xfrm>
          <a:prstGeom prst="rect">
            <a:avLst/>
          </a:prstGeom>
          <a:noFill/>
          <a:ln>
            <a:noFill/>
          </a:ln>
        </p:spPr>
        <p:txBody>
          <a:bodyPr spcFirstLastPara="1" wrap="square" lIns="0" tIns="72000" rIns="72000" bIns="72000" anchor="t" anchorCtr="0">
            <a:noAutofit/>
          </a:bodyPr>
          <a:lstStyle>
            <a:lvl1pPr marL="457200" marR="0" lvl="0" indent="-228600" algn="l" rtl="0">
              <a:lnSpc>
                <a:spcPct val="90000"/>
              </a:lnSpc>
              <a:spcBef>
                <a:spcPts val="1000"/>
              </a:spcBef>
              <a:spcAft>
                <a:spcPct val="0"/>
              </a:spcAft>
              <a:buClr>
                <a:schemeClr val="dk1"/>
              </a:buClr>
              <a:buSzPts val="1600"/>
              <a:buFont typeface="Arial"/>
              <a:buNone/>
              <a:defRPr sz="1600" b="1"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20" name="Google Shape;220;p51"/>
          <p:cNvSpPr txBox="1">
            <a:spLocks noGrp="1"/>
          </p:cNvSpPr>
          <p:nvPr>
            <p:ph type="body" idx="5"/>
          </p:nvPr>
        </p:nvSpPr>
        <p:spPr>
          <a:xfrm>
            <a:off x="288000" y="168059"/>
            <a:ext cx="10336438" cy="790729"/>
          </a:xfrm>
          <a:prstGeom prst="rect">
            <a:avLst/>
          </a:prstGeom>
          <a:noFill/>
          <a:ln>
            <a:noFill/>
          </a:ln>
        </p:spPr>
        <p:txBody>
          <a:bodyPr spcFirstLastPara="1" wrap="square" lIns="0" tIns="108000" rIns="108000" bIns="108000" anchor="t" anchorCtr="0">
            <a:noAutofit/>
          </a:bodyPr>
          <a:lstStyle>
            <a:lvl1pPr marL="457200" marR="0" lvl="0" indent="-228600" algn="l" rtl="0">
              <a:lnSpc>
                <a:spcPct val="90000"/>
              </a:lnSpc>
              <a:spcBef>
                <a:spcPts val="1000"/>
              </a:spcBef>
              <a:spcAft>
                <a:spcPct val="0"/>
              </a:spcAft>
              <a:buClr>
                <a:schemeClr val="accent1"/>
              </a:buClr>
              <a:buSzPts val="3200"/>
              <a:buFont typeface="Arial"/>
              <a:buNone/>
              <a:defRPr sz="3200" b="1" i="0" u="none" strike="noStrike" cap="none">
                <a:solidFill>
                  <a:schemeClr val="accent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23" name="Google Shape;223;p51"/>
          <p:cNvSpPr/>
          <p:nvPr/>
        </p:nvSpPr>
        <p:spPr>
          <a:xfrm>
            <a:off x="0" y="0"/>
            <a:ext cx="135467"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Arial"/>
              <a:ea typeface="Arial"/>
              <a:cs typeface="Arial"/>
              <a:sym typeface="Arial"/>
            </a:endParaRPr>
          </a:p>
        </p:txBody>
      </p:sp>
      <p:pic>
        <p:nvPicPr>
          <p:cNvPr id="224" name="Google Shape;224;p51" descr="A black background with red letters&#10;&#10;Description automatically generated"/>
          <p:cNvPicPr preferRelativeResize="0"/>
          <p:nvPr/>
        </p:nvPicPr>
        <p:blipFill>
          <a:blip r:embed="rId2">
            <a:alphaModFix/>
            <a:extLst>
              <a:ext uri="{28A0092B-C50C-407E-A947-70E740481C1C}">
                <a14:useLocalDpi xmlns:a14="http://schemas.microsoft.com/office/drawing/2010/main"/>
              </a:ext>
            </a:extLst>
          </a:blip>
          <a:stretch>
            <a:fillRect/>
          </a:stretch>
        </p:blipFill>
        <p:spPr>
          <a:xfrm>
            <a:off x="10222788" y="240619"/>
            <a:ext cx="1723546" cy="353741"/>
          </a:xfrm>
          <a:prstGeom prst="rect">
            <a:avLst/>
          </a:prstGeom>
          <a:noFill/>
          <a:ln>
            <a:noFill/>
          </a:ln>
        </p:spPr>
      </p:pic>
    </p:spTree>
  </p:cSld>
  <p:clrMapOvr>
    <a:masterClrMapping/>
  </p:clrMapOvr>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3 Column" userDrawn="1">
  <p:cSld name="3 Column">
    <p:bg>
      <p:bgPr>
        <a:solidFill>
          <a:schemeClr val="lt1"/>
        </a:solidFill>
        <a:effectLst/>
      </p:bgPr>
    </p:bg>
    <p:spTree>
      <p:nvGrpSpPr>
        <p:cNvPr id="1" name="Shape 248"/>
        <p:cNvGrpSpPr/>
        <p:nvPr/>
      </p:nvGrpSpPr>
      <p:grpSpPr>
        <a:xfrm>
          <a:off x="0" y="0"/>
          <a:ext cx="0" cy="0"/>
          <a:chOff x="0" y="0"/>
          <a:chExt cx="0" cy="0"/>
        </a:xfrm>
      </p:grpSpPr>
      <p:graphicFrame>
        <p:nvGraphicFramePr>
          <p:cNvPr id="249" name="Google Shape;249;p54"/>
          <p:cNvGraphicFramePr>
            <a:graphicFrameLocks noGrp="1"/>
          </p:cNvGraphicFramePr>
          <p:nvPr/>
        </p:nvGraphicFramePr>
        <p:xfrm>
          <a:off x="316766" y="1665576"/>
          <a:ext cx="3622200" cy="4629725"/>
        </p:xfrm>
        <a:graphic>
          <a:graphicData uri="http://schemas.openxmlformats.org/drawingml/2006/table">
            <a:tbl>
              <a:tblPr>
                <a:noFill/>
                <a:tableStyleId>{B8440059-65AA-4403-85AD-CFA098B8D4F2}</a:tableStyleId>
              </a:tblPr>
              <a:tblGrid>
                <a:gridCol w="3622200">
                  <a:extLst>
                    <a:ext uri="{9D8B030D-6E8A-4147-A177-3AD203B41FA5}">
                      <a16:colId xmlns:a16="http://schemas.microsoft.com/office/drawing/2014/main" val="20000"/>
                    </a:ext>
                  </a:extLst>
                </a:gridCol>
              </a:tblGrid>
              <a:tr h="4629725">
                <a:tc>
                  <a:txBody>
                    <a:bodyPr/>
                    <a:lstStyle/>
                    <a:p>
                      <a:pPr marL="0" marR="0" lvl="0" indent="0" algn="l" rtl="0">
                        <a:spcBef>
                          <a:spcPct val="0"/>
                        </a:spcBef>
                        <a:spcAft>
                          <a:spcPct val="0"/>
                        </a:spcAft>
                        <a:buNone/>
                      </a:pPr>
                      <a:endParaRPr sz="1800"/>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E2EDEF"/>
                    </a:solidFill>
                  </a:tcPr>
                </a:tc>
                <a:extLst>
                  <a:ext uri="{0D108BD9-81ED-4DB2-BD59-A6C34878D82A}">
                    <a16:rowId xmlns:a16="http://schemas.microsoft.com/office/drawing/2014/main" val="10000"/>
                  </a:ext>
                </a:extLst>
              </a:tr>
            </a:tbl>
          </a:graphicData>
        </a:graphic>
      </p:graphicFrame>
      <p:graphicFrame>
        <p:nvGraphicFramePr>
          <p:cNvPr id="250" name="Google Shape;250;p54"/>
          <p:cNvGraphicFramePr>
            <a:graphicFrameLocks noGrp="1"/>
          </p:cNvGraphicFramePr>
          <p:nvPr/>
        </p:nvGraphicFramePr>
        <p:xfrm>
          <a:off x="4284906" y="1665576"/>
          <a:ext cx="3622200" cy="4629725"/>
        </p:xfrm>
        <a:graphic>
          <a:graphicData uri="http://schemas.openxmlformats.org/drawingml/2006/table">
            <a:tbl>
              <a:tblPr>
                <a:noFill/>
                <a:tableStyleId>{B8440059-65AA-4403-85AD-CFA098B8D4F2}</a:tableStyleId>
              </a:tblPr>
              <a:tblGrid>
                <a:gridCol w="3622200">
                  <a:extLst>
                    <a:ext uri="{9D8B030D-6E8A-4147-A177-3AD203B41FA5}">
                      <a16:colId xmlns:a16="http://schemas.microsoft.com/office/drawing/2014/main" val="20000"/>
                    </a:ext>
                  </a:extLst>
                </a:gridCol>
              </a:tblGrid>
              <a:tr h="4629725">
                <a:tc>
                  <a:txBody>
                    <a:bodyPr/>
                    <a:lstStyle/>
                    <a:p>
                      <a:pPr marL="0" marR="0" lvl="0" indent="0" algn="l" rtl="0">
                        <a:spcBef>
                          <a:spcPct val="0"/>
                        </a:spcBef>
                        <a:spcAft>
                          <a:spcPct val="0"/>
                        </a:spcAft>
                        <a:buNone/>
                      </a:pPr>
                      <a:endParaRPr sz="1800"/>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E2EDEF"/>
                    </a:solidFill>
                  </a:tcPr>
                </a:tc>
                <a:extLst>
                  <a:ext uri="{0D108BD9-81ED-4DB2-BD59-A6C34878D82A}">
                    <a16:rowId xmlns:a16="http://schemas.microsoft.com/office/drawing/2014/main" val="10000"/>
                  </a:ext>
                </a:extLst>
              </a:tr>
            </a:tbl>
          </a:graphicData>
        </a:graphic>
      </p:graphicFrame>
      <p:graphicFrame>
        <p:nvGraphicFramePr>
          <p:cNvPr id="251" name="Google Shape;251;p54"/>
          <p:cNvGraphicFramePr>
            <a:graphicFrameLocks noGrp="1"/>
          </p:cNvGraphicFramePr>
          <p:nvPr/>
        </p:nvGraphicFramePr>
        <p:xfrm>
          <a:off x="8235583" y="1665576"/>
          <a:ext cx="3622200" cy="4629725"/>
        </p:xfrm>
        <a:graphic>
          <a:graphicData uri="http://schemas.openxmlformats.org/drawingml/2006/table">
            <a:tbl>
              <a:tblPr>
                <a:noFill/>
                <a:tableStyleId>{B8440059-65AA-4403-85AD-CFA098B8D4F2}</a:tableStyleId>
              </a:tblPr>
              <a:tblGrid>
                <a:gridCol w="3622200">
                  <a:extLst>
                    <a:ext uri="{9D8B030D-6E8A-4147-A177-3AD203B41FA5}">
                      <a16:colId xmlns:a16="http://schemas.microsoft.com/office/drawing/2014/main" val="20000"/>
                    </a:ext>
                  </a:extLst>
                </a:gridCol>
              </a:tblGrid>
              <a:tr h="4629725">
                <a:tc>
                  <a:txBody>
                    <a:bodyPr/>
                    <a:lstStyle/>
                    <a:p>
                      <a:pPr marL="0" marR="0" lvl="0" indent="0" algn="l" rtl="0">
                        <a:spcBef>
                          <a:spcPct val="0"/>
                        </a:spcBef>
                        <a:spcAft>
                          <a:spcPct val="0"/>
                        </a:spcAft>
                        <a:buNone/>
                      </a:pPr>
                      <a:endParaRPr sz="1800"/>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E2EDEF"/>
                    </a:solidFill>
                  </a:tcPr>
                </a:tc>
                <a:extLst>
                  <a:ext uri="{0D108BD9-81ED-4DB2-BD59-A6C34878D82A}">
                    <a16:rowId xmlns:a16="http://schemas.microsoft.com/office/drawing/2014/main" val="10000"/>
                  </a:ext>
                </a:extLst>
              </a:tr>
            </a:tbl>
          </a:graphicData>
        </a:graphic>
      </p:graphicFrame>
      <p:sp>
        <p:nvSpPr>
          <p:cNvPr id="252" name="Google Shape;252;p54"/>
          <p:cNvSpPr txBox="1">
            <a:spLocks noGrp="1"/>
          </p:cNvSpPr>
          <p:nvPr>
            <p:ph type="body" idx="1"/>
          </p:nvPr>
        </p:nvSpPr>
        <p:spPr>
          <a:xfrm>
            <a:off x="527050" y="2138756"/>
            <a:ext cx="3189288" cy="718284"/>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90000"/>
              </a:lnSpc>
              <a:spcBef>
                <a:spcPts val="1000"/>
              </a:spcBef>
              <a:spcAft>
                <a:spcPct val="0"/>
              </a:spcAft>
              <a:buClr>
                <a:schemeClr val="dk2"/>
              </a:buClr>
              <a:buSzPts val="1800"/>
              <a:buFont typeface="Arial"/>
              <a:buNone/>
              <a:defRPr sz="1800" b="1" i="0" u="none" strike="noStrike" cap="none">
                <a:solidFill>
                  <a:schemeClr val="dk2"/>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53" name="Google Shape;253;p54"/>
          <p:cNvSpPr txBox="1">
            <a:spLocks noGrp="1"/>
          </p:cNvSpPr>
          <p:nvPr>
            <p:ph type="body" idx="2"/>
          </p:nvPr>
        </p:nvSpPr>
        <p:spPr>
          <a:xfrm>
            <a:off x="527050" y="2876836"/>
            <a:ext cx="3189288" cy="3186033"/>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4000"/>
              </a:lnSpc>
              <a:spcBef>
                <a:spcPts val="10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54" name="Google Shape;254;p54"/>
          <p:cNvSpPr txBox="1">
            <a:spLocks noGrp="1"/>
          </p:cNvSpPr>
          <p:nvPr>
            <p:ph type="body" idx="3"/>
          </p:nvPr>
        </p:nvSpPr>
        <p:spPr>
          <a:xfrm>
            <a:off x="4501356" y="2138756"/>
            <a:ext cx="3189288" cy="718284"/>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90000"/>
              </a:lnSpc>
              <a:spcBef>
                <a:spcPts val="1000"/>
              </a:spcBef>
              <a:spcAft>
                <a:spcPct val="0"/>
              </a:spcAft>
              <a:buClr>
                <a:schemeClr val="dk2"/>
              </a:buClr>
              <a:buSzPts val="1800"/>
              <a:buFont typeface="Arial"/>
              <a:buNone/>
              <a:defRPr sz="1800" b="1" i="0" u="none" strike="noStrike" cap="none">
                <a:solidFill>
                  <a:schemeClr val="dk2"/>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55" name="Google Shape;255;p54"/>
          <p:cNvSpPr txBox="1">
            <a:spLocks noGrp="1"/>
          </p:cNvSpPr>
          <p:nvPr>
            <p:ph type="body" idx="4"/>
          </p:nvPr>
        </p:nvSpPr>
        <p:spPr>
          <a:xfrm>
            <a:off x="4501356" y="2876836"/>
            <a:ext cx="3189288" cy="3186033"/>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4000"/>
              </a:lnSpc>
              <a:spcBef>
                <a:spcPts val="10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56" name="Google Shape;256;p54"/>
          <p:cNvSpPr txBox="1">
            <a:spLocks noGrp="1"/>
          </p:cNvSpPr>
          <p:nvPr>
            <p:ph type="body" idx="5"/>
          </p:nvPr>
        </p:nvSpPr>
        <p:spPr>
          <a:xfrm>
            <a:off x="8459898" y="2138756"/>
            <a:ext cx="3189288" cy="718284"/>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90000"/>
              </a:lnSpc>
              <a:spcBef>
                <a:spcPts val="1000"/>
              </a:spcBef>
              <a:spcAft>
                <a:spcPct val="0"/>
              </a:spcAft>
              <a:buClr>
                <a:schemeClr val="dk2"/>
              </a:buClr>
              <a:buSzPts val="1800"/>
              <a:buFont typeface="Arial"/>
              <a:buNone/>
              <a:defRPr sz="1800" b="1" i="0" u="none" strike="noStrike" cap="none">
                <a:solidFill>
                  <a:schemeClr val="dk2"/>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57" name="Google Shape;257;p54"/>
          <p:cNvSpPr txBox="1">
            <a:spLocks noGrp="1"/>
          </p:cNvSpPr>
          <p:nvPr>
            <p:ph type="body" idx="6"/>
          </p:nvPr>
        </p:nvSpPr>
        <p:spPr>
          <a:xfrm>
            <a:off x="8459898" y="2876836"/>
            <a:ext cx="3189288" cy="3186033"/>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4000"/>
              </a:lnSpc>
              <a:spcBef>
                <a:spcPts val="10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58" name="Google Shape;258;p54"/>
          <p:cNvSpPr txBox="1">
            <a:spLocks noGrp="1"/>
          </p:cNvSpPr>
          <p:nvPr>
            <p:ph type="body" idx="7"/>
          </p:nvPr>
        </p:nvSpPr>
        <p:spPr>
          <a:xfrm>
            <a:off x="288000" y="970895"/>
            <a:ext cx="10336438" cy="438649"/>
          </a:xfrm>
          <a:prstGeom prst="rect">
            <a:avLst/>
          </a:prstGeom>
          <a:noFill/>
          <a:ln>
            <a:noFill/>
          </a:ln>
        </p:spPr>
        <p:txBody>
          <a:bodyPr spcFirstLastPara="1" wrap="square" lIns="0" tIns="72000" rIns="72000" bIns="72000" anchor="t" anchorCtr="0">
            <a:noAutofit/>
          </a:bodyPr>
          <a:lstStyle>
            <a:lvl1pPr marL="457200" marR="0" lvl="0" indent="-228600" algn="l" rtl="0">
              <a:lnSpc>
                <a:spcPct val="90000"/>
              </a:lnSpc>
              <a:spcBef>
                <a:spcPts val="1000"/>
              </a:spcBef>
              <a:spcAft>
                <a:spcPct val="0"/>
              </a:spcAft>
              <a:buClr>
                <a:schemeClr val="dk1"/>
              </a:buClr>
              <a:buSzPts val="1600"/>
              <a:buFont typeface="Arial"/>
              <a:buNone/>
              <a:defRPr sz="1600" b="1"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59" name="Google Shape;259;p54"/>
          <p:cNvSpPr txBox="1">
            <a:spLocks noGrp="1"/>
          </p:cNvSpPr>
          <p:nvPr>
            <p:ph type="body" idx="8"/>
          </p:nvPr>
        </p:nvSpPr>
        <p:spPr>
          <a:xfrm>
            <a:off x="288000" y="168059"/>
            <a:ext cx="10336438" cy="790729"/>
          </a:xfrm>
          <a:prstGeom prst="rect">
            <a:avLst/>
          </a:prstGeom>
          <a:noFill/>
          <a:ln>
            <a:noFill/>
          </a:ln>
        </p:spPr>
        <p:txBody>
          <a:bodyPr spcFirstLastPara="1" wrap="square" lIns="0" tIns="108000" rIns="108000" bIns="108000" anchor="t" anchorCtr="0">
            <a:noAutofit/>
          </a:bodyPr>
          <a:lstStyle>
            <a:lvl1pPr marL="457200" marR="0" lvl="0" indent="-228600" algn="l" rtl="0">
              <a:lnSpc>
                <a:spcPct val="90000"/>
              </a:lnSpc>
              <a:spcBef>
                <a:spcPts val="1000"/>
              </a:spcBef>
              <a:spcAft>
                <a:spcPct val="0"/>
              </a:spcAft>
              <a:buClr>
                <a:schemeClr val="accent1"/>
              </a:buClr>
              <a:buSzPts val="3200"/>
              <a:buFont typeface="Arial"/>
              <a:buNone/>
              <a:defRPr sz="3200" b="1" i="0" u="none" strike="noStrike" cap="none">
                <a:solidFill>
                  <a:schemeClr val="accent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62" name="Google Shape;262;p54"/>
          <p:cNvSpPr/>
          <p:nvPr/>
        </p:nvSpPr>
        <p:spPr>
          <a:xfrm>
            <a:off x="0" y="0"/>
            <a:ext cx="135467"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accent1"/>
              </a:solidFill>
              <a:latin typeface="Arial"/>
              <a:ea typeface="Arial"/>
              <a:cs typeface="Arial"/>
              <a:sym typeface="Arial"/>
            </a:endParaRPr>
          </a:p>
        </p:txBody>
      </p:sp>
      <p:pic>
        <p:nvPicPr>
          <p:cNvPr id="263" name="Google Shape;263;p54" descr="A black background with red letters&#10;&#10;Description automatically generated"/>
          <p:cNvPicPr preferRelativeResize="0"/>
          <p:nvPr/>
        </p:nvPicPr>
        <p:blipFill>
          <a:blip r:embed="rId2">
            <a:alphaModFix/>
            <a:extLst>
              <a:ext uri="{28A0092B-C50C-407E-A947-70E740481C1C}">
                <a14:useLocalDpi xmlns:a14="http://schemas.microsoft.com/office/drawing/2010/main"/>
              </a:ext>
            </a:extLst>
          </a:blip>
          <a:stretch>
            <a:fillRect/>
          </a:stretch>
        </p:blipFill>
        <p:spPr>
          <a:xfrm>
            <a:off x="10222788" y="240619"/>
            <a:ext cx="1723546" cy="353741"/>
          </a:xfrm>
          <a:prstGeom prst="rect">
            <a:avLst/>
          </a:prstGeom>
          <a:noFill/>
          <a:ln>
            <a:noFill/>
          </a:ln>
        </p:spPr>
      </p:pic>
    </p:spTree>
  </p:cSld>
  <p:clrMapOvr>
    <a:masterClrMapping/>
  </p:clrMapOvr>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1_3 Column" userDrawn="1">
  <p:cSld name="1_3 Column">
    <p:bg>
      <p:bgPr>
        <a:solidFill>
          <a:schemeClr val="lt1"/>
        </a:solidFill>
        <a:effectLst/>
      </p:bgPr>
    </p:bg>
    <p:spTree>
      <p:nvGrpSpPr>
        <p:cNvPr id="1" name="Shape 264"/>
        <p:cNvGrpSpPr/>
        <p:nvPr/>
      </p:nvGrpSpPr>
      <p:grpSpPr>
        <a:xfrm>
          <a:off x="0" y="0"/>
          <a:ext cx="0" cy="0"/>
          <a:chOff x="0" y="0"/>
          <a:chExt cx="0" cy="0"/>
        </a:xfrm>
      </p:grpSpPr>
      <p:graphicFrame>
        <p:nvGraphicFramePr>
          <p:cNvPr id="265" name="Google Shape;265;p55"/>
          <p:cNvGraphicFramePr>
            <a:graphicFrameLocks noGrp="1"/>
          </p:cNvGraphicFramePr>
          <p:nvPr/>
        </p:nvGraphicFramePr>
        <p:xfrm>
          <a:off x="316766" y="1665576"/>
          <a:ext cx="3622200" cy="4629725"/>
        </p:xfrm>
        <a:graphic>
          <a:graphicData uri="http://schemas.openxmlformats.org/drawingml/2006/table">
            <a:tbl>
              <a:tblPr>
                <a:noFill/>
                <a:tableStyleId>{B8440059-65AA-4403-85AD-CFA098B8D4F2}</a:tableStyleId>
              </a:tblPr>
              <a:tblGrid>
                <a:gridCol w="3622200">
                  <a:extLst>
                    <a:ext uri="{9D8B030D-6E8A-4147-A177-3AD203B41FA5}">
                      <a16:colId xmlns:a16="http://schemas.microsoft.com/office/drawing/2014/main" val="20000"/>
                    </a:ext>
                  </a:extLst>
                </a:gridCol>
              </a:tblGrid>
              <a:tr h="4629725">
                <a:tc>
                  <a:txBody>
                    <a:bodyPr/>
                    <a:lstStyle/>
                    <a:p>
                      <a:pPr marL="0" marR="0" lvl="0" indent="0" algn="l" rtl="0">
                        <a:spcBef>
                          <a:spcPct val="0"/>
                        </a:spcBef>
                        <a:spcAft>
                          <a:spcPct val="0"/>
                        </a:spcAft>
                        <a:buNone/>
                      </a:pPr>
                      <a:endParaRPr sz="1800"/>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E2EDEF"/>
                    </a:solidFill>
                  </a:tcPr>
                </a:tc>
                <a:extLst>
                  <a:ext uri="{0D108BD9-81ED-4DB2-BD59-A6C34878D82A}">
                    <a16:rowId xmlns:a16="http://schemas.microsoft.com/office/drawing/2014/main" val="10000"/>
                  </a:ext>
                </a:extLst>
              </a:tr>
            </a:tbl>
          </a:graphicData>
        </a:graphic>
      </p:graphicFrame>
      <p:graphicFrame>
        <p:nvGraphicFramePr>
          <p:cNvPr id="266" name="Google Shape;266;p55"/>
          <p:cNvGraphicFramePr>
            <a:graphicFrameLocks noGrp="1"/>
          </p:cNvGraphicFramePr>
          <p:nvPr/>
        </p:nvGraphicFramePr>
        <p:xfrm>
          <a:off x="4284906" y="1665576"/>
          <a:ext cx="3622200" cy="4629725"/>
        </p:xfrm>
        <a:graphic>
          <a:graphicData uri="http://schemas.openxmlformats.org/drawingml/2006/table">
            <a:tbl>
              <a:tblPr>
                <a:noFill/>
                <a:tableStyleId>{B8440059-65AA-4403-85AD-CFA098B8D4F2}</a:tableStyleId>
              </a:tblPr>
              <a:tblGrid>
                <a:gridCol w="3622200">
                  <a:extLst>
                    <a:ext uri="{9D8B030D-6E8A-4147-A177-3AD203B41FA5}">
                      <a16:colId xmlns:a16="http://schemas.microsoft.com/office/drawing/2014/main" val="20000"/>
                    </a:ext>
                  </a:extLst>
                </a:gridCol>
              </a:tblGrid>
              <a:tr h="4629725">
                <a:tc>
                  <a:txBody>
                    <a:bodyPr/>
                    <a:lstStyle/>
                    <a:p>
                      <a:pPr marL="0" marR="0" lvl="0" indent="0" algn="l" rtl="0">
                        <a:spcBef>
                          <a:spcPct val="0"/>
                        </a:spcBef>
                        <a:spcAft>
                          <a:spcPct val="0"/>
                        </a:spcAft>
                        <a:buNone/>
                      </a:pPr>
                      <a:endParaRPr sz="1800"/>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E2EDEF"/>
                    </a:solidFill>
                  </a:tcPr>
                </a:tc>
                <a:extLst>
                  <a:ext uri="{0D108BD9-81ED-4DB2-BD59-A6C34878D82A}">
                    <a16:rowId xmlns:a16="http://schemas.microsoft.com/office/drawing/2014/main" val="10000"/>
                  </a:ext>
                </a:extLst>
              </a:tr>
            </a:tbl>
          </a:graphicData>
        </a:graphic>
      </p:graphicFrame>
      <p:graphicFrame>
        <p:nvGraphicFramePr>
          <p:cNvPr id="267" name="Google Shape;267;p55"/>
          <p:cNvGraphicFramePr>
            <a:graphicFrameLocks noGrp="1"/>
          </p:cNvGraphicFramePr>
          <p:nvPr/>
        </p:nvGraphicFramePr>
        <p:xfrm>
          <a:off x="8235583" y="1665576"/>
          <a:ext cx="3622200" cy="4629725"/>
        </p:xfrm>
        <a:graphic>
          <a:graphicData uri="http://schemas.openxmlformats.org/drawingml/2006/table">
            <a:tbl>
              <a:tblPr>
                <a:noFill/>
                <a:tableStyleId>{B8440059-65AA-4403-85AD-CFA098B8D4F2}</a:tableStyleId>
              </a:tblPr>
              <a:tblGrid>
                <a:gridCol w="3622200">
                  <a:extLst>
                    <a:ext uri="{9D8B030D-6E8A-4147-A177-3AD203B41FA5}">
                      <a16:colId xmlns:a16="http://schemas.microsoft.com/office/drawing/2014/main" val="20000"/>
                    </a:ext>
                  </a:extLst>
                </a:gridCol>
              </a:tblGrid>
              <a:tr h="4629725">
                <a:tc>
                  <a:txBody>
                    <a:bodyPr/>
                    <a:lstStyle/>
                    <a:p>
                      <a:pPr marL="0" marR="0" lvl="0" indent="0" algn="l" rtl="0">
                        <a:spcBef>
                          <a:spcPct val="0"/>
                        </a:spcBef>
                        <a:spcAft>
                          <a:spcPct val="0"/>
                        </a:spcAft>
                        <a:buNone/>
                      </a:pPr>
                      <a:endParaRPr sz="1800"/>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E2EDEF"/>
                    </a:solidFill>
                  </a:tcPr>
                </a:tc>
                <a:extLst>
                  <a:ext uri="{0D108BD9-81ED-4DB2-BD59-A6C34878D82A}">
                    <a16:rowId xmlns:a16="http://schemas.microsoft.com/office/drawing/2014/main" val="10000"/>
                  </a:ext>
                </a:extLst>
              </a:tr>
            </a:tbl>
          </a:graphicData>
        </a:graphic>
      </p:graphicFrame>
      <p:sp>
        <p:nvSpPr>
          <p:cNvPr id="268" name="Google Shape;268;p55"/>
          <p:cNvSpPr txBox="1">
            <a:spLocks noGrp="1"/>
          </p:cNvSpPr>
          <p:nvPr>
            <p:ph type="body" idx="1"/>
          </p:nvPr>
        </p:nvSpPr>
        <p:spPr>
          <a:xfrm>
            <a:off x="288000" y="970895"/>
            <a:ext cx="10336438" cy="438649"/>
          </a:xfrm>
          <a:prstGeom prst="rect">
            <a:avLst/>
          </a:prstGeom>
          <a:noFill/>
          <a:ln>
            <a:noFill/>
          </a:ln>
        </p:spPr>
        <p:txBody>
          <a:bodyPr spcFirstLastPara="1" wrap="square" lIns="0" tIns="72000" rIns="72000" bIns="72000" anchor="t" anchorCtr="0">
            <a:noAutofit/>
          </a:bodyPr>
          <a:lstStyle>
            <a:lvl1pPr marL="457200" marR="0" lvl="0" indent="-228600" algn="l" rtl="0">
              <a:lnSpc>
                <a:spcPct val="90000"/>
              </a:lnSpc>
              <a:spcBef>
                <a:spcPts val="1000"/>
              </a:spcBef>
              <a:spcAft>
                <a:spcPct val="0"/>
              </a:spcAft>
              <a:buClr>
                <a:schemeClr val="dk1"/>
              </a:buClr>
              <a:buSzPts val="1600"/>
              <a:buFont typeface="Arial"/>
              <a:buNone/>
              <a:defRPr sz="1600" b="1"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69" name="Google Shape;269;p55"/>
          <p:cNvSpPr txBox="1">
            <a:spLocks noGrp="1"/>
          </p:cNvSpPr>
          <p:nvPr>
            <p:ph type="body" idx="2"/>
          </p:nvPr>
        </p:nvSpPr>
        <p:spPr>
          <a:xfrm>
            <a:off x="288000" y="168059"/>
            <a:ext cx="10336438" cy="790729"/>
          </a:xfrm>
          <a:prstGeom prst="rect">
            <a:avLst/>
          </a:prstGeom>
          <a:noFill/>
          <a:ln>
            <a:noFill/>
          </a:ln>
        </p:spPr>
        <p:txBody>
          <a:bodyPr spcFirstLastPara="1" wrap="square" lIns="0" tIns="108000" rIns="108000" bIns="108000" anchor="t" anchorCtr="0">
            <a:noAutofit/>
          </a:bodyPr>
          <a:lstStyle>
            <a:lvl1pPr marL="457200" marR="0" lvl="0" indent="-228600" algn="l" rtl="0">
              <a:lnSpc>
                <a:spcPct val="90000"/>
              </a:lnSpc>
              <a:spcBef>
                <a:spcPts val="1000"/>
              </a:spcBef>
              <a:spcAft>
                <a:spcPct val="0"/>
              </a:spcAft>
              <a:buClr>
                <a:schemeClr val="accent1"/>
              </a:buClr>
              <a:buSzPts val="3200"/>
              <a:buFont typeface="Arial"/>
              <a:buNone/>
              <a:defRPr sz="3200" b="1" i="0" u="none" strike="noStrike" cap="none">
                <a:solidFill>
                  <a:schemeClr val="accent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72" name="Google Shape;272;p55"/>
          <p:cNvSpPr/>
          <p:nvPr/>
        </p:nvSpPr>
        <p:spPr>
          <a:xfrm>
            <a:off x="0" y="0"/>
            <a:ext cx="135467"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accent1"/>
              </a:solidFill>
              <a:latin typeface="Arial"/>
              <a:ea typeface="Arial"/>
              <a:cs typeface="Arial"/>
              <a:sym typeface="Arial"/>
            </a:endParaRPr>
          </a:p>
        </p:txBody>
      </p:sp>
      <p:pic>
        <p:nvPicPr>
          <p:cNvPr id="273" name="Google Shape;273;p55" descr="A black background with red letters&#10;&#10;Description automatically generated"/>
          <p:cNvPicPr preferRelativeResize="0"/>
          <p:nvPr/>
        </p:nvPicPr>
        <p:blipFill>
          <a:blip r:embed="rId2">
            <a:alphaModFix/>
            <a:extLst>
              <a:ext uri="{28A0092B-C50C-407E-A947-70E740481C1C}">
                <a14:useLocalDpi xmlns:a14="http://schemas.microsoft.com/office/drawing/2010/main"/>
              </a:ext>
            </a:extLst>
          </a:blip>
          <a:stretch>
            <a:fillRect/>
          </a:stretch>
        </p:blipFill>
        <p:spPr>
          <a:xfrm>
            <a:off x="10222788" y="240619"/>
            <a:ext cx="1723546" cy="353741"/>
          </a:xfrm>
          <a:prstGeom prst="rect">
            <a:avLst/>
          </a:prstGeom>
          <a:noFill/>
          <a:ln>
            <a:noFill/>
          </a:ln>
        </p:spPr>
      </p:pic>
    </p:spTree>
  </p:cSld>
  <p:clrMapOvr>
    <a:masterClrMapping/>
  </p:clrMapOvr>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3_Standard" userDrawn="1">
  <p:cSld name="3_Standard">
    <p:bg>
      <p:bgPr>
        <a:solidFill>
          <a:schemeClr val="dk2"/>
        </a:solidFill>
        <a:effectLst/>
      </p:bgPr>
    </p:bg>
    <p:spTree>
      <p:nvGrpSpPr>
        <p:cNvPr id="1" name="Shape 285"/>
        <p:cNvGrpSpPr/>
        <p:nvPr/>
      </p:nvGrpSpPr>
      <p:grpSpPr>
        <a:xfrm>
          <a:off x="0" y="0"/>
          <a:ext cx="0" cy="0"/>
          <a:chOff x="0" y="0"/>
          <a:chExt cx="0" cy="0"/>
        </a:xfrm>
      </p:grpSpPr>
      <p:sp>
        <p:nvSpPr>
          <p:cNvPr id="286" name="Google Shape;286;p58"/>
          <p:cNvSpPr txBox="1">
            <a:spLocks noGrp="1"/>
          </p:cNvSpPr>
          <p:nvPr>
            <p:ph type="body" idx="1"/>
          </p:nvPr>
        </p:nvSpPr>
        <p:spPr>
          <a:xfrm>
            <a:off x="288000" y="1712180"/>
            <a:ext cx="5551600" cy="3041813"/>
          </a:xfrm>
          <a:prstGeom prst="rect">
            <a:avLst/>
          </a:prstGeom>
          <a:noFill/>
          <a:ln>
            <a:noFill/>
          </a:ln>
        </p:spPr>
        <p:txBody>
          <a:bodyPr spcFirstLastPara="1" wrap="square" lIns="0" tIns="72000" rIns="72000" bIns="72000" anchor="t" anchorCtr="0">
            <a:noAutofit/>
          </a:bodyPr>
          <a:lstStyle>
            <a:lvl1pPr marL="457200" marR="0" lvl="0" indent="-228600" algn="l" rtl="0">
              <a:lnSpc>
                <a:spcPct val="114000"/>
              </a:lnSpc>
              <a:spcBef>
                <a:spcPts val="1000"/>
              </a:spcBef>
              <a:spcAft>
                <a:spcPct val="0"/>
              </a:spcAft>
              <a:buClr>
                <a:schemeClr val="lt1"/>
              </a:buClr>
              <a:buSzPts val="1200"/>
              <a:buFont typeface="Arial"/>
              <a:buNone/>
              <a:defRPr sz="1200" b="0" i="0" u="none" strike="noStrike" cap="none">
                <a:solidFill>
                  <a:schemeClr val="lt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87" name="Google Shape;287;p58"/>
          <p:cNvSpPr txBox="1">
            <a:spLocks noGrp="1"/>
          </p:cNvSpPr>
          <p:nvPr>
            <p:ph type="body" idx="2"/>
          </p:nvPr>
        </p:nvSpPr>
        <p:spPr>
          <a:xfrm>
            <a:off x="288000" y="970895"/>
            <a:ext cx="5555618" cy="732408"/>
          </a:xfrm>
          <a:prstGeom prst="rect">
            <a:avLst/>
          </a:prstGeom>
          <a:noFill/>
          <a:ln>
            <a:noFill/>
          </a:ln>
        </p:spPr>
        <p:txBody>
          <a:bodyPr spcFirstLastPara="1" wrap="square" lIns="0" tIns="72000" rIns="72000" bIns="72000" anchor="t" anchorCtr="0">
            <a:noAutofit/>
          </a:bodyPr>
          <a:lstStyle>
            <a:lvl1pPr marL="457200" marR="0" lvl="0" indent="-228600" algn="l" rtl="0">
              <a:lnSpc>
                <a:spcPct val="90000"/>
              </a:lnSpc>
              <a:spcBef>
                <a:spcPts val="1000"/>
              </a:spcBef>
              <a:spcAft>
                <a:spcPct val="0"/>
              </a:spcAft>
              <a:buClr>
                <a:schemeClr val="lt1"/>
              </a:buClr>
              <a:buSzPts val="1600"/>
              <a:buFont typeface="Arial"/>
              <a:buNone/>
              <a:defRPr sz="1600" b="1" i="0" u="none" strike="noStrike" cap="none">
                <a:solidFill>
                  <a:schemeClr val="lt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88" name="Google Shape;288;p58"/>
          <p:cNvSpPr txBox="1">
            <a:spLocks noGrp="1"/>
          </p:cNvSpPr>
          <p:nvPr>
            <p:ph type="body" idx="3"/>
          </p:nvPr>
        </p:nvSpPr>
        <p:spPr>
          <a:xfrm>
            <a:off x="288000" y="168059"/>
            <a:ext cx="10336438" cy="790729"/>
          </a:xfrm>
          <a:prstGeom prst="rect">
            <a:avLst/>
          </a:prstGeom>
          <a:noFill/>
          <a:ln>
            <a:noFill/>
          </a:ln>
        </p:spPr>
        <p:txBody>
          <a:bodyPr spcFirstLastPara="1" wrap="square" lIns="0" tIns="108000" rIns="108000" bIns="108000" anchor="t" anchorCtr="0">
            <a:noAutofit/>
          </a:bodyPr>
          <a:lstStyle>
            <a:lvl1pPr marL="457200" marR="0" lvl="0" indent="-228600" algn="l" rtl="0">
              <a:lnSpc>
                <a:spcPct val="90000"/>
              </a:lnSpc>
              <a:spcBef>
                <a:spcPts val="1000"/>
              </a:spcBef>
              <a:spcAft>
                <a:spcPct val="0"/>
              </a:spcAft>
              <a:buClr>
                <a:schemeClr val="lt1"/>
              </a:buClr>
              <a:buSzPts val="3200"/>
              <a:buFont typeface="Arial"/>
              <a:buNone/>
              <a:defRPr sz="3200" b="1" i="0" u="none" strike="noStrike" cap="none">
                <a:solidFill>
                  <a:schemeClr val="lt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91" name="Google Shape;291;p58"/>
          <p:cNvSpPr/>
          <p:nvPr/>
        </p:nvSpPr>
        <p:spPr>
          <a:xfrm>
            <a:off x="0" y="0"/>
            <a:ext cx="135467"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Arial"/>
              <a:ea typeface="Arial"/>
              <a:cs typeface="Arial"/>
              <a:sym typeface="Arial"/>
            </a:endParaRPr>
          </a:p>
        </p:txBody>
      </p:sp>
      <p:pic>
        <p:nvPicPr>
          <p:cNvPr id="292" name="Google Shape;292;p58" descr="A black and white logo&#10;&#10;Description automatically generated"/>
          <p:cNvPicPr preferRelativeResize="0"/>
          <p:nvPr/>
        </p:nvPicPr>
        <p:blipFill>
          <a:blip r:embed="rId2">
            <a:alphaModFix/>
            <a:extLst>
              <a:ext uri="{28A0092B-C50C-407E-A947-70E740481C1C}">
                <a14:useLocalDpi xmlns:a14="http://schemas.microsoft.com/office/drawing/2010/main"/>
              </a:ext>
            </a:extLst>
          </a:blip>
          <a:stretch>
            <a:fillRect/>
          </a:stretch>
        </p:blipFill>
        <p:spPr>
          <a:xfrm>
            <a:off x="10222767" y="239510"/>
            <a:ext cx="1728946" cy="354850"/>
          </a:xfrm>
          <a:prstGeom prst="rect">
            <a:avLst/>
          </a:prstGeom>
          <a:noFill/>
          <a:ln>
            <a:noFill/>
          </a:ln>
        </p:spPr>
      </p:pic>
    </p:spTree>
  </p:cSld>
  <p:clrMapOvr>
    <a:masterClrMapping/>
  </p:clrMapOvr>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Half Image [Red]">
  <p:cSld name="Half Image [Red]">
    <p:bg>
      <p:bgPr>
        <a:solidFill>
          <a:schemeClr val="accent5"/>
        </a:solidFill>
        <a:effectLst/>
      </p:bgPr>
    </p:bg>
    <p:spTree>
      <p:nvGrpSpPr>
        <p:cNvPr id="1" name="Shape 25"/>
        <p:cNvGrpSpPr/>
        <p:nvPr/>
      </p:nvGrpSpPr>
      <p:grpSpPr>
        <a:xfrm>
          <a:off x="0" y="0"/>
          <a:ext cx="0" cy="0"/>
          <a:chOff x="0" y="0"/>
          <a:chExt cx="0" cy="0"/>
        </a:xfrm>
      </p:grpSpPr>
      <p:sp>
        <p:nvSpPr>
          <p:cNvPr id="26" name="Google Shape;26;p41"/>
          <p:cNvSpPr>
            <a:spLocks noGrp="1"/>
          </p:cNvSpPr>
          <p:nvPr>
            <p:ph type="pic" idx="2"/>
          </p:nvPr>
        </p:nvSpPr>
        <p:spPr>
          <a:xfrm>
            <a:off x="6096000" y="0"/>
            <a:ext cx="6097199" cy="6858000"/>
          </a:xfrm>
          <a:prstGeom prst="rect">
            <a:avLst/>
          </a:prstGeom>
          <a:solidFill>
            <a:srgbClr val="BFBFBF"/>
          </a:solidFill>
          <a:ln>
            <a:noFill/>
          </a:ln>
        </p:spPr>
        <p:txBody>
          <a:bodyPr/>
          <a:lstStyle/>
          <a:p>
            <a:endParaRPr/>
          </a:p>
        </p:txBody>
      </p:sp>
      <p:sp>
        <p:nvSpPr>
          <p:cNvPr id="27" name="Google Shape;27;p41"/>
          <p:cNvSpPr txBox="1">
            <a:spLocks noGrp="1"/>
          </p:cNvSpPr>
          <p:nvPr>
            <p:ph type="body" idx="1"/>
          </p:nvPr>
        </p:nvSpPr>
        <p:spPr>
          <a:xfrm>
            <a:off x="6096000" y="4466492"/>
            <a:ext cx="6096000" cy="2391509"/>
          </a:xfrm>
          <a:prstGeom prst="rect">
            <a:avLst/>
          </a:prstGeom>
          <a:gradFill>
            <a:gsLst>
              <a:gs pos="0">
                <a:srgbClr val="FFFFFF">
                  <a:alpha val="0"/>
                </a:srgbClr>
              </a:gs>
              <a:gs pos="24000">
                <a:srgbClr val="000000">
                  <a:alpha val="20000"/>
                </a:srgbClr>
              </a:gs>
              <a:gs pos="57000">
                <a:srgbClr val="000000">
                  <a:alpha val="49803"/>
                </a:srgbClr>
              </a:gs>
              <a:gs pos="87000">
                <a:srgbClr val="000000">
                  <a:alpha val="65098"/>
                </a:srgbClr>
              </a:gs>
              <a:gs pos="100000">
                <a:srgbClr val="000000">
                  <a:alpha val="65098"/>
                </a:srgbClr>
              </a:gs>
            </a:gsLst>
            <a:lin ang="5400000" scaled="0"/>
          </a:grad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8" name="Google Shape;28;p41"/>
          <p:cNvSpPr>
            <a:spLocks noGrp="1"/>
          </p:cNvSpPr>
          <p:nvPr>
            <p:ph type="media" idx="3"/>
          </p:nvPr>
        </p:nvSpPr>
        <p:spPr>
          <a:xfrm>
            <a:off x="0" y="0"/>
            <a:ext cx="12193200" cy="144000"/>
          </a:xfrm>
          <a:prstGeom prst="rect">
            <a:avLst/>
          </a:prstGeom>
          <a:solidFill>
            <a:schemeClr val="lt1"/>
          </a:solidFill>
          <a:ln>
            <a:noFill/>
          </a:ln>
        </p:spPr>
        <p:txBody>
          <a:bodyPr spcFirstLastPara="1" wrap="square" lIns="91425" tIns="45700" rIns="91425" bIns="45700" anchor="t" anchorCtr="0">
            <a:noAutofit/>
          </a:bodyPr>
          <a:lstStyle>
            <a:lvl1pPr marR="0" lvl="0" algn="l" rtl="0">
              <a:lnSpc>
                <a:spcPct val="90000"/>
              </a:lnSpc>
              <a:spcBef>
                <a:spcPts val="10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R="0" lvl="1"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R="0" lvl="2"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R="0" lvl="3"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R="0" lvl="4"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R="0" lvl="5"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9" name="Google Shape;29;p41"/>
          <p:cNvSpPr>
            <a:spLocks noGrp="1"/>
          </p:cNvSpPr>
          <p:nvPr>
            <p:ph type="media" idx="4"/>
          </p:nvPr>
        </p:nvSpPr>
        <p:spPr>
          <a:xfrm>
            <a:off x="12048566" y="0"/>
            <a:ext cx="144000" cy="6858000"/>
          </a:xfrm>
          <a:prstGeom prst="rect">
            <a:avLst/>
          </a:prstGeom>
          <a:solidFill>
            <a:schemeClr val="lt1"/>
          </a:solidFill>
          <a:ln>
            <a:noFill/>
          </a:ln>
        </p:spPr>
        <p:txBody>
          <a:bodyPr spcFirstLastPara="1" wrap="square" lIns="91425" tIns="45700" rIns="91425" bIns="45700" anchor="t" anchorCtr="0">
            <a:noAutofit/>
          </a:bodyPr>
          <a:lstStyle>
            <a:lvl1pPr marR="0" lvl="0" algn="l" rtl="0">
              <a:lnSpc>
                <a:spcPct val="90000"/>
              </a:lnSpc>
              <a:spcBef>
                <a:spcPts val="10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R="0" lvl="1"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R="0" lvl="2"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R="0" lvl="3"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R="0" lvl="4"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R="0" lvl="5"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30" name="Google Shape;30;p41"/>
          <p:cNvSpPr>
            <a:spLocks noGrp="1"/>
          </p:cNvSpPr>
          <p:nvPr>
            <p:ph type="media" idx="5"/>
          </p:nvPr>
        </p:nvSpPr>
        <p:spPr>
          <a:xfrm>
            <a:off x="0" y="6714565"/>
            <a:ext cx="12193200" cy="144000"/>
          </a:xfrm>
          <a:prstGeom prst="rect">
            <a:avLst/>
          </a:prstGeom>
          <a:solidFill>
            <a:schemeClr val="lt1"/>
          </a:solidFill>
          <a:ln>
            <a:noFill/>
          </a:ln>
        </p:spPr>
        <p:txBody>
          <a:bodyPr spcFirstLastPara="1" wrap="square" lIns="91425" tIns="45700" rIns="91425" bIns="45700" anchor="t" anchorCtr="0">
            <a:noAutofit/>
          </a:bodyPr>
          <a:lstStyle>
            <a:lvl1pPr marR="0" lvl="0" algn="l" rtl="0">
              <a:lnSpc>
                <a:spcPct val="90000"/>
              </a:lnSpc>
              <a:spcBef>
                <a:spcPts val="10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R="0" lvl="1"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R="0" lvl="2"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R="0" lvl="3"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R="0" lvl="4"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R="0" lvl="5"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31" name="Google Shape;31;p41"/>
          <p:cNvSpPr>
            <a:spLocks noGrp="1"/>
          </p:cNvSpPr>
          <p:nvPr>
            <p:ph type="media" idx="6"/>
          </p:nvPr>
        </p:nvSpPr>
        <p:spPr>
          <a:xfrm>
            <a:off x="0" y="0"/>
            <a:ext cx="144000" cy="6858000"/>
          </a:xfrm>
          <a:prstGeom prst="rect">
            <a:avLst/>
          </a:prstGeom>
          <a:solidFill>
            <a:schemeClr val="lt1"/>
          </a:solidFill>
          <a:ln>
            <a:noFill/>
          </a:ln>
        </p:spPr>
        <p:txBody>
          <a:bodyPr spcFirstLastPara="1" wrap="square" lIns="91425" tIns="45700" rIns="91425" bIns="45700" anchor="t" anchorCtr="0">
            <a:noAutofit/>
          </a:bodyPr>
          <a:lstStyle>
            <a:lvl1pPr marR="0" lvl="0" algn="l" rtl="0">
              <a:lnSpc>
                <a:spcPct val="90000"/>
              </a:lnSpc>
              <a:spcBef>
                <a:spcPts val="10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R="0" lvl="1"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R="0" lvl="2"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R="0" lvl="3"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R="0" lvl="4"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R="0" lvl="5"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32" name="Google Shape;32;p41"/>
          <p:cNvPicPr preferRelativeResize="0">
            <a:picLocks noGrp="1"/>
          </p:cNvPicPr>
          <p:nvPr>
            <p:ph type="pic" idx="7"/>
          </p:nvPr>
        </p:nvPicPr>
        <p:blipFill>
          <a:blip r:embed="rId2"/>
          <a:stretch>
            <a:fillRect/>
          </a:stretch>
        </p:blipFill>
        <p:spPr>
          <a:xfrm>
            <a:off x="6240000" y="6255852"/>
            <a:ext cx="252000" cy="307318"/>
          </a:xfrm>
          <a:prstGeom prst="rect">
            <a:avLst/>
          </a:prstGeom>
          <a:blipFill rotWithShape="1">
            <a:blip r:embed="rId3">
              <a:alphaModFix/>
              <a:extLst>
                <a:ext uri="{28A0092B-C50C-407E-A947-70E740481C1C}">
                  <a14:useLocalDpi xmlns:a14="http://schemas.microsoft.com/office/drawing/2010/main"/>
                </a:ext>
              </a:extLst>
            </a:blip>
            <a:stretch>
              <a:fillRect/>
            </a:stretch>
          </a:blipFill>
          <a:ln>
            <a:noFill/>
          </a:ln>
        </p:spPr>
      </p:pic>
      <p:sp>
        <p:nvSpPr>
          <p:cNvPr id="33" name="Google Shape;33;p41"/>
          <p:cNvSpPr txBox="1">
            <a:spLocks noGrp="1"/>
          </p:cNvSpPr>
          <p:nvPr>
            <p:ph type="body" idx="8"/>
          </p:nvPr>
        </p:nvSpPr>
        <p:spPr>
          <a:xfrm>
            <a:off x="6588568" y="6225713"/>
            <a:ext cx="2582863" cy="180000"/>
          </a:xfrm>
          <a:prstGeom prst="rect">
            <a:avLst/>
          </a:prstGeom>
          <a:noFill/>
          <a:ln>
            <a:noFill/>
          </a:ln>
        </p:spPr>
        <p:txBody>
          <a:bodyPr spcFirstLastPara="1" wrap="square" lIns="0" tIns="45700" rIns="91425" bIns="36000" anchor="ctr" anchorCtr="0">
            <a:normAutofit/>
          </a:bodyPr>
          <a:lstStyle>
            <a:lvl1pPr marL="457200" marR="0" lvl="0" indent="-228600" algn="l" rtl="0">
              <a:lnSpc>
                <a:spcPct val="90000"/>
              </a:lnSpc>
              <a:spcBef>
                <a:spcPts val="1000"/>
              </a:spcBef>
              <a:spcAft>
                <a:spcPct val="0"/>
              </a:spcAft>
              <a:buClr>
                <a:schemeClr val="lt1"/>
              </a:buClr>
              <a:buSzPts val="900"/>
              <a:buFont typeface="Arial"/>
              <a:buNone/>
              <a:defRPr sz="900" b="1" i="0" u="none" strike="noStrike" cap="none">
                <a:solidFill>
                  <a:schemeClr val="lt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34" name="Google Shape;34;p41"/>
          <p:cNvSpPr txBox="1">
            <a:spLocks noGrp="1"/>
          </p:cNvSpPr>
          <p:nvPr>
            <p:ph type="body" idx="9"/>
          </p:nvPr>
        </p:nvSpPr>
        <p:spPr>
          <a:xfrm>
            <a:off x="6588568" y="6420812"/>
            <a:ext cx="2582863" cy="180000"/>
          </a:xfrm>
          <a:prstGeom prst="rect">
            <a:avLst/>
          </a:prstGeom>
          <a:noFill/>
          <a:ln>
            <a:noFill/>
          </a:ln>
        </p:spPr>
        <p:txBody>
          <a:bodyPr spcFirstLastPara="1" wrap="square" lIns="0" tIns="36000" rIns="91425" bIns="45700" anchor="ctr" anchorCtr="0">
            <a:noAutofit/>
          </a:bodyPr>
          <a:lstStyle>
            <a:lvl1pPr marL="457200" marR="0" lvl="0" indent="-228600" algn="l" rtl="0">
              <a:lnSpc>
                <a:spcPct val="90000"/>
              </a:lnSpc>
              <a:spcBef>
                <a:spcPts val="1000"/>
              </a:spcBef>
              <a:spcAft>
                <a:spcPct val="0"/>
              </a:spcAft>
              <a:buClr>
                <a:schemeClr val="lt1"/>
              </a:buClr>
              <a:buSzPts val="900"/>
              <a:buFont typeface="Arial"/>
              <a:buNone/>
              <a:defRPr sz="900" b="0" i="1" u="none" strike="noStrike" cap="none">
                <a:solidFill>
                  <a:schemeClr val="lt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35" name="Google Shape;35;p41"/>
          <p:cNvSpPr txBox="1">
            <a:spLocks noGrp="1"/>
          </p:cNvSpPr>
          <p:nvPr>
            <p:ph type="body" idx="13"/>
          </p:nvPr>
        </p:nvSpPr>
        <p:spPr>
          <a:xfrm>
            <a:off x="373327" y="2747657"/>
            <a:ext cx="5544772" cy="936000"/>
          </a:xfrm>
          <a:prstGeom prst="rect">
            <a:avLst/>
          </a:prstGeom>
          <a:noFill/>
          <a:ln>
            <a:noFill/>
          </a:ln>
        </p:spPr>
        <p:txBody>
          <a:bodyPr spcFirstLastPara="1" wrap="square" lIns="0" tIns="180000" rIns="90000" bIns="36000" anchor="t" anchorCtr="0">
            <a:noAutofit/>
          </a:bodyPr>
          <a:lstStyle>
            <a:lvl1pPr marL="457200" marR="0" lvl="0" indent="-228600" algn="l" rtl="0">
              <a:lnSpc>
                <a:spcPct val="90000"/>
              </a:lnSpc>
              <a:spcBef>
                <a:spcPts val="1000"/>
              </a:spcBef>
              <a:spcAft>
                <a:spcPct val="0"/>
              </a:spcAft>
              <a:buClr>
                <a:schemeClr val="accent1"/>
              </a:buClr>
              <a:buSzPts val="4200"/>
              <a:buFont typeface="Arial"/>
              <a:buNone/>
              <a:defRPr sz="4200" b="1" i="0" u="none" strike="noStrike" cap="none">
                <a:solidFill>
                  <a:schemeClr val="accent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36" name="Google Shape;36;p41"/>
          <p:cNvSpPr txBox="1">
            <a:spLocks noGrp="1"/>
          </p:cNvSpPr>
          <p:nvPr>
            <p:ph type="body" idx="14"/>
          </p:nvPr>
        </p:nvSpPr>
        <p:spPr>
          <a:xfrm>
            <a:off x="373327" y="1160259"/>
            <a:ext cx="5544772" cy="1278142"/>
          </a:xfrm>
          <a:prstGeom prst="rect">
            <a:avLst/>
          </a:prstGeom>
          <a:noFill/>
          <a:ln>
            <a:noFill/>
          </a:ln>
        </p:spPr>
        <p:txBody>
          <a:bodyPr spcFirstLastPara="1" wrap="square" lIns="0" tIns="180000" rIns="90000" bIns="36000" anchor="t" anchorCtr="0">
            <a:noAutofit/>
          </a:bodyPr>
          <a:lstStyle>
            <a:lvl1pPr marL="457200" marR="0" lvl="0" indent="-228600" algn="l" rtl="0">
              <a:lnSpc>
                <a:spcPct val="90000"/>
              </a:lnSpc>
              <a:spcBef>
                <a:spcPts val="1000"/>
              </a:spcBef>
              <a:spcAft>
                <a:spcPct val="0"/>
              </a:spcAft>
              <a:buClr>
                <a:schemeClr val="accent1"/>
              </a:buClr>
              <a:buSzPts val="5600"/>
              <a:buFont typeface="Arial"/>
              <a:buNone/>
              <a:defRPr sz="5600" b="1" i="0" u="none" strike="noStrike" cap="none">
                <a:solidFill>
                  <a:schemeClr val="accent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37" name="Google Shape;37;p41" descr="A black and white logo&#10;&#10;Description automatically generated"/>
          <p:cNvPicPr preferRelativeResize="0"/>
          <p:nvPr/>
        </p:nvPicPr>
        <p:blipFill>
          <a:blip r:embed="rId4">
            <a:alphaModFix/>
            <a:extLst>
              <a:ext uri="{28A0092B-C50C-407E-A947-70E740481C1C}">
                <a14:useLocalDpi xmlns:a14="http://schemas.microsoft.com/office/drawing/2010/main"/>
              </a:ext>
            </a:extLst>
          </a:blip>
          <a:stretch>
            <a:fillRect/>
          </a:stretch>
        </p:blipFill>
        <p:spPr>
          <a:xfrm>
            <a:off x="10222767" y="239510"/>
            <a:ext cx="1728946" cy="354850"/>
          </a:xfrm>
          <a:prstGeom prst="rect">
            <a:avLst/>
          </a:prstGeom>
          <a:noFill/>
          <a:ln>
            <a:noFill/>
          </a:ln>
        </p:spPr>
      </p:pic>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1_Standard" userDrawn="1">
  <p:cSld name="1_Standard">
    <p:bg>
      <p:bgPr>
        <a:solidFill>
          <a:schemeClr val="lt2">
            <a:alpha val="40000"/>
          </a:schemeClr>
        </a:solidFill>
        <a:effectLst/>
      </p:bgPr>
    </p:bg>
    <p:spTree>
      <p:nvGrpSpPr>
        <p:cNvPr id="1" name="Shape 293"/>
        <p:cNvGrpSpPr/>
        <p:nvPr/>
      </p:nvGrpSpPr>
      <p:grpSpPr>
        <a:xfrm>
          <a:off x="0" y="0"/>
          <a:ext cx="0" cy="0"/>
          <a:chOff x="0" y="0"/>
          <a:chExt cx="0" cy="0"/>
        </a:xfrm>
      </p:grpSpPr>
      <p:sp>
        <p:nvSpPr>
          <p:cNvPr id="294" name="Google Shape;294;p59"/>
          <p:cNvSpPr txBox="1">
            <a:spLocks noGrp="1"/>
          </p:cNvSpPr>
          <p:nvPr>
            <p:ph type="body" idx="1"/>
          </p:nvPr>
        </p:nvSpPr>
        <p:spPr>
          <a:xfrm>
            <a:off x="288000" y="1712180"/>
            <a:ext cx="5551600" cy="3041813"/>
          </a:xfrm>
          <a:prstGeom prst="rect">
            <a:avLst/>
          </a:prstGeom>
          <a:noFill/>
          <a:ln>
            <a:noFill/>
          </a:ln>
        </p:spPr>
        <p:txBody>
          <a:bodyPr spcFirstLastPara="1" wrap="square" lIns="0" tIns="72000" rIns="72000" bIns="72000" anchor="t" anchorCtr="0">
            <a:noAutofit/>
          </a:bodyPr>
          <a:lstStyle>
            <a:lvl1pPr marL="457200" marR="0" lvl="0" indent="-228600" algn="l" rtl="0">
              <a:lnSpc>
                <a:spcPct val="114000"/>
              </a:lnSpc>
              <a:spcBef>
                <a:spcPts val="10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95" name="Google Shape;295;p59"/>
          <p:cNvSpPr txBox="1">
            <a:spLocks noGrp="1"/>
          </p:cNvSpPr>
          <p:nvPr>
            <p:ph type="body" idx="2"/>
          </p:nvPr>
        </p:nvSpPr>
        <p:spPr>
          <a:xfrm>
            <a:off x="288000" y="970895"/>
            <a:ext cx="5555618" cy="732408"/>
          </a:xfrm>
          <a:prstGeom prst="rect">
            <a:avLst/>
          </a:prstGeom>
          <a:noFill/>
          <a:ln>
            <a:noFill/>
          </a:ln>
        </p:spPr>
        <p:txBody>
          <a:bodyPr spcFirstLastPara="1" wrap="square" lIns="0" tIns="72000" rIns="72000" bIns="72000" anchor="t" anchorCtr="0">
            <a:noAutofit/>
          </a:bodyPr>
          <a:lstStyle>
            <a:lvl1pPr marL="457200" marR="0" lvl="0" indent="-228600" algn="l" rtl="0">
              <a:lnSpc>
                <a:spcPct val="90000"/>
              </a:lnSpc>
              <a:spcBef>
                <a:spcPts val="1000"/>
              </a:spcBef>
              <a:spcAft>
                <a:spcPct val="0"/>
              </a:spcAft>
              <a:buClr>
                <a:schemeClr val="dk1"/>
              </a:buClr>
              <a:buSzPts val="1600"/>
              <a:buFont typeface="Arial"/>
              <a:buNone/>
              <a:defRPr sz="1600" b="1"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96" name="Google Shape;296;p59"/>
          <p:cNvSpPr txBox="1">
            <a:spLocks noGrp="1"/>
          </p:cNvSpPr>
          <p:nvPr>
            <p:ph type="body" idx="3"/>
          </p:nvPr>
        </p:nvSpPr>
        <p:spPr>
          <a:xfrm>
            <a:off x="288000" y="168059"/>
            <a:ext cx="10336438" cy="790729"/>
          </a:xfrm>
          <a:prstGeom prst="rect">
            <a:avLst/>
          </a:prstGeom>
          <a:noFill/>
          <a:ln>
            <a:noFill/>
          </a:ln>
        </p:spPr>
        <p:txBody>
          <a:bodyPr spcFirstLastPara="1" wrap="square" lIns="0" tIns="108000" rIns="108000" bIns="108000" anchor="t" anchorCtr="0">
            <a:noAutofit/>
          </a:bodyPr>
          <a:lstStyle>
            <a:lvl1pPr marL="457200" marR="0" lvl="0" indent="-228600" algn="l" rtl="0">
              <a:lnSpc>
                <a:spcPct val="90000"/>
              </a:lnSpc>
              <a:spcBef>
                <a:spcPts val="1000"/>
              </a:spcBef>
              <a:spcAft>
                <a:spcPct val="0"/>
              </a:spcAft>
              <a:buClr>
                <a:schemeClr val="accent1"/>
              </a:buClr>
              <a:buSzPts val="3200"/>
              <a:buFont typeface="Arial"/>
              <a:buNone/>
              <a:defRPr sz="3200" b="1" i="0" u="none" strike="noStrike" cap="none">
                <a:solidFill>
                  <a:schemeClr val="accent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99" name="Google Shape;299;p59"/>
          <p:cNvSpPr/>
          <p:nvPr/>
        </p:nvSpPr>
        <p:spPr>
          <a:xfrm>
            <a:off x="0" y="0"/>
            <a:ext cx="135467"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Arial"/>
              <a:ea typeface="Arial"/>
              <a:cs typeface="Arial"/>
              <a:sym typeface="Arial"/>
            </a:endParaRPr>
          </a:p>
        </p:txBody>
      </p:sp>
      <p:pic>
        <p:nvPicPr>
          <p:cNvPr id="300" name="Google Shape;300;p59" descr="A black background with red letters&#10;&#10;Description automatically generated"/>
          <p:cNvPicPr preferRelativeResize="0"/>
          <p:nvPr/>
        </p:nvPicPr>
        <p:blipFill>
          <a:blip r:embed="rId2">
            <a:alphaModFix/>
            <a:extLst>
              <a:ext uri="{28A0092B-C50C-407E-A947-70E740481C1C}">
                <a14:useLocalDpi xmlns:a14="http://schemas.microsoft.com/office/drawing/2010/main"/>
              </a:ext>
            </a:extLst>
          </a:blip>
          <a:stretch>
            <a:fillRect/>
          </a:stretch>
        </p:blipFill>
        <p:spPr>
          <a:xfrm>
            <a:off x="10222788" y="240619"/>
            <a:ext cx="1723546" cy="353741"/>
          </a:xfrm>
          <a:prstGeom prst="rect">
            <a:avLst/>
          </a:prstGeom>
          <a:noFill/>
          <a:ln>
            <a:noFill/>
          </a:ln>
        </p:spPr>
      </p:pic>
    </p:spTree>
  </p:cSld>
  <p:clrMapOvr>
    <a:masterClrMapping/>
  </p:clrMapOvr>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8_Standard" userDrawn="1">
  <p:cSld name="8_Standard">
    <p:bg>
      <p:bgPr>
        <a:solidFill>
          <a:schemeClr val="accent2"/>
        </a:solidFill>
        <a:effectLst/>
      </p:bgPr>
    </p:bg>
    <p:spTree>
      <p:nvGrpSpPr>
        <p:cNvPr id="1" name="Shape 301"/>
        <p:cNvGrpSpPr/>
        <p:nvPr/>
      </p:nvGrpSpPr>
      <p:grpSpPr>
        <a:xfrm>
          <a:off x="0" y="0"/>
          <a:ext cx="0" cy="0"/>
          <a:chOff x="0" y="0"/>
          <a:chExt cx="0" cy="0"/>
        </a:xfrm>
      </p:grpSpPr>
      <p:sp>
        <p:nvSpPr>
          <p:cNvPr id="302" name="Google Shape;302;p60"/>
          <p:cNvSpPr txBox="1">
            <a:spLocks noGrp="1"/>
          </p:cNvSpPr>
          <p:nvPr>
            <p:ph type="body" idx="1"/>
          </p:nvPr>
        </p:nvSpPr>
        <p:spPr>
          <a:xfrm>
            <a:off x="288000" y="1712180"/>
            <a:ext cx="5551600" cy="3041813"/>
          </a:xfrm>
          <a:prstGeom prst="rect">
            <a:avLst/>
          </a:prstGeom>
          <a:noFill/>
          <a:ln>
            <a:noFill/>
          </a:ln>
        </p:spPr>
        <p:txBody>
          <a:bodyPr spcFirstLastPara="1" wrap="square" lIns="0" tIns="72000" rIns="72000" bIns="72000" anchor="t" anchorCtr="0">
            <a:noAutofit/>
          </a:bodyPr>
          <a:lstStyle>
            <a:lvl1pPr marL="457200" marR="0" lvl="0" indent="-228600" algn="l" rtl="0">
              <a:lnSpc>
                <a:spcPct val="114000"/>
              </a:lnSpc>
              <a:spcBef>
                <a:spcPts val="1000"/>
              </a:spcBef>
              <a:spcAft>
                <a:spcPct val="0"/>
              </a:spcAft>
              <a:buClr>
                <a:schemeClr val="lt1"/>
              </a:buClr>
              <a:buSzPts val="1200"/>
              <a:buFont typeface="Arial"/>
              <a:buNone/>
              <a:defRPr sz="1200" b="0" i="0" u="none" strike="noStrike" cap="none">
                <a:solidFill>
                  <a:schemeClr val="lt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303" name="Google Shape;303;p60"/>
          <p:cNvSpPr txBox="1">
            <a:spLocks noGrp="1"/>
          </p:cNvSpPr>
          <p:nvPr>
            <p:ph type="body" idx="2"/>
          </p:nvPr>
        </p:nvSpPr>
        <p:spPr>
          <a:xfrm>
            <a:off x="288000" y="970895"/>
            <a:ext cx="5555618" cy="732408"/>
          </a:xfrm>
          <a:prstGeom prst="rect">
            <a:avLst/>
          </a:prstGeom>
          <a:noFill/>
          <a:ln>
            <a:noFill/>
          </a:ln>
        </p:spPr>
        <p:txBody>
          <a:bodyPr spcFirstLastPara="1" wrap="square" lIns="0" tIns="72000" rIns="72000" bIns="72000" anchor="t" anchorCtr="0">
            <a:noAutofit/>
          </a:bodyPr>
          <a:lstStyle>
            <a:lvl1pPr marL="457200" marR="0" lvl="0" indent="-228600" algn="l" rtl="0">
              <a:lnSpc>
                <a:spcPct val="90000"/>
              </a:lnSpc>
              <a:spcBef>
                <a:spcPts val="1000"/>
              </a:spcBef>
              <a:spcAft>
                <a:spcPct val="0"/>
              </a:spcAft>
              <a:buClr>
                <a:schemeClr val="lt1"/>
              </a:buClr>
              <a:buSzPts val="1600"/>
              <a:buFont typeface="Arial"/>
              <a:buNone/>
              <a:defRPr sz="1600" b="1" i="0" u="none" strike="noStrike" cap="none">
                <a:solidFill>
                  <a:schemeClr val="lt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304" name="Google Shape;304;p60"/>
          <p:cNvSpPr txBox="1">
            <a:spLocks noGrp="1"/>
          </p:cNvSpPr>
          <p:nvPr>
            <p:ph type="body" idx="3"/>
          </p:nvPr>
        </p:nvSpPr>
        <p:spPr>
          <a:xfrm>
            <a:off x="288000" y="168059"/>
            <a:ext cx="10336438" cy="790729"/>
          </a:xfrm>
          <a:prstGeom prst="rect">
            <a:avLst/>
          </a:prstGeom>
          <a:noFill/>
          <a:ln>
            <a:noFill/>
          </a:ln>
        </p:spPr>
        <p:txBody>
          <a:bodyPr spcFirstLastPara="1" wrap="square" lIns="0" tIns="108000" rIns="108000" bIns="108000" anchor="t" anchorCtr="0">
            <a:noAutofit/>
          </a:bodyPr>
          <a:lstStyle>
            <a:lvl1pPr marL="457200" marR="0" lvl="0" indent="-228600" algn="l" rtl="0">
              <a:lnSpc>
                <a:spcPct val="90000"/>
              </a:lnSpc>
              <a:spcBef>
                <a:spcPts val="1000"/>
              </a:spcBef>
              <a:spcAft>
                <a:spcPct val="0"/>
              </a:spcAft>
              <a:buClr>
                <a:schemeClr val="lt1"/>
              </a:buClr>
              <a:buSzPts val="3200"/>
              <a:buFont typeface="Arial"/>
              <a:buNone/>
              <a:defRPr sz="3200" b="1" i="0" u="none" strike="noStrike" cap="none">
                <a:solidFill>
                  <a:schemeClr val="lt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307" name="Google Shape;307;p60"/>
          <p:cNvSpPr/>
          <p:nvPr/>
        </p:nvSpPr>
        <p:spPr>
          <a:xfrm>
            <a:off x="0" y="0"/>
            <a:ext cx="135467"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Arial"/>
              <a:ea typeface="Arial"/>
              <a:cs typeface="Arial"/>
              <a:sym typeface="Arial"/>
            </a:endParaRPr>
          </a:p>
        </p:txBody>
      </p:sp>
      <p:pic>
        <p:nvPicPr>
          <p:cNvPr id="308" name="Google Shape;308;p60" descr="A black and white logo&#10;&#10;Description automatically generated"/>
          <p:cNvPicPr preferRelativeResize="0"/>
          <p:nvPr/>
        </p:nvPicPr>
        <p:blipFill>
          <a:blip r:embed="rId2">
            <a:alphaModFix/>
            <a:extLst>
              <a:ext uri="{28A0092B-C50C-407E-A947-70E740481C1C}">
                <a14:useLocalDpi xmlns:a14="http://schemas.microsoft.com/office/drawing/2010/main"/>
              </a:ext>
            </a:extLst>
          </a:blip>
          <a:stretch>
            <a:fillRect/>
          </a:stretch>
        </p:blipFill>
        <p:spPr>
          <a:xfrm>
            <a:off x="10222767" y="239510"/>
            <a:ext cx="1728946" cy="354850"/>
          </a:xfrm>
          <a:prstGeom prst="rect">
            <a:avLst/>
          </a:prstGeom>
          <a:noFill/>
          <a:ln>
            <a:noFill/>
          </a:ln>
        </p:spPr>
      </p:pic>
    </p:spTree>
  </p:cSld>
  <p:clrMapOvr>
    <a:masterClrMapping/>
  </p:clrMapOvr>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FED4A7AF-4A15-F34E-94DE-05255CEC3AD5}"/>
              </a:ext>
            </a:extLst>
          </p:cNvPr>
          <p:cNvSpPr>
            <a:spLocks noGrp="1"/>
          </p:cNvSpPr>
          <p:nvPr>
            <p:ph type="title"/>
          </p:nvPr>
        </p:nvSpPr>
        <p:spPr>
          <a:xfrm>
            <a:off x="838200" y="556051"/>
            <a:ext cx="10678512" cy="652305"/>
          </a:xfrm>
        </p:spPr>
        <p:txBody>
          <a:bodyPr anchor="t" anchorCtr="0">
            <a:noAutofit/>
          </a:bodyPr>
          <a:lstStyle>
            <a:lvl1pPr>
              <a:defRPr sz="3000" b="0">
                <a:solidFill>
                  <a:schemeClr val="tx1">
                    <a:lumMod val="65000"/>
                    <a:lumOff val="35000"/>
                  </a:schemeClr>
                </a:solidFill>
              </a:defRPr>
            </a:lvl1pPr>
          </a:lstStyle>
          <a:p>
            <a:r>
              <a:rPr lang="en-US"/>
              <a:t>Click to edit Master title style</a:t>
            </a:r>
          </a:p>
        </p:txBody>
      </p:sp>
    </p:spTree>
    <p:extLst>
      <p:ext uri="{BB962C8B-B14F-4D97-AF65-F5344CB8AC3E}">
        <p14:creationId xmlns:p14="http://schemas.microsoft.com/office/powerpoint/2010/main" val="1243205533"/>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obj">
  <p:cSld name="1_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10/1/2025</a:t>
            </a:fld>
            <a:endParaRPr lang="en-US"/>
          </a:p>
        </p:txBody>
      </p:sp>
      <p:sp>
        <p:nvSpPr>
          <p:cNvPr id="4" name="Holder 4"/>
          <p:cNvSpPr>
            <a:spLocks noGrp="1"/>
          </p:cNvSpPr>
          <p:nvPr>
            <p:ph type="sldNum" sz="quarter" idx="7"/>
          </p:nvPr>
        </p:nvSpPr>
        <p:spPr/>
        <p:txBody>
          <a:bodyPr lIns="0" tIns="0" rIns="0" bIns="0"/>
          <a:lstStyle>
            <a:lvl1pPr>
              <a:defRPr sz="1000" b="1" i="0">
                <a:solidFill>
                  <a:srgbClr val="E60012"/>
                </a:solidFill>
                <a:latin typeface="Arial"/>
                <a:cs typeface="Arial"/>
              </a:defRPr>
            </a:lvl1pPr>
          </a:lstStyle>
          <a:p>
            <a:pPr marL="38100">
              <a:lnSpc>
                <a:spcPct val="100000"/>
              </a:lnSpc>
              <a:spcBef>
                <a:spcPts val="320"/>
              </a:spcBef>
            </a:pPr>
            <a:fld id="{81D60167-4931-47E6-BA6A-407CBD079E47}" type="slidenum">
              <a:rPr spc="-25"/>
              <a:t>‹#›</a:t>
            </a:fld>
            <a:endParaRPr spc="-25"/>
          </a:p>
        </p:txBody>
      </p:sp>
    </p:spTree>
    <p:extLst>
      <p:ext uri="{BB962C8B-B14F-4D97-AF65-F5344CB8AC3E}">
        <p14:creationId xmlns:p14="http://schemas.microsoft.com/office/powerpoint/2010/main" val="1318144268"/>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3_Full Image">
  <p:cSld name="3_Full Image">
    <p:bg>
      <p:bgPr>
        <a:solidFill>
          <a:schemeClr val="accent1"/>
        </a:solidFill>
        <a:effectLst/>
      </p:bgPr>
    </p:bg>
    <p:spTree>
      <p:nvGrpSpPr>
        <p:cNvPr id="1" name="Shape 38"/>
        <p:cNvGrpSpPr/>
        <p:nvPr/>
      </p:nvGrpSpPr>
      <p:grpSpPr>
        <a:xfrm>
          <a:off x="0" y="0"/>
          <a:ext cx="0" cy="0"/>
          <a:chOff x="0" y="0"/>
          <a:chExt cx="0" cy="0"/>
        </a:xfrm>
      </p:grpSpPr>
      <p:sp>
        <p:nvSpPr>
          <p:cNvPr id="39" name="Google Shape;39;p43"/>
          <p:cNvSpPr>
            <a:spLocks noGrp="1"/>
          </p:cNvSpPr>
          <p:nvPr>
            <p:ph type="pic" idx="2"/>
          </p:nvPr>
        </p:nvSpPr>
        <p:spPr>
          <a:xfrm>
            <a:off x="141447" y="140319"/>
            <a:ext cx="11920251" cy="6575106"/>
          </a:xfrm>
          <a:prstGeom prst="rect">
            <a:avLst/>
          </a:prstGeom>
          <a:solidFill>
            <a:srgbClr val="D8D8D8"/>
          </a:solidFill>
          <a:ln>
            <a:noFill/>
          </a:ln>
        </p:spPr>
        <p:txBody>
          <a:bodyPr/>
          <a:lstStyle/>
          <a:p>
            <a:endParaRPr/>
          </a:p>
        </p:txBody>
      </p:sp>
      <p:sp>
        <p:nvSpPr>
          <p:cNvPr id="40" name="Google Shape;40;p43"/>
          <p:cNvSpPr txBox="1">
            <a:spLocks noGrp="1"/>
          </p:cNvSpPr>
          <p:nvPr>
            <p:ph type="body" idx="1"/>
          </p:nvPr>
        </p:nvSpPr>
        <p:spPr>
          <a:xfrm>
            <a:off x="1023777" y="629972"/>
            <a:ext cx="6500722" cy="936000"/>
          </a:xfrm>
          <a:prstGeom prst="rect">
            <a:avLst/>
          </a:prstGeom>
          <a:noFill/>
          <a:ln>
            <a:noFill/>
          </a:ln>
        </p:spPr>
        <p:txBody>
          <a:bodyPr spcFirstLastPara="1" wrap="square" lIns="0" tIns="180000" rIns="90000" bIns="36000" anchor="t" anchorCtr="0">
            <a:noAutofit/>
          </a:bodyPr>
          <a:lstStyle>
            <a:lvl1pPr marL="457200" marR="0" lvl="0" indent="-228600" algn="l" rtl="0">
              <a:lnSpc>
                <a:spcPct val="90000"/>
              </a:lnSpc>
              <a:spcBef>
                <a:spcPts val="1000"/>
              </a:spcBef>
              <a:spcAft>
                <a:spcPct val="0"/>
              </a:spcAft>
              <a:buClr>
                <a:schemeClr val="accent1"/>
              </a:buClr>
              <a:buSzPts val="4200"/>
              <a:buFont typeface="Arial"/>
              <a:buNone/>
              <a:defRPr sz="4200" b="1" i="0" u="none" strike="noStrike" cap="none">
                <a:solidFill>
                  <a:schemeClr val="accent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41" name="Google Shape;41;p43"/>
          <p:cNvSpPr txBox="1">
            <a:spLocks noGrp="1"/>
          </p:cNvSpPr>
          <p:nvPr>
            <p:ph type="body" idx="3"/>
          </p:nvPr>
        </p:nvSpPr>
        <p:spPr>
          <a:xfrm>
            <a:off x="3423140" y="6228716"/>
            <a:ext cx="2582863" cy="296862"/>
          </a:xfrm>
          <a:prstGeom prst="rect">
            <a:avLst/>
          </a:prstGeom>
          <a:noFill/>
          <a:ln>
            <a:noFill/>
          </a:ln>
        </p:spPr>
        <p:txBody>
          <a:bodyPr spcFirstLastPara="1" wrap="square" lIns="91425" tIns="45700" rIns="91425" bIns="0" anchor="b" anchorCtr="0">
            <a:normAutofit/>
          </a:bodyPr>
          <a:lstStyle>
            <a:lvl1pPr marL="457200" marR="0" lvl="0" indent="-228600" algn="r" rtl="0">
              <a:lnSpc>
                <a:spcPct val="90000"/>
              </a:lnSpc>
              <a:spcBef>
                <a:spcPts val="1000"/>
              </a:spcBef>
              <a:spcAft>
                <a:spcPct val="0"/>
              </a:spcAft>
              <a:buClr>
                <a:schemeClr val="lt1"/>
              </a:buClr>
              <a:buSzPts val="900"/>
              <a:buFont typeface="Arial"/>
              <a:buNone/>
              <a:defRPr sz="900" b="0" i="0" u="none" strike="noStrike" cap="none">
                <a:solidFill>
                  <a:schemeClr val="lt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42" name="Google Shape;42;p43"/>
          <p:cNvSpPr txBox="1">
            <a:spLocks noGrp="1"/>
          </p:cNvSpPr>
          <p:nvPr>
            <p:ph type="body" idx="4"/>
          </p:nvPr>
        </p:nvSpPr>
        <p:spPr>
          <a:xfrm>
            <a:off x="6166340" y="6228716"/>
            <a:ext cx="2582863" cy="296862"/>
          </a:xfrm>
          <a:prstGeom prst="rect">
            <a:avLst/>
          </a:prstGeom>
          <a:noFill/>
          <a:ln>
            <a:noFill/>
          </a:ln>
        </p:spPr>
        <p:txBody>
          <a:bodyPr spcFirstLastPara="1" wrap="square" lIns="91425" tIns="45700" rIns="91425" bIns="0" anchor="b" anchorCtr="0">
            <a:normAutofit/>
          </a:bodyPr>
          <a:lstStyle>
            <a:lvl1pPr marL="457200" marR="0" lvl="0" indent="-228600" algn="l" rtl="0">
              <a:lnSpc>
                <a:spcPct val="90000"/>
              </a:lnSpc>
              <a:spcBef>
                <a:spcPts val="1000"/>
              </a:spcBef>
              <a:spcAft>
                <a:spcPct val="0"/>
              </a:spcAft>
              <a:buClr>
                <a:schemeClr val="lt1"/>
              </a:buClr>
              <a:buSzPts val="900"/>
              <a:buFont typeface="Arial"/>
              <a:buNone/>
              <a:defRPr sz="900" b="0" i="0" u="none" strike="noStrike" cap="none">
                <a:solidFill>
                  <a:schemeClr val="lt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43" name="Google Shape;43;p43"/>
          <p:cNvSpPr txBox="1">
            <a:spLocks noGrp="1"/>
          </p:cNvSpPr>
          <p:nvPr>
            <p:ph type="body" idx="5"/>
          </p:nvPr>
        </p:nvSpPr>
        <p:spPr>
          <a:xfrm>
            <a:off x="360842" y="5993049"/>
            <a:ext cx="2182661" cy="544559"/>
          </a:xfrm>
          <a:prstGeom prst="rect">
            <a:avLst/>
          </a:prstGeom>
          <a:blipFill rotWithShape="1">
            <a:blip r:embed="rId2">
              <a:alphaModFix/>
              <a:extLst>
                <a:ext uri="{28A0092B-C50C-407E-A947-70E740481C1C}">
                  <a14:useLocalDpi xmlns:a14="http://schemas.microsoft.com/office/drawing/2010/main"/>
                </a:ext>
              </a:extLst>
            </a:blip>
            <a:stretch>
              <a:fillRect/>
            </a:stretch>
          </a:blip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44" name="Google Shape;44;p43"/>
          <p:cNvSpPr txBox="1">
            <a:spLocks noGrp="1"/>
          </p:cNvSpPr>
          <p:nvPr>
            <p:ph type="body" idx="6"/>
          </p:nvPr>
        </p:nvSpPr>
        <p:spPr>
          <a:xfrm>
            <a:off x="9305366" y="6014967"/>
            <a:ext cx="2369962" cy="522641"/>
          </a:xfrm>
          <a:prstGeom prst="rect">
            <a:avLst/>
          </a:prstGeom>
          <a:blipFill rotWithShape="1">
            <a:blip r:embed="rId3">
              <a:alphaModFix/>
              <a:extLst>
                <a:ext uri="{28A0092B-C50C-407E-A947-70E740481C1C}">
                  <a14:useLocalDpi xmlns:a14="http://schemas.microsoft.com/office/drawing/2010/main"/>
                </a:ext>
              </a:extLst>
            </a:blip>
            <a:stretch>
              <a:fillRect/>
            </a:stretch>
          </a:blip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1549724639"/>
      </p:ext>
    </p:extLst>
  </p:cSld>
  <p:clrMapOvr>
    <a:masterClrMapping/>
  </p:clrMapOvr>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1_Half Image [Red]">
  <p:cSld name="1_Half Image [Red]">
    <p:bg>
      <p:bgPr>
        <a:solidFill>
          <a:schemeClr val="accent1"/>
        </a:solidFill>
        <a:effectLst/>
      </p:bgPr>
    </p:bg>
    <p:spTree>
      <p:nvGrpSpPr>
        <p:cNvPr id="1" name="Shape 100"/>
        <p:cNvGrpSpPr/>
        <p:nvPr/>
      </p:nvGrpSpPr>
      <p:grpSpPr>
        <a:xfrm>
          <a:off x="0" y="0"/>
          <a:ext cx="0" cy="0"/>
          <a:chOff x="0" y="0"/>
          <a:chExt cx="0" cy="0"/>
        </a:xfrm>
      </p:grpSpPr>
      <p:sp>
        <p:nvSpPr>
          <p:cNvPr id="101" name="Google Shape;101;p65"/>
          <p:cNvSpPr>
            <a:spLocks noGrp="1"/>
          </p:cNvSpPr>
          <p:nvPr>
            <p:ph type="pic" idx="2"/>
          </p:nvPr>
        </p:nvSpPr>
        <p:spPr>
          <a:xfrm>
            <a:off x="6096000" y="0"/>
            <a:ext cx="6097199" cy="6858000"/>
          </a:xfrm>
          <a:prstGeom prst="rect">
            <a:avLst/>
          </a:prstGeom>
          <a:solidFill>
            <a:srgbClr val="BFBFBF"/>
          </a:solidFill>
          <a:ln>
            <a:noFill/>
          </a:ln>
        </p:spPr>
        <p:txBody>
          <a:bodyPr/>
          <a:lstStyle/>
          <a:p>
            <a:endParaRPr/>
          </a:p>
        </p:txBody>
      </p:sp>
      <p:sp>
        <p:nvSpPr>
          <p:cNvPr id="102" name="Google Shape;102;p65"/>
          <p:cNvSpPr txBox="1">
            <a:spLocks noGrp="1"/>
          </p:cNvSpPr>
          <p:nvPr>
            <p:ph type="body" idx="1"/>
          </p:nvPr>
        </p:nvSpPr>
        <p:spPr>
          <a:xfrm>
            <a:off x="6096000" y="4466492"/>
            <a:ext cx="6096000" cy="2391509"/>
          </a:xfrm>
          <a:prstGeom prst="rect">
            <a:avLst/>
          </a:prstGeom>
          <a:gradFill>
            <a:gsLst>
              <a:gs pos="0">
                <a:srgbClr val="FFFFFF">
                  <a:alpha val="0"/>
                </a:srgbClr>
              </a:gs>
              <a:gs pos="24000">
                <a:srgbClr val="000000">
                  <a:alpha val="20000"/>
                </a:srgbClr>
              </a:gs>
              <a:gs pos="57000">
                <a:srgbClr val="000000">
                  <a:alpha val="49803"/>
                </a:srgbClr>
              </a:gs>
              <a:gs pos="87000">
                <a:srgbClr val="000000">
                  <a:alpha val="65098"/>
                </a:srgbClr>
              </a:gs>
              <a:gs pos="100000">
                <a:srgbClr val="000000">
                  <a:alpha val="65098"/>
                </a:srgbClr>
              </a:gs>
            </a:gsLst>
            <a:lin ang="5400000" scaled="0"/>
          </a:grad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03" name="Google Shape;103;p65"/>
          <p:cNvSpPr>
            <a:spLocks noGrp="1"/>
          </p:cNvSpPr>
          <p:nvPr>
            <p:ph type="media" idx="3"/>
          </p:nvPr>
        </p:nvSpPr>
        <p:spPr>
          <a:xfrm>
            <a:off x="0" y="0"/>
            <a:ext cx="12193200" cy="144000"/>
          </a:xfrm>
          <a:prstGeom prst="rect">
            <a:avLst/>
          </a:prstGeom>
          <a:solidFill>
            <a:schemeClr val="lt1"/>
          </a:solidFill>
          <a:ln>
            <a:noFill/>
          </a:ln>
        </p:spPr>
        <p:txBody>
          <a:bodyPr spcFirstLastPara="1" wrap="square" lIns="91425" tIns="45700" rIns="91425" bIns="45700" anchor="t" anchorCtr="0">
            <a:noAutofit/>
          </a:bodyPr>
          <a:lstStyle>
            <a:lvl1pPr marR="0" lvl="0" algn="l" rtl="0">
              <a:lnSpc>
                <a:spcPct val="90000"/>
              </a:lnSpc>
              <a:spcBef>
                <a:spcPts val="10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R="0" lvl="1"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R="0" lvl="2"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R="0" lvl="3"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R="0" lvl="4"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R="0" lvl="5"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04" name="Google Shape;104;p65"/>
          <p:cNvSpPr>
            <a:spLocks noGrp="1"/>
          </p:cNvSpPr>
          <p:nvPr>
            <p:ph type="media" idx="4"/>
          </p:nvPr>
        </p:nvSpPr>
        <p:spPr>
          <a:xfrm>
            <a:off x="12048566" y="0"/>
            <a:ext cx="144000" cy="6858000"/>
          </a:xfrm>
          <a:prstGeom prst="rect">
            <a:avLst/>
          </a:prstGeom>
          <a:solidFill>
            <a:schemeClr val="lt1"/>
          </a:solidFill>
          <a:ln>
            <a:noFill/>
          </a:ln>
        </p:spPr>
        <p:txBody>
          <a:bodyPr spcFirstLastPara="1" wrap="square" lIns="91425" tIns="45700" rIns="91425" bIns="45700" anchor="t" anchorCtr="0">
            <a:noAutofit/>
          </a:bodyPr>
          <a:lstStyle>
            <a:lvl1pPr marR="0" lvl="0" algn="l" rtl="0">
              <a:lnSpc>
                <a:spcPct val="90000"/>
              </a:lnSpc>
              <a:spcBef>
                <a:spcPts val="10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R="0" lvl="1"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R="0" lvl="2"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R="0" lvl="3"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R="0" lvl="4"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R="0" lvl="5"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05" name="Google Shape;105;p65"/>
          <p:cNvSpPr>
            <a:spLocks noGrp="1"/>
          </p:cNvSpPr>
          <p:nvPr>
            <p:ph type="media" idx="5"/>
          </p:nvPr>
        </p:nvSpPr>
        <p:spPr>
          <a:xfrm>
            <a:off x="0" y="6714565"/>
            <a:ext cx="12193200" cy="144000"/>
          </a:xfrm>
          <a:prstGeom prst="rect">
            <a:avLst/>
          </a:prstGeom>
          <a:solidFill>
            <a:schemeClr val="lt1"/>
          </a:solidFill>
          <a:ln>
            <a:noFill/>
          </a:ln>
        </p:spPr>
        <p:txBody>
          <a:bodyPr spcFirstLastPara="1" wrap="square" lIns="91425" tIns="45700" rIns="91425" bIns="45700" anchor="t" anchorCtr="0">
            <a:noAutofit/>
          </a:bodyPr>
          <a:lstStyle>
            <a:lvl1pPr marR="0" lvl="0" algn="l" rtl="0">
              <a:lnSpc>
                <a:spcPct val="90000"/>
              </a:lnSpc>
              <a:spcBef>
                <a:spcPts val="10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R="0" lvl="1"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R="0" lvl="2"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R="0" lvl="3"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R="0" lvl="4"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R="0" lvl="5"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06" name="Google Shape;106;p65"/>
          <p:cNvSpPr>
            <a:spLocks noGrp="1"/>
          </p:cNvSpPr>
          <p:nvPr>
            <p:ph type="media" idx="6"/>
          </p:nvPr>
        </p:nvSpPr>
        <p:spPr>
          <a:xfrm>
            <a:off x="0" y="0"/>
            <a:ext cx="144000" cy="6858000"/>
          </a:xfrm>
          <a:prstGeom prst="rect">
            <a:avLst/>
          </a:prstGeom>
          <a:solidFill>
            <a:schemeClr val="lt1"/>
          </a:solidFill>
          <a:ln>
            <a:noFill/>
          </a:ln>
        </p:spPr>
        <p:txBody>
          <a:bodyPr spcFirstLastPara="1" wrap="square" lIns="91425" tIns="45700" rIns="91425" bIns="45700" anchor="t" anchorCtr="0">
            <a:noAutofit/>
          </a:bodyPr>
          <a:lstStyle>
            <a:lvl1pPr marR="0" lvl="0" algn="l" rtl="0">
              <a:lnSpc>
                <a:spcPct val="90000"/>
              </a:lnSpc>
              <a:spcBef>
                <a:spcPts val="10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R="0" lvl="1"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R="0" lvl="2"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R="0" lvl="3"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R="0" lvl="4"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R="0" lvl="5"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107" name="Google Shape;107;p65"/>
          <p:cNvPicPr preferRelativeResize="0">
            <a:picLocks noGrp="1"/>
          </p:cNvPicPr>
          <p:nvPr>
            <p:ph type="pic" idx="7"/>
          </p:nvPr>
        </p:nvPicPr>
        <p:blipFill>
          <a:blip r:embed="rId2"/>
          <a:stretch>
            <a:fillRect/>
          </a:stretch>
        </p:blipFill>
        <p:spPr>
          <a:xfrm>
            <a:off x="6240000" y="6255852"/>
            <a:ext cx="252000" cy="307318"/>
          </a:xfrm>
          <a:prstGeom prst="rect">
            <a:avLst/>
          </a:prstGeom>
          <a:blipFill rotWithShape="1">
            <a:blip r:embed="rId3">
              <a:alphaModFix/>
              <a:extLst>
                <a:ext uri="{28A0092B-C50C-407E-A947-70E740481C1C}">
                  <a14:useLocalDpi xmlns:a14="http://schemas.microsoft.com/office/drawing/2010/main"/>
                </a:ext>
              </a:extLst>
            </a:blip>
            <a:stretch>
              <a:fillRect/>
            </a:stretch>
          </a:blipFill>
          <a:ln>
            <a:noFill/>
          </a:ln>
        </p:spPr>
      </p:pic>
      <p:sp>
        <p:nvSpPr>
          <p:cNvPr id="108" name="Google Shape;108;p65"/>
          <p:cNvSpPr txBox="1">
            <a:spLocks noGrp="1"/>
          </p:cNvSpPr>
          <p:nvPr>
            <p:ph type="body" idx="8"/>
          </p:nvPr>
        </p:nvSpPr>
        <p:spPr>
          <a:xfrm>
            <a:off x="6588568" y="6225713"/>
            <a:ext cx="2582863" cy="180000"/>
          </a:xfrm>
          <a:prstGeom prst="rect">
            <a:avLst/>
          </a:prstGeom>
          <a:noFill/>
          <a:ln>
            <a:noFill/>
          </a:ln>
        </p:spPr>
        <p:txBody>
          <a:bodyPr spcFirstLastPara="1" wrap="square" lIns="0" tIns="45700" rIns="91425" bIns="36000" anchor="ctr" anchorCtr="0">
            <a:normAutofit/>
          </a:bodyPr>
          <a:lstStyle>
            <a:lvl1pPr marL="457200" marR="0" lvl="0" indent="-228600" algn="l" rtl="0">
              <a:lnSpc>
                <a:spcPct val="90000"/>
              </a:lnSpc>
              <a:spcBef>
                <a:spcPts val="1000"/>
              </a:spcBef>
              <a:spcAft>
                <a:spcPct val="0"/>
              </a:spcAft>
              <a:buClr>
                <a:schemeClr val="lt1"/>
              </a:buClr>
              <a:buSzPts val="900"/>
              <a:buFont typeface="Arial"/>
              <a:buNone/>
              <a:defRPr sz="900" b="1" i="0" u="none" strike="noStrike" cap="none">
                <a:solidFill>
                  <a:schemeClr val="lt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09" name="Google Shape;109;p65"/>
          <p:cNvSpPr txBox="1">
            <a:spLocks noGrp="1"/>
          </p:cNvSpPr>
          <p:nvPr>
            <p:ph type="body" idx="9"/>
          </p:nvPr>
        </p:nvSpPr>
        <p:spPr>
          <a:xfrm>
            <a:off x="6588568" y="6420812"/>
            <a:ext cx="2582863" cy="180000"/>
          </a:xfrm>
          <a:prstGeom prst="rect">
            <a:avLst/>
          </a:prstGeom>
          <a:noFill/>
          <a:ln>
            <a:noFill/>
          </a:ln>
        </p:spPr>
        <p:txBody>
          <a:bodyPr spcFirstLastPara="1" wrap="square" lIns="0" tIns="36000" rIns="91425" bIns="45700" anchor="ctr" anchorCtr="0">
            <a:noAutofit/>
          </a:bodyPr>
          <a:lstStyle>
            <a:lvl1pPr marL="457200" marR="0" lvl="0" indent="-228600" algn="l" rtl="0">
              <a:lnSpc>
                <a:spcPct val="90000"/>
              </a:lnSpc>
              <a:spcBef>
                <a:spcPts val="1000"/>
              </a:spcBef>
              <a:spcAft>
                <a:spcPct val="0"/>
              </a:spcAft>
              <a:buClr>
                <a:schemeClr val="lt1"/>
              </a:buClr>
              <a:buSzPts val="900"/>
              <a:buFont typeface="Arial"/>
              <a:buNone/>
              <a:defRPr sz="900" b="0" i="1" u="none" strike="noStrike" cap="none">
                <a:solidFill>
                  <a:schemeClr val="lt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110" name="Google Shape;110;p65" descr="A black and white logo&#10;&#10;Description automatically generated"/>
          <p:cNvPicPr preferRelativeResize="0"/>
          <p:nvPr/>
        </p:nvPicPr>
        <p:blipFill>
          <a:blip r:embed="rId4">
            <a:alphaModFix/>
            <a:extLst>
              <a:ext uri="{28A0092B-C50C-407E-A947-70E740481C1C}">
                <a14:useLocalDpi xmlns:a14="http://schemas.microsoft.com/office/drawing/2010/main"/>
              </a:ext>
            </a:extLst>
          </a:blip>
          <a:stretch>
            <a:fillRect/>
          </a:stretch>
        </p:blipFill>
        <p:spPr>
          <a:xfrm>
            <a:off x="498742" y="5594352"/>
            <a:ext cx="2307617" cy="473616"/>
          </a:xfrm>
          <a:prstGeom prst="rect">
            <a:avLst/>
          </a:prstGeom>
          <a:noFill/>
          <a:ln>
            <a:noFill/>
          </a:ln>
        </p:spPr>
      </p:pic>
      <p:pic>
        <p:nvPicPr>
          <p:cNvPr id="111" name="Google Shape;111;p65"/>
          <p:cNvPicPr preferRelativeResize="0"/>
          <p:nvPr/>
        </p:nvPicPr>
        <p:blipFill>
          <a:blip r:embed="rId5">
            <a:alphaModFix/>
            <a:extLst>
              <a:ext uri="{28A0092B-C50C-407E-A947-70E740481C1C}">
                <a14:useLocalDpi xmlns:a14="http://schemas.microsoft.com/office/drawing/2010/main"/>
              </a:ext>
            </a:extLst>
          </a:blip>
          <a:stretch>
            <a:fillRect/>
          </a:stretch>
        </p:blipFill>
        <p:spPr>
          <a:xfrm>
            <a:off x="3289467" y="5598885"/>
            <a:ext cx="1773799" cy="442712"/>
          </a:xfrm>
          <a:prstGeom prst="rect">
            <a:avLst/>
          </a:prstGeom>
          <a:noFill/>
          <a:ln>
            <a:noFill/>
          </a:ln>
        </p:spPr>
      </p:pic>
      <p:sp>
        <p:nvSpPr>
          <p:cNvPr id="112" name="Google Shape;112;p65"/>
          <p:cNvSpPr txBox="1">
            <a:spLocks noGrp="1"/>
          </p:cNvSpPr>
          <p:nvPr>
            <p:ph type="body" idx="13"/>
          </p:nvPr>
        </p:nvSpPr>
        <p:spPr>
          <a:xfrm>
            <a:off x="373327" y="2747657"/>
            <a:ext cx="5544772" cy="936000"/>
          </a:xfrm>
          <a:prstGeom prst="rect">
            <a:avLst/>
          </a:prstGeom>
          <a:noFill/>
          <a:ln>
            <a:noFill/>
          </a:ln>
        </p:spPr>
        <p:txBody>
          <a:bodyPr spcFirstLastPara="1" wrap="square" lIns="0" tIns="180000" rIns="90000" bIns="36000" anchor="t" anchorCtr="0">
            <a:noAutofit/>
          </a:bodyPr>
          <a:lstStyle>
            <a:lvl1pPr marL="457200" marR="0" lvl="0" indent="-228600" algn="l" rtl="0">
              <a:lnSpc>
                <a:spcPct val="90000"/>
              </a:lnSpc>
              <a:spcBef>
                <a:spcPts val="1000"/>
              </a:spcBef>
              <a:spcAft>
                <a:spcPct val="0"/>
              </a:spcAft>
              <a:buClr>
                <a:schemeClr val="lt1"/>
              </a:buClr>
              <a:buSzPts val="4200"/>
              <a:buFont typeface="Arial"/>
              <a:buNone/>
              <a:defRPr sz="4200" b="1" i="0" u="none" strike="noStrike" cap="none">
                <a:solidFill>
                  <a:schemeClr val="lt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13" name="Google Shape;113;p65"/>
          <p:cNvSpPr txBox="1">
            <a:spLocks noGrp="1"/>
          </p:cNvSpPr>
          <p:nvPr>
            <p:ph type="body" idx="14"/>
          </p:nvPr>
        </p:nvSpPr>
        <p:spPr>
          <a:xfrm>
            <a:off x="373327" y="1160259"/>
            <a:ext cx="5544772" cy="1278142"/>
          </a:xfrm>
          <a:prstGeom prst="rect">
            <a:avLst/>
          </a:prstGeom>
          <a:noFill/>
          <a:ln>
            <a:noFill/>
          </a:ln>
        </p:spPr>
        <p:txBody>
          <a:bodyPr spcFirstLastPara="1" wrap="square" lIns="0" tIns="180000" rIns="90000" bIns="36000" anchor="t" anchorCtr="0">
            <a:noAutofit/>
          </a:bodyPr>
          <a:lstStyle>
            <a:lvl1pPr marL="457200" marR="0" lvl="0" indent="-228600" algn="l" rtl="0">
              <a:lnSpc>
                <a:spcPct val="90000"/>
              </a:lnSpc>
              <a:spcBef>
                <a:spcPts val="1000"/>
              </a:spcBef>
              <a:spcAft>
                <a:spcPct val="0"/>
              </a:spcAft>
              <a:buClr>
                <a:schemeClr val="lt1"/>
              </a:buClr>
              <a:buSzPts val="5600"/>
              <a:buFont typeface="Arial"/>
              <a:buNone/>
              <a:defRPr sz="5600" b="1" i="0" u="none" strike="noStrike" cap="none">
                <a:solidFill>
                  <a:schemeClr val="lt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114" name="Google Shape;114;p65" descr="A black and white logo&#10;&#10;Description automatically generated"/>
          <p:cNvPicPr preferRelativeResize="0"/>
          <p:nvPr/>
        </p:nvPicPr>
        <p:blipFill>
          <a:blip r:embed="rId6">
            <a:alphaModFix/>
            <a:extLst>
              <a:ext uri="{28A0092B-C50C-407E-A947-70E740481C1C}">
                <a14:useLocalDpi xmlns:a14="http://schemas.microsoft.com/office/drawing/2010/main"/>
              </a:ext>
            </a:extLst>
          </a:blip>
          <a:stretch>
            <a:fillRect/>
          </a:stretch>
        </p:blipFill>
        <p:spPr>
          <a:xfrm>
            <a:off x="10222767" y="239510"/>
            <a:ext cx="1728946" cy="354850"/>
          </a:xfrm>
          <a:prstGeom prst="rect">
            <a:avLst/>
          </a:prstGeom>
          <a:noFill/>
          <a:ln>
            <a:noFill/>
          </a:ln>
        </p:spPr>
      </p:pic>
    </p:spTree>
    <p:extLst>
      <p:ext uri="{BB962C8B-B14F-4D97-AF65-F5344CB8AC3E}">
        <p14:creationId xmlns:p14="http://schemas.microsoft.com/office/powerpoint/2010/main" val="2465826467"/>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2_Standard">
    <p:bg>
      <p:bgRef idx="1001">
        <a:schemeClr val="bg1"/>
      </p:bgRef>
    </p:bg>
    <p:spTree>
      <p:nvGrpSpPr>
        <p:cNvPr id="1" name=""/>
        <p:cNvGrpSpPr/>
        <p:nvPr/>
      </p:nvGrpSpPr>
      <p:grpSpPr>
        <a:xfrm>
          <a:off x="0" y="0"/>
          <a:ext cx="0" cy="0"/>
          <a:chOff x="0" y="0"/>
          <a:chExt cx="0" cy="0"/>
        </a:xfrm>
      </p:grpSpPr>
      <p:sp>
        <p:nvSpPr>
          <p:cNvPr id="10" name="Text Placeholder 4">
            <a:extLst>
              <a:ext uri="{FF2B5EF4-FFF2-40B4-BE49-F238E27FC236}">
                <a16:creationId xmlns:a16="http://schemas.microsoft.com/office/drawing/2014/main" id="{36CEDDA8-C045-6160-69EC-A569D1BA4C4A}"/>
              </a:ext>
            </a:extLst>
          </p:cNvPr>
          <p:cNvSpPr>
            <a:spLocks noGrp="1"/>
          </p:cNvSpPr>
          <p:nvPr>
            <p:ph type="body" sz="quarter" idx="39" hasCustomPrompt="1"/>
          </p:nvPr>
        </p:nvSpPr>
        <p:spPr>
          <a:xfrm>
            <a:off x="1445600" y="6409677"/>
            <a:ext cx="10458400" cy="180000"/>
          </a:xfrm>
          <a:prstGeom prst="rect">
            <a:avLst/>
          </a:prstGeom>
        </p:spPr>
        <p:txBody>
          <a:bodyPr lIns="0" tIns="36000" rIns="36000" bIns="36000" anchor="b"/>
          <a:lstStyle>
            <a:lvl1pPr algn="r">
              <a:defRPr sz="900" b="0" i="1">
                <a:solidFill>
                  <a:schemeClr val="bg1">
                    <a:lumMod val="75000"/>
                  </a:schemeClr>
                </a:solidFill>
              </a:defRPr>
            </a:lvl1pPr>
          </a:lstStyle>
          <a:p>
            <a:pPr lvl="0"/>
            <a:r>
              <a:rPr lang="en-US"/>
              <a:t>Source: Lorem Ipsum dolor sit amet</a:t>
            </a:r>
          </a:p>
        </p:txBody>
      </p:sp>
      <p:pic>
        <p:nvPicPr>
          <p:cNvPr id="12" name="Graphic 11">
            <a:extLst>
              <a:ext uri="{FF2B5EF4-FFF2-40B4-BE49-F238E27FC236}">
                <a16:creationId xmlns:a16="http://schemas.microsoft.com/office/drawing/2014/main" id="{CE3CB929-2C32-9BA7-4CA2-EB757673962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98951" y="268323"/>
            <a:ext cx="1605049" cy="402344"/>
          </a:xfrm>
          <a:prstGeom prst="rect">
            <a:avLst/>
          </a:prstGeom>
        </p:spPr>
      </p:pic>
      <p:sp>
        <p:nvSpPr>
          <p:cNvPr id="7" name="Text Placeholder 17">
            <a:extLst>
              <a:ext uri="{FF2B5EF4-FFF2-40B4-BE49-F238E27FC236}">
                <a16:creationId xmlns:a16="http://schemas.microsoft.com/office/drawing/2014/main" id="{DE6BDD4D-688F-0722-51E4-59E76E80B785}"/>
              </a:ext>
            </a:extLst>
          </p:cNvPr>
          <p:cNvSpPr>
            <a:spLocks noGrp="1"/>
          </p:cNvSpPr>
          <p:nvPr>
            <p:ph type="body" sz="quarter" idx="19" hasCustomPrompt="1"/>
          </p:nvPr>
        </p:nvSpPr>
        <p:spPr>
          <a:xfrm>
            <a:off x="288000" y="291628"/>
            <a:ext cx="10336438" cy="463312"/>
          </a:xfrm>
          <a:prstGeom prst="rect">
            <a:avLst/>
          </a:prstGeom>
          <a:noFill/>
        </p:spPr>
        <p:txBody>
          <a:bodyPr lIns="0" tIns="108000" rIns="108000" bIns="108000" anchor="ctr">
            <a:noAutofit/>
          </a:bodyPr>
          <a:lstStyle>
            <a:lvl1pPr marL="0" indent="0" algn="l">
              <a:lnSpc>
                <a:spcPct val="100000"/>
              </a:lnSpc>
              <a:buNone/>
              <a:defRPr sz="3600" b="0" i="0" spc="-150">
                <a:solidFill>
                  <a:schemeClr val="accent1"/>
                </a:solidFill>
                <a:latin typeface="Canada Bold" pitchFamily="2" charset="0"/>
                <a:cs typeface="Arial" panose="020B0604020202020204" pitchFamily="34" charset="0"/>
              </a:defRPr>
            </a:lvl1pPr>
          </a:lstStyle>
          <a:p>
            <a:pPr lvl="0"/>
            <a:r>
              <a:rPr lang="en-US"/>
              <a:t>Lorem ipsum dolor sit amet</a:t>
            </a:r>
          </a:p>
        </p:txBody>
      </p:sp>
      <p:sp>
        <p:nvSpPr>
          <p:cNvPr id="5" name="TextBox 4">
            <a:extLst>
              <a:ext uri="{FF2B5EF4-FFF2-40B4-BE49-F238E27FC236}">
                <a16:creationId xmlns:a16="http://schemas.microsoft.com/office/drawing/2014/main" id="{281BDDE2-B37A-8143-6BB4-B3C6D814AD51}"/>
              </a:ext>
            </a:extLst>
          </p:cNvPr>
          <p:cNvSpPr txBox="1"/>
          <p:nvPr userDrawn="1"/>
        </p:nvSpPr>
        <p:spPr>
          <a:xfrm>
            <a:off x="288000" y="6421056"/>
            <a:ext cx="408794" cy="153888"/>
          </a:xfrm>
          <a:prstGeom prst="rect">
            <a:avLst/>
          </a:prstGeom>
          <a:noFill/>
        </p:spPr>
        <p:txBody>
          <a:bodyPr wrap="square" lIns="0" tIns="0" rIns="0" bIns="0" rtlCol="0" anchor="ctr">
            <a:spAutoFit/>
          </a:bodyPr>
          <a:lstStyle/>
          <a:p>
            <a:fld id="{B54E6303-8BFA-0E4B-8038-2EA71AEE56BE}" type="slidenum">
              <a:rPr lang="en-US" sz="1000" b="1" smtClean="0">
                <a:solidFill>
                  <a:schemeClr val="accent1"/>
                </a:solidFill>
              </a:rPr>
              <a:t>‹#›</a:t>
            </a:fld>
            <a:endParaRPr lang="en-US" sz="1000" b="1">
              <a:solidFill>
                <a:schemeClr val="accent1"/>
              </a:solidFill>
            </a:endParaRPr>
          </a:p>
        </p:txBody>
      </p:sp>
    </p:spTree>
    <p:extLst>
      <p:ext uri="{BB962C8B-B14F-4D97-AF65-F5344CB8AC3E}">
        <p14:creationId xmlns:p14="http://schemas.microsoft.com/office/powerpoint/2010/main" val="2550147056"/>
      </p:ext>
    </p:extLst>
  </p:cSld>
  <p:clrMapOvr>
    <a:overrideClrMapping bg1="lt1" tx1="dk1" bg2="lt2" tx2="dk2" accent1="accent1" accent2="accent2" accent3="accent3" accent4="accent4" accent5="accent5" accent6="accent6" hlink="hlink" folHlink="folHlink"/>
  </p:clrMapOvr>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2_Quote #2">
  <p:cSld name="2_Quote #2">
    <p:bg>
      <p:bgPr>
        <a:solidFill>
          <a:srgbClr val="BFD5D8"/>
        </a:solidFill>
        <a:effectLst/>
      </p:bgPr>
    </p:bg>
    <p:spTree>
      <p:nvGrpSpPr>
        <p:cNvPr id="1" name="Shape 45"/>
        <p:cNvGrpSpPr/>
        <p:nvPr/>
      </p:nvGrpSpPr>
      <p:grpSpPr>
        <a:xfrm>
          <a:off x="0" y="0"/>
          <a:ext cx="0" cy="0"/>
          <a:chOff x="0" y="0"/>
          <a:chExt cx="0" cy="0"/>
        </a:xfrm>
      </p:grpSpPr>
      <p:pic>
        <p:nvPicPr>
          <p:cNvPr id="46" name="Google Shape;46;p47"/>
          <p:cNvPicPr preferRelativeResize="0"/>
          <p:nvPr/>
        </p:nvPicPr>
        <p:blipFill>
          <a:blip r:embed="rId2">
            <a:alphaModFix/>
            <a:extLst>
              <a:ext uri="{28A0092B-C50C-407E-A947-70E740481C1C}">
                <a14:useLocalDpi xmlns:a14="http://schemas.microsoft.com/office/drawing/2010/main"/>
              </a:ext>
            </a:extLst>
          </a:blip>
          <a:stretch>
            <a:fillRect/>
          </a:stretch>
        </p:blipFill>
        <p:spPr>
          <a:xfrm>
            <a:off x="1777863" y="1425158"/>
            <a:ext cx="996722" cy="790504"/>
          </a:xfrm>
          <a:prstGeom prst="rect">
            <a:avLst/>
          </a:prstGeom>
          <a:noFill/>
          <a:ln>
            <a:noFill/>
          </a:ln>
        </p:spPr>
      </p:pic>
      <p:sp>
        <p:nvSpPr>
          <p:cNvPr id="47" name="Google Shape;47;p47"/>
          <p:cNvSpPr txBox="1">
            <a:spLocks noGrp="1"/>
          </p:cNvSpPr>
          <p:nvPr>
            <p:ph type="body" idx="1"/>
          </p:nvPr>
        </p:nvSpPr>
        <p:spPr>
          <a:xfrm>
            <a:off x="1754819" y="1869066"/>
            <a:ext cx="8682362" cy="4402780"/>
          </a:xfrm>
          <a:prstGeom prst="rect">
            <a:avLst/>
          </a:prstGeom>
          <a:noFill/>
          <a:ln>
            <a:noFill/>
          </a:ln>
        </p:spPr>
        <p:txBody>
          <a:bodyPr spcFirstLastPara="1" wrap="square" lIns="0" tIns="180000" rIns="90000" bIns="36000" anchor="t" anchorCtr="0">
            <a:noAutofit/>
          </a:bodyPr>
          <a:lstStyle>
            <a:lvl1pPr marL="457200" marR="0" lvl="0" indent="-228600" algn="ctr" rtl="0">
              <a:lnSpc>
                <a:spcPct val="90000"/>
              </a:lnSpc>
              <a:spcBef>
                <a:spcPts val="1000"/>
              </a:spcBef>
              <a:spcAft>
                <a:spcPct val="0"/>
              </a:spcAft>
              <a:buClr>
                <a:schemeClr val="lt1"/>
              </a:buClr>
              <a:buSzPts val="4200"/>
              <a:buFont typeface="Arial"/>
              <a:buNone/>
              <a:defRPr sz="4200" b="1" i="0" u="none" strike="noStrike" cap="none">
                <a:solidFill>
                  <a:schemeClr val="lt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grpSp>
        <p:nvGrpSpPr>
          <p:cNvPr id="48" name="Google Shape;48;p47"/>
          <p:cNvGrpSpPr/>
          <p:nvPr/>
        </p:nvGrpSpPr>
        <p:grpSpPr>
          <a:xfrm>
            <a:off x="0" y="-1129"/>
            <a:ext cx="12203149" cy="6859131"/>
            <a:chOff x="0" y="-1129"/>
            <a:chExt cx="12203149" cy="6859131"/>
          </a:xfrm>
        </p:grpSpPr>
        <p:sp>
          <p:nvSpPr>
            <p:cNvPr id="49" name="Google Shape;49;p47"/>
            <p:cNvSpPr/>
            <p:nvPr/>
          </p:nvSpPr>
          <p:spPr>
            <a:xfrm rot="5400000">
              <a:off x="-3358277" y="3358277"/>
              <a:ext cx="6858002" cy="14144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rgbClr val="F50014"/>
                </a:solidFill>
                <a:latin typeface="Arial"/>
                <a:ea typeface="Arial"/>
                <a:cs typeface="Arial"/>
                <a:sym typeface="Arial"/>
              </a:endParaRPr>
            </a:p>
          </p:txBody>
        </p:sp>
        <p:sp>
          <p:nvSpPr>
            <p:cNvPr id="50" name="Google Shape;50;p47"/>
            <p:cNvSpPr/>
            <p:nvPr/>
          </p:nvSpPr>
          <p:spPr>
            <a:xfrm rot="5400000">
              <a:off x="8703423" y="3357712"/>
              <a:ext cx="6858002" cy="14144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rgbClr val="F50014"/>
                </a:solidFill>
                <a:latin typeface="Arial"/>
                <a:ea typeface="Arial"/>
                <a:cs typeface="Arial"/>
                <a:sym typeface="Arial"/>
              </a:endParaRPr>
            </a:p>
          </p:txBody>
        </p:sp>
        <p:sp>
          <p:nvSpPr>
            <p:cNvPr id="51" name="Google Shape;51;p47"/>
            <p:cNvSpPr/>
            <p:nvPr/>
          </p:nvSpPr>
          <p:spPr>
            <a:xfrm>
              <a:off x="0" y="-1129"/>
              <a:ext cx="12203149" cy="14144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rgbClr val="F50014"/>
                </a:solidFill>
                <a:latin typeface="Arial"/>
                <a:ea typeface="Arial"/>
                <a:cs typeface="Arial"/>
                <a:sym typeface="Arial"/>
              </a:endParaRPr>
            </a:p>
          </p:txBody>
        </p:sp>
        <p:sp>
          <p:nvSpPr>
            <p:cNvPr id="52" name="Google Shape;52;p47"/>
            <p:cNvSpPr/>
            <p:nvPr/>
          </p:nvSpPr>
          <p:spPr>
            <a:xfrm>
              <a:off x="0" y="6715989"/>
              <a:ext cx="12203148" cy="14144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rgbClr val="F50014"/>
                </a:solidFill>
                <a:latin typeface="Arial"/>
                <a:ea typeface="Arial"/>
                <a:cs typeface="Arial"/>
                <a:sym typeface="Arial"/>
              </a:endParaRPr>
            </a:p>
          </p:txBody>
        </p:sp>
      </p:grpSp>
    </p:spTree>
  </p:cSld>
  <p:clrMapOvr>
    <a:masterClrMapping/>
  </p:clrMapOvr>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_Goodbye [Red]">
  <p:cSld name="2_Goodbye [Red]">
    <p:bg>
      <p:bgPr>
        <a:solidFill>
          <a:schemeClr val="accent1"/>
        </a:solidFill>
        <a:effectLst/>
      </p:bgPr>
    </p:bg>
    <p:spTree>
      <p:nvGrpSpPr>
        <p:cNvPr id="1" name="Shape 53"/>
        <p:cNvGrpSpPr/>
        <p:nvPr/>
      </p:nvGrpSpPr>
      <p:grpSpPr>
        <a:xfrm>
          <a:off x="0" y="0"/>
          <a:ext cx="0" cy="0"/>
          <a:chOff x="0" y="0"/>
          <a:chExt cx="0" cy="0"/>
        </a:xfrm>
      </p:grpSpPr>
      <p:pic>
        <p:nvPicPr>
          <p:cNvPr id="54" name="Google Shape;54;p49"/>
          <p:cNvPicPr preferRelativeResize="0"/>
          <p:nvPr/>
        </p:nvPicPr>
        <p:blipFill>
          <a:blip r:embed="rId2">
            <a:alphaModFix amt="31000"/>
            <a:extLst>
              <a:ext uri="{28A0092B-C50C-407E-A947-70E740481C1C}">
                <a14:useLocalDpi xmlns:a14="http://schemas.microsoft.com/office/drawing/2010/main"/>
              </a:ext>
            </a:extLst>
          </a:blip>
          <a:stretch>
            <a:fillRect/>
          </a:stretch>
        </p:blipFill>
        <p:spPr>
          <a:xfrm>
            <a:off x="6125594" y="2578096"/>
            <a:ext cx="6067200" cy="4279904"/>
          </a:xfrm>
          <a:prstGeom prst="rect">
            <a:avLst/>
          </a:prstGeom>
          <a:noFill/>
          <a:ln>
            <a:noFill/>
          </a:ln>
        </p:spPr>
      </p:pic>
      <p:sp>
        <p:nvSpPr>
          <p:cNvPr id="55" name="Google Shape;55;p49"/>
          <p:cNvSpPr txBox="1">
            <a:spLocks noGrp="1"/>
          </p:cNvSpPr>
          <p:nvPr>
            <p:ph type="body" idx="1"/>
          </p:nvPr>
        </p:nvSpPr>
        <p:spPr>
          <a:xfrm>
            <a:off x="360843" y="531474"/>
            <a:ext cx="6458400" cy="1034040"/>
          </a:xfrm>
          <a:prstGeom prst="rect">
            <a:avLst/>
          </a:prstGeom>
          <a:noFill/>
          <a:ln>
            <a:noFill/>
          </a:ln>
        </p:spPr>
        <p:txBody>
          <a:bodyPr spcFirstLastPara="1" wrap="square" lIns="180000" tIns="180000" rIns="91425" bIns="36000" anchor="b" anchorCtr="0">
            <a:noAutofit/>
          </a:bodyPr>
          <a:lstStyle>
            <a:lvl1pPr marL="457200" marR="0" lvl="0" indent="-228600" algn="l" rtl="0">
              <a:lnSpc>
                <a:spcPct val="90000"/>
              </a:lnSpc>
              <a:spcBef>
                <a:spcPts val="1000"/>
              </a:spcBef>
              <a:spcAft>
                <a:spcPct val="0"/>
              </a:spcAft>
              <a:buClr>
                <a:schemeClr val="lt1"/>
              </a:buClr>
              <a:buSzPts val="6400"/>
              <a:buFont typeface="Arial"/>
              <a:buNone/>
              <a:defRPr sz="6400" b="0" i="0" u="none" strike="noStrike" cap="none">
                <a:solidFill>
                  <a:schemeClr val="lt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grpSp>
        <p:nvGrpSpPr>
          <p:cNvPr id="56" name="Google Shape;56;p49"/>
          <p:cNvGrpSpPr/>
          <p:nvPr/>
        </p:nvGrpSpPr>
        <p:grpSpPr>
          <a:xfrm>
            <a:off x="0" y="-1129"/>
            <a:ext cx="12203149" cy="6859131"/>
            <a:chOff x="0" y="-1129"/>
            <a:chExt cx="12203149" cy="6859131"/>
          </a:xfrm>
        </p:grpSpPr>
        <p:sp>
          <p:nvSpPr>
            <p:cNvPr id="57" name="Google Shape;57;p49"/>
            <p:cNvSpPr/>
            <p:nvPr/>
          </p:nvSpPr>
          <p:spPr>
            <a:xfrm rot="5400000">
              <a:off x="-3358277" y="3358277"/>
              <a:ext cx="6858002" cy="14144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rgbClr val="F50014"/>
                </a:solidFill>
                <a:latin typeface="Arial"/>
                <a:ea typeface="Arial"/>
                <a:cs typeface="Arial"/>
                <a:sym typeface="Arial"/>
              </a:endParaRPr>
            </a:p>
          </p:txBody>
        </p:sp>
        <p:sp>
          <p:nvSpPr>
            <p:cNvPr id="58" name="Google Shape;58;p49"/>
            <p:cNvSpPr/>
            <p:nvPr/>
          </p:nvSpPr>
          <p:spPr>
            <a:xfrm rot="5400000">
              <a:off x="8703423" y="3357712"/>
              <a:ext cx="6858002" cy="14144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rgbClr val="F50014"/>
                </a:solidFill>
                <a:latin typeface="Arial"/>
                <a:ea typeface="Arial"/>
                <a:cs typeface="Arial"/>
                <a:sym typeface="Arial"/>
              </a:endParaRPr>
            </a:p>
          </p:txBody>
        </p:sp>
        <p:sp>
          <p:nvSpPr>
            <p:cNvPr id="59" name="Google Shape;59;p49"/>
            <p:cNvSpPr/>
            <p:nvPr/>
          </p:nvSpPr>
          <p:spPr>
            <a:xfrm>
              <a:off x="0" y="-1129"/>
              <a:ext cx="12203149" cy="14144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rgbClr val="F50014"/>
                </a:solidFill>
                <a:latin typeface="Arial"/>
                <a:ea typeface="Arial"/>
                <a:cs typeface="Arial"/>
                <a:sym typeface="Arial"/>
              </a:endParaRPr>
            </a:p>
          </p:txBody>
        </p:sp>
        <p:sp>
          <p:nvSpPr>
            <p:cNvPr id="60" name="Google Shape;60;p49"/>
            <p:cNvSpPr/>
            <p:nvPr/>
          </p:nvSpPr>
          <p:spPr>
            <a:xfrm>
              <a:off x="0" y="6715989"/>
              <a:ext cx="12203148" cy="14144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rgbClr val="F50014"/>
                </a:solidFill>
                <a:latin typeface="Arial"/>
                <a:ea typeface="Arial"/>
                <a:cs typeface="Arial"/>
                <a:sym typeface="Arial"/>
              </a:endParaRPr>
            </a:p>
          </p:txBody>
        </p:sp>
      </p:grpSp>
      <p:sp>
        <p:nvSpPr>
          <p:cNvPr id="61" name="Google Shape;61;p49"/>
          <p:cNvSpPr txBox="1">
            <a:spLocks noGrp="1"/>
          </p:cNvSpPr>
          <p:nvPr>
            <p:ph type="body" idx="2"/>
          </p:nvPr>
        </p:nvSpPr>
        <p:spPr>
          <a:xfrm>
            <a:off x="360842" y="5193169"/>
            <a:ext cx="2369962" cy="591289"/>
          </a:xfrm>
          <a:prstGeom prst="rect">
            <a:avLst/>
          </a:prstGeom>
          <a:blipFill rotWithShape="1">
            <a:blip r:embed="rId3">
              <a:alphaModFix/>
              <a:extLst>
                <a:ext uri="{28A0092B-C50C-407E-A947-70E740481C1C}">
                  <a14:useLocalDpi xmlns:a14="http://schemas.microsoft.com/office/drawing/2010/main"/>
                </a:ext>
              </a:extLst>
            </a:blip>
            <a:stretch>
              <a:fillRect/>
            </a:stretch>
          </a:blip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2" name="Google Shape;62;p49"/>
          <p:cNvSpPr txBox="1">
            <a:spLocks noGrp="1"/>
          </p:cNvSpPr>
          <p:nvPr>
            <p:ph type="body" idx="3"/>
          </p:nvPr>
        </p:nvSpPr>
        <p:spPr>
          <a:xfrm>
            <a:off x="360842" y="5963455"/>
            <a:ext cx="2369962" cy="522641"/>
          </a:xfrm>
          <a:prstGeom prst="rect">
            <a:avLst/>
          </a:prstGeom>
          <a:blipFill rotWithShape="1">
            <a:blip r:embed="rId4">
              <a:alphaModFix/>
              <a:extLst>
                <a:ext uri="{28A0092B-C50C-407E-A947-70E740481C1C}">
                  <a14:useLocalDpi xmlns:a14="http://schemas.microsoft.com/office/drawing/2010/main"/>
                </a:ext>
              </a:extLst>
            </a:blip>
            <a:stretch>
              <a:fillRect/>
            </a:stretch>
          </a:blip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1_Title + Image">
  <p:cSld name="1_Title + Image">
    <p:spTree>
      <p:nvGrpSpPr>
        <p:cNvPr id="1" name="Shape 64"/>
        <p:cNvGrpSpPr/>
        <p:nvPr/>
      </p:nvGrpSpPr>
      <p:grpSpPr>
        <a:xfrm>
          <a:off x="0" y="0"/>
          <a:ext cx="0" cy="0"/>
          <a:chOff x="0" y="0"/>
          <a:chExt cx="0" cy="0"/>
        </a:xfrm>
      </p:grpSpPr>
      <p:sp>
        <p:nvSpPr>
          <p:cNvPr id="65" name="Google Shape;65;p62"/>
          <p:cNvSpPr>
            <a:spLocks noGrp="1"/>
          </p:cNvSpPr>
          <p:nvPr>
            <p:ph type="pic" idx="2"/>
          </p:nvPr>
        </p:nvSpPr>
        <p:spPr>
          <a:xfrm>
            <a:off x="0" y="0"/>
            <a:ext cx="12193200" cy="6858000"/>
          </a:xfrm>
          <a:prstGeom prst="rect">
            <a:avLst/>
          </a:prstGeom>
          <a:solidFill>
            <a:srgbClr val="D8D8D8"/>
          </a:solidFill>
          <a:ln>
            <a:noFill/>
          </a:ln>
        </p:spPr>
        <p:txBody>
          <a:bodyPr/>
          <a:lstStyle/>
          <a:p>
            <a:endParaRPr/>
          </a:p>
        </p:txBody>
      </p:sp>
      <p:sp>
        <p:nvSpPr>
          <p:cNvPr id="66" name="Google Shape;66;p62"/>
          <p:cNvSpPr txBox="1">
            <a:spLocks noGrp="1"/>
          </p:cNvSpPr>
          <p:nvPr>
            <p:ph type="body" idx="1"/>
          </p:nvPr>
        </p:nvSpPr>
        <p:spPr>
          <a:xfrm>
            <a:off x="0" y="4698999"/>
            <a:ext cx="12192000" cy="2159001"/>
          </a:xfrm>
          <a:prstGeom prst="rect">
            <a:avLst/>
          </a:prstGeom>
          <a:gradFill>
            <a:gsLst>
              <a:gs pos="0">
                <a:srgbClr val="FFFFFF">
                  <a:alpha val="0"/>
                </a:srgbClr>
              </a:gs>
              <a:gs pos="24000">
                <a:srgbClr val="000000">
                  <a:alpha val="20000"/>
                </a:srgbClr>
              </a:gs>
              <a:gs pos="57000">
                <a:srgbClr val="000000">
                  <a:alpha val="49803"/>
                </a:srgbClr>
              </a:gs>
              <a:gs pos="87000">
                <a:srgbClr val="000000">
                  <a:alpha val="65098"/>
                </a:srgbClr>
              </a:gs>
              <a:gs pos="100000">
                <a:srgbClr val="000000">
                  <a:alpha val="65098"/>
                </a:srgbClr>
              </a:gs>
            </a:gsLst>
            <a:lin ang="5400000" scaled="0"/>
          </a:grad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7" name="Google Shape;67;p62"/>
          <p:cNvSpPr txBox="1">
            <a:spLocks noGrp="1"/>
          </p:cNvSpPr>
          <p:nvPr>
            <p:ph type="body" idx="3"/>
          </p:nvPr>
        </p:nvSpPr>
        <p:spPr>
          <a:xfrm>
            <a:off x="3423140" y="6228716"/>
            <a:ext cx="2582863" cy="296862"/>
          </a:xfrm>
          <a:prstGeom prst="rect">
            <a:avLst/>
          </a:prstGeom>
          <a:noFill/>
          <a:ln>
            <a:noFill/>
          </a:ln>
        </p:spPr>
        <p:txBody>
          <a:bodyPr spcFirstLastPara="1" wrap="square" lIns="91425" tIns="45700" rIns="91425" bIns="0" anchor="b" anchorCtr="0">
            <a:normAutofit/>
          </a:bodyPr>
          <a:lstStyle>
            <a:lvl1pPr marL="457200" marR="0" lvl="0" indent="-228600" algn="r" rtl="0">
              <a:lnSpc>
                <a:spcPct val="90000"/>
              </a:lnSpc>
              <a:spcBef>
                <a:spcPts val="1000"/>
              </a:spcBef>
              <a:spcAft>
                <a:spcPct val="0"/>
              </a:spcAft>
              <a:buClr>
                <a:schemeClr val="lt1"/>
              </a:buClr>
              <a:buSzPts val="900"/>
              <a:buFont typeface="Arial"/>
              <a:buNone/>
              <a:defRPr sz="900" b="0" i="0" u="none" strike="noStrike" cap="none">
                <a:solidFill>
                  <a:schemeClr val="lt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8" name="Google Shape;68;p62"/>
          <p:cNvSpPr txBox="1">
            <a:spLocks noGrp="1"/>
          </p:cNvSpPr>
          <p:nvPr>
            <p:ph type="body" idx="4"/>
          </p:nvPr>
        </p:nvSpPr>
        <p:spPr>
          <a:xfrm>
            <a:off x="6166340" y="6228716"/>
            <a:ext cx="2582863" cy="296862"/>
          </a:xfrm>
          <a:prstGeom prst="rect">
            <a:avLst/>
          </a:prstGeom>
          <a:noFill/>
          <a:ln>
            <a:noFill/>
          </a:ln>
        </p:spPr>
        <p:txBody>
          <a:bodyPr spcFirstLastPara="1" wrap="square" lIns="91425" tIns="45700" rIns="91425" bIns="0" anchor="b" anchorCtr="0">
            <a:normAutofit/>
          </a:bodyPr>
          <a:lstStyle>
            <a:lvl1pPr marL="457200" marR="0" lvl="0" indent="-228600" algn="l" rtl="0">
              <a:lnSpc>
                <a:spcPct val="90000"/>
              </a:lnSpc>
              <a:spcBef>
                <a:spcPts val="1000"/>
              </a:spcBef>
              <a:spcAft>
                <a:spcPct val="0"/>
              </a:spcAft>
              <a:buClr>
                <a:schemeClr val="lt1"/>
              </a:buClr>
              <a:buSzPts val="900"/>
              <a:buFont typeface="Arial"/>
              <a:buNone/>
              <a:defRPr sz="900" b="0" i="0" u="none" strike="noStrike" cap="none">
                <a:solidFill>
                  <a:schemeClr val="lt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9" name="Google Shape;69;p62"/>
          <p:cNvSpPr txBox="1">
            <a:spLocks noGrp="1"/>
          </p:cNvSpPr>
          <p:nvPr>
            <p:ph type="body" idx="5"/>
          </p:nvPr>
        </p:nvSpPr>
        <p:spPr>
          <a:xfrm>
            <a:off x="360843" y="3140075"/>
            <a:ext cx="1578024" cy="453600"/>
          </a:xfrm>
          <a:prstGeom prst="rect">
            <a:avLst/>
          </a:prstGeom>
          <a:solidFill>
            <a:schemeClr val="dk2"/>
          </a:solidFill>
          <a:ln>
            <a:noFill/>
          </a:ln>
        </p:spPr>
        <p:txBody>
          <a:bodyPr spcFirstLastPara="1" wrap="square" lIns="180000" tIns="180000" rIns="91425" bIns="36000" anchor="b" anchorCtr="0">
            <a:noAutofit/>
          </a:bodyPr>
          <a:lstStyle>
            <a:lvl1pPr marL="457200" marR="0" lvl="0" indent="-228600" algn="l" rtl="0">
              <a:lnSpc>
                <a:spcPct val="90000"/>
              </a:lnSpc>
              <a:spcBef>
                <a:spcPts val="1000"/>
              </a:spcBef>
              <a:spcAft>
                <a:spcPct val="0"/>
              </a:spcAft>
              <a:buClr>
                <a:schemeClr val="lt1"/>
              </a:buClr>
              <a:buSzPts val="2400"/>
              <a:buFont typeface="Arial"/>
              <a:buNone/>
              <a:defRPr sz="2400" b="0" i="0" u="none" strike="noStrike" cap="none">
                <a:solidFill>
                  <a:schemeClr val="lt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70" name="Google Shape;70;p62"/>
          <p:cNvSpPr txBox="1">
            <a:spLocks noGrp="1"/>
          </p:cNvSpPr>
          <p:nvPr>
            <p:ph type="body" idx="6"/>
          </p:nvPr>
        </p:nvSpPr>
        <p:spPr>
          <a:xfrm>
            <a:off x="360843" y="1736855"/>
            <a:ext cx="5725632" cy="648000"/>
          </a:xfrm>
          <a:prstGeom prst="rect">
            <a:avLst/>
          </a:prstGeom>
          <a:solidFill>
            <a:schemeClr val="dk2"/>
          </a:solidFill>
          <a:ln>
            <a:noFill/>
          </a:ln>
        </p:spPr>
        <p:txBody>
          <a:bodyPr spcFirstLastPara="1" wrap="square" lIns="180000" tIns="180000" rIns="91425" bIns="36000" anchor="b" anchorCtr="0">
            <a:noAutofit/>
          </a:bodyPr>
          <a:lstStyle>
            <a:lvl1pPr marL="457200" marR="0" lvl="0" indent="-228600" algn="l" rtl="0">
              <a:lnSpc>
                <a:spcPct val="90000"/>
              </a:lnSpc>
              <a:spcBef>
                <a:spcPts val="1000"/>
              </a:spcBef>
              <a:spcAft>
                <a:spcPct val="0"/>
              </a:spcAft>
              <a:buClr>
                <a:schemeClr val="lt1"/>
              </a:buClr>
              <a:buSzPts val="3600"/>
              <a:buFont typeface="Arial"/>
              <a:buNone/>
              <a:defRPr sz="3600" b="0" i="0" u="none" strike="noStrike" cap="none">
                <a:solidFill>
                  <a:schemeClr val="lt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71" name="Google Shape;71;p62"/>
          <p:cNvSpPr txBox="1">
            <a:spLocks noGrp="1"/>
          </p:cNvSpPr>
          <p:nvPr>
            <p:ph type="body" idx="7"/>
          </p:nvPr>
        </p:nvSpPr>
        <p:spPr>
          <a:xfrm>
            <a:off x="360842" y="531474"/>
            <a:ext cx="7392507" cy="1034040"/>
          </a:xfrm>
          <a:prstGeom prst="rect">
            <a:avLst/>
          </a:prstGeom>
          <a:solidFill>
            <a:schemeClr val="dk2"/>
          </a:solidFill>
          <a:ln>
            <a:noFill/>
          </a:ln>
        </p:spPr>
        <p:txBody>
          <a:bodyPr spcFirstLastPara="1" wrap="square" lIns="180000" tIns="180000" rIns="91425" bIns="36000" anchor="b" anchorCtr="0">
            <a:noAutofit/>
          </a:bodyPr>
          <a:lstStyle>
            <a:lvl1pPr marL="457200" marR="0" lvl="0" indent="-228600" algn="l" rtl="0">
              <a:lnSpc>
                <a:spcPct val="90000"/>
              </a:lnSpc>
              <a:spcBef>
                <a:spcPts val="1000"/>
              </a:spcBef>
              <a:spcAft>
                <a:spcPct val="0"/>
              </a:spcAft>
              <a:buClr>
                <a:schemeClr val="lt1"/>
              </a:buClr>
              <a:buSzPts val="6400"/>
              <a:buFont typeface="Arial"/>
              <a:buNone/>
              <a:defRPr sz="6400" b="0" i="0" u="none" strike="noStrike" cap="none">
                <a:solidFill>
                  <a:schemeClr val="lt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72" name="Google Shape;72;p62"/>
          <p:cNvSpPr>
            <a:spLocks noGrp="1"/>
          </p:cNvSpPr>
          <p:nvPr>
            <p:ph type="media" idx="8"/>
          </p:nvPr>
        </p:nvSpPr>
        <p:spPr>
          <a:xfrm>
            <a:off x="0" y="0"/>
            <a:ext cx="12193200" cy="144000"/>
          </a:xfrm>
          <a:prstGeom prst="rect">
            <a:avLst/>
          </a:prstGeom>
          <a:solidFill>
            <a:schemeClr val="dk2"/>
          </a:solidFill>
          <a:ln>
            <a:noFill/>
          </a:ln>
        </p:spPr>
        <p:txBody>
          <a:bodyPr spcFirstLastPara="1" wrap="square" lIns="91425" tIns="45700" rIns="91425" bIns="45700" anchor="t" anchorCtr="0">
            <a:noAutofit/>
          </a:bodyPr>
          <a:lstStyle>
            <a:lvl1pPr marR="0" lvl="0" algn="l" rtl="0">
              <a:lnSpc>
                <a:spcPct val="90000"/>
              </a:lnSpc>
              <a:spcBef>
                <a:spcPts val="10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R="0" lvl="1"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R="0" lvl="2"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R="0" lvl="3"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R="0" lvl="4"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R="0" lvl="5"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73" name="Google Shape;73;p62"/>
          <p:cNvSpPr>
            <a:spLocks noGrp="1"/>
          </p:cNvSpPr>
          <p:nvPr>
            <p:ph type="media" idx="9"/>
          </p:nvPr>
        </p:nvSpPr>
        <p:spPr>
          <a:xfrm>
            <a:off x="12048566" y="0"/>
            <a:ext cx="144000" cy="6858000"/>
          </a:xfrm>
          <a:prstGeom prst="rect">
            <a:avLst/>
          </a:prstGeom>
          <a:solidFill>
            <a:schemeClr val="dk2"/>
          </a:solidFill>
          <a:ln>
            <a:noFill/>
          </a:ln>
        </p:spPr>
        <p:txBody>
          <a:bodyPr spcFirstLastPara="1" wrap="square" lIns="91425" tIns="45700" rIns="91425" bIns="45700" anchor="t" anchorCtr="0">
            <a:noAutofit/>
          </a:bodyPr>
          <a:lstStyle>
            <a:lvl1pPr marR="0" lvl="0" algn="l" rtl="0">
              <a:lnSpc>
                <a:spcPct val="90000"/>
              </a:lnSpc>
              <a:spcBef>
                <a:spcPts val="10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R="0" lvl="1"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R="0" lvl="2"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R="0" lvl="3"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R="0" lvl="4"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R="0" lvl="5"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74" name="Google Shape;74;p62"/>
          <p:cNvSpPr>
            <a:spLocks noGrp="1"/>
          </p:cNvSpPr>
          <p:nvPr>
            <p:ph type="media" idx="13"/>
          </p:nvPr>
        </p:nvSpPr>
        <p:spPr>
          <a:xfrm>
            <a:off x="0" y="6714565"/>
            <a:ext cx="12193200" cy="144000"/>
          </a:xfrm>
          <a:prstGeom prst="rect">
            <a:avLst/>
          </a:prstGeom>
          <a:solidFill>
            <a:schemeClr val="dk2"/>
          </a:solidFill>
          <a:ln>
            <a:noFill/>
          </a:ln>
        </p:spPr>
        <p:txBody>
          <a:bodyPr spcFirstLastPara="1" wrap="square" lIns="91425" tIns="45700" rIns="91425" bIns="45700" anchor="t" anchorCtr="0">
            <a:noAutofit/>
          </a:bodyPr>
          <a:lstStyle>
            <a:lvl1pPr marR="0" lvl="0" algn="l" rtl="0">
              <a:lnSpc>
                <a:spcPct val="90000"/>
              </a:lnSpc>
              <a:spcBef>
                <a:spcPts val="10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R="0" lvl="1"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R="0" lvl="2"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R="0" lvl="3"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R="0" lvl="4"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R="0" lvl="5"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75" name="Google Shape;75;p62"/>
          <p:cNvSpPr>
            <a:spLocks noGrp="1"/>
          </p:cNvSpPr>
          <p:nvPr>
            <p:ph type="media" idx="14"/>
          </p:nvPr>
        </p:nvSpPr>
        <p:spPr>
          <a:xfrm>
            <a:off x="0" y="0"/>
            <a:ext cx="144000" cy="6858000"/>
          </a:xfrm>
          <a:prstGeom prst="rect">
            <a:avLst/>
          </a:prstGeom>
          <a:solidFill>
            <a:schemeClr val="dk2"/>
          </a:solidFill>
          <a:ln>
            <a:noFill/>
          </a:ln>
        </p:spPr>
        <p:txBody>
          <a:bodyPr spcFirstLastPara="1" wrap="square" lIns="91425" tIns="45700" rIns="91425" bIns="45700" anchor="t" anchorCtr="0">
            <a:noAutofit/>
          </a:bodyPr>
          <a:lstStyle>
            <a:lvl1pPr marR="0" lvl="0" algn="l" rtl="0">
              <a:lnSpc>
                <a:spcPct val="90000"/>
              </a:lnSpc>
              <a:spcBef>
                <a:spcPts val="10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R="0" lvl="1"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R="0" lvl="2"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R="0" lvl="3"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R="0" lvl="4"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R="0" lvl="5"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76" name="Google Shape;76;p62"/>
          <p:cNvSpPr txBox="1">
            <a:spLocks noGrp="1"/>
          </p:cNvSpPr>
          <p:nvPr>
            <p:ph type="body" idx="15"/>
          </p:nvPr>
        </p:nvSpPr>
        <p:spPr>
          <a:xfrm>
            <a:off x="360842" y="5993049"/>
            <a:ext cx="2182661" cy="544559"/>
          </a:xfrm>
          <a:prstGeom prst="rect">
            <a:avLst/>
          </a:prstGeom>
          <a:blipFill rotWithShape="1">
            <a:blip r:embed="rId2">
              <a:alphaModFix/>
              <a:extLst>
                <a:ext uri="{28A0092B-C50C-407E-A947-70E740481C1C}">
                  <a14:useLocalDpi xmlns:a14="http://schemas.microsoft.com/office/drawing/2010/main"/>
                </a:ext>
              </a:extLst>
            </a:blip>
            <a:stretch>
              <a:fillRect/>
            </a:stretch>
          </a:blip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77" name="Google Shape;77;p62"/>
          <p:cNvSpPr txBox="1">
            <a:spLocks noGrp="1"/>
          </p:cNvSpPr>
          <p:nvPr>
            <p:ph type="body" idx="16"/>
          </p:nvPr>
        </p:nvSpPr>
        <p:spPr>
          <a:xfrm>
            <a:off x="9305366" y="6014967"/>
            <a:ext cx="2369962" cy="522641"/>
          </a:xfrm>
          <a:prstGeom prst="rect">
            <a:avLst/>
          </a:prstGeom>
          <a:blipFill rotWithShape="1">
            <a:blip r:embed="rId3">
              <a:alphaModFix/>
              <a:extLst>
                <a:ext uri="{28A0092B-C50C-407E-A947-70E740481C1C}">
                  <a14:useLocalDpi xmlns:a14="http://schemas.microsoft.com/office/drawing/2010/main"/>
                </a:ext>
              </a:extLst>
            </a:blip>
            <a:stretch>
              <a:fillRect/>
            </a:stretch>
          </a:blip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2_Title [Red]">
  <p:cSld name="2_Title [Red]">
    <p:bg>
      <p:bgPr>
        <a:solidFill>
          <a:schemeClr val="dk2"/>
        </a:solidFill>
        <a:effectLst/>
      </p:bgPr>
    </p:bg>
    <p:spTree>
      <p:nvGrpSpPr>
        <p:cNvPr id="1" name="Shape 78"/>
        <p:cNvGrpSpPr/>
        <p:nvPr/>
      </p:nvGrpSpPr>
      <p:grpSpPr>
        <a:xfrm>
          <a:off x="0" y="0"/>
          <a:ext cx="0" cy="0"/>
          <a:chOff x="0" y="0"/>
          <a:chExt cx="0" cy="0"/>
        </a:xfrm>
      </p:grpSpPr>
      <p:sp>
        <p:nvSpPr>
          <p:cNvPr id="79" name="Google Shape;79;p63"/>
          <p:cNvSpPr txBox="1">
            <a:spLocks noGrp="1"/>
          </p:cNvSpPr>
          <p:nvPr>
            <p:ph type="body" idx="1"/>
          </p:nvPr>
        </p:nvSpPr>
        <p:spPr>
          <a:xfrm>
            <a:off x="360843" y="3429000"/>
            <a:ext cx="2136172" cy="453600"/>
          </a:xfrm>
          <a:prstGeom prst="rect">
            <a:avLst/>
          </a:prstGeom>
          <a:noFill/>
          <a:ln>
            <a:noFill/>
          </a:ln>
        </p:spPr>
        <p:txBody>
          <a:bodyPr spcFirstLastPara="1" wrap="square" lIns="180000" tIns="180000" rIns="91425" bIns="36000" anchor="b" anchorCtr="0">
            <a:noAutofit/>
          </a:bodyPr>
          <a:lstStyle>
            <a:lvl1pPr marL="457200" marR="0" lvl="0" indent="-228600" algn="l" rtl="0">
              <a:lnSpc>
                <a:spcPct val="90000"/>
              </a:lnSpc>
              <a:spcBef>
                <a:spcPts val="1000"/>
              </a:spcBef>
              <a:spcAft>
                <a:spcPct val="0"/>
              </a:spcAft>
              <a:buClr>
                <a:schemeClr val="lt1"/>
              </a:buClr>
              <a:buSzPts val="2400"/>
              <a:buFont typeface="Arial"/>
              <a:buNone/>
              <a:defRPr sz="2400" b="0" i="0" u="none" strike="noStrike" cap="none">
                <a:solidFill>
                  <a:schemeClr val="lt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80" name="Google Shape;80;p63"/>
          <p:cNvSpPr txBox="1">
            <a:spLocks noGrp="1"/>
          </p:cNvSpPr>
          <p:nvPr>
            <p:ph type="body" idx="2"/>
          </p:nvPr>
        </p:nvSpPr>
        <p:spPr>
          <a:xfrm>
            <a:off x="360843" y="1736855"/>
            <a:ext cx="4304942" cy="648000"/>
          </a:xfrm>
          <a:prstGeom prst="rect">
            <a:avLst/>
          </a:prstGeom>
          <a:noFill/>
          <a:ln>
            <a:noFill/>
          </a:ln>
        </p:spPr>
        <p:txBody>
          <a:bodyPr spcFirstLastPara="1" wrap="square" lIns="180000" tIns="180000" rIns="91425" bIns="36000" anchor="b" anchorCtr="0">
            <a:noAutofit/>
          </a:bodyPr>
          <a:lstStyle>
            <a:lvl1pPr marL="457200" marR="0" lvl="0" indent="-228600" algn="l" rtl="0">
              <a:lnSpc>
                <a:spcPct val="90000"/>
              </a:lnSpc>
              <a:spcBef>
                <a:spcPts val="1000"/>
              </a:spcBef>
              <a:spcAft>
                <a:spcPct val="0"/>
              </a:spcAft>
              <a:buClr>
                <a:schemeClr val="lt1"/>
              </a:buClr>
              <a:buSzPts val="3600"/>
              <a:buFont typeface="Arial"/>
              <a:buNone/>
              <a:defRPr sz="3600" b="0" i="0" u="none" strike="noStrike" cap="none">
                <a:solidFill>
                  <a:schemeClr val="lt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81" name="Google Shape;81;p63"/>
          <p:cNvSpPr txBox="1">
            <a:spLocks noGrp="1"/>
          </p:cNvSpPr>
          <p:nvPr>
            <p:ph type="body" idx="3"/>
          </p:nvPr>
        </p:nvSpPr>
        <p:spPr>
          <a:xfrm>
            <a:off x="360843" y="531474"/>
            <a:ext cx="6458400" cy="1034040"/>
          </a:xfrm>
          <a:prstGeom prst="rect">
            <a:avLst/>
          </a:prstGeom>
          <a:noFill/>
          <a:ln>
            <a:noFill/>
          </a:ln>
        </p:spPr>
        <p:txBody>
          <a:bodyPr spcFirstLastPara="1" wrap="square" lIns="180000" tIns="180000" rIns="91425" bIns="36000" anchor="b" anchorCtr="0">
            <a:noAutofit/>
          </a:bodyPr>
          <a:lstStyle>
            <a:lvl1pPr marL="457200" marR="0" lvl="0" indent="-228600" algn="l" rtl="0">
              <a:lnSpc>
                <a:spcPct val="90000"/>
              </a:lnSpc>
              <a:spcBef>
                <a:spcPts val="1000"/>
              </a:spcBef>
              <a:spcAft>
                <a:spcPct val="0"/>
              </a:spcAft>
              <a:buClr>
                <a:schemeClr val="lt1"/>
              </a:buClr>
              <a:buSzPts val="6400"/>
              <a:buFont typeface="Arial"/>
              <a:buNone/>
              <a:defRPr sz="6400" b="0" i="0" u="none" strike="noStrike" cap="none">
                <a:solidFill>
                  <a:schemeClr val="lt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grpSp>
        <p:nvGrpSpPr>
          <p:cNvPr id="82" name="Google Shape;82;p63"/>
          <p:cNvGrpSpPr/>
          <p:nvPr/>
        </p:nvGrpSpPr>
        <p:grpSpPr>
          <a:xfrm>
            <a:off x="0" y="-1129"/>
            <a:ext cx="12203149" cy="6859131"/>
            <a:chOff x="0" y="-1129"/>
            <a:chExt cx="12203149" cy="6859131"/>
          </a:xfrm>
        </p:grpSpPr>
        <p:sp>
          <p:nvSpPr>
            <p:cNvPr id="83" name="Google Shape;83;p63"/>
            <p:cNvSpPr/>
            <p:nvPr/>
          </p:nvSpPr>
          <p:spPr>
            <a:xfrm rot="5400000">
              <a:off x="-3358277" y="3358277"/>
              <a:ext cx="6858002" cy="14144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rgbClr val="F50014"/>
                </a:solidFill>
                <a:latin typeface="Arial"/>
                <a:ea typeface="Arial"/>
                <a:cs typeface="Arial"/>
                <a:sym typeface="Arial"/>
              </a:endParaRPr>
            </a:p>
          </p:txBody>
        </p:sp>
        <p:sp>
          <p:nvSpPr>
            <p:cNvPr id="84" name="Google Shape;84;p63"/>
            <p:cNvSpPr/>
            <p:nvPr/>
          </p:nvSpPr>
          <p:spPr>
            <a:xfrm rot="5400000">
              <a:off x="8703423" y="3357712"/>
              <a:ext cx="6858002" cy="14144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rgbClr val="F50014"/>
                </a:solidFill>
                <a:latin typeface="Arial"/>
                <a:ea typeface="Arial"/>
                <a:cs typeface="Arial"/>
                <a:sym typeface="Arial"/>
              </a:endParaRPr>
            </a:p>
          </p:txBody>
        </p:sp>
        <p:sp>
          <p:nvSpPr>
            <p:cNvPr id="85" name="Google Shape;85;p63"/>
            <p:cNvSpPr/>
            <p:nvPr/>
          </p:nvSpPr>
          <p:spPr>
            <a:xfrm>
              <a:off x="0" y="-1129"/>
              <a:ext cx="12203149" cy="14144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rgbClr val="F50014"/>
                </a:solidFill>
                <a:latin typeface="Arial"/>
                <a:ea typeface="Arial"/>
                <a:cs typeface="Arial"/>
                <a:sym typeface="Arial"/>
              </a:endParaRPr>
            </a:p>
          </p:txBody>
        </p:sp>
        <p:sp>
          <p:nvSpPr>
            <p:cNvPr id="86" name="Google Shape;86;p63"/>
            <p:cNvSpPr/>
            <p:nvPr/>
          </p:nvSpPr>
          <p:spPr>
            <a:xfrm>
              <a:off x="0" y="6715989"/>
              <a:ext cx="12203148" cy="14144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rgbClr val="F50014"/>
                </a:solidFill>
                <a:latin typeface="Arial"/>
                <a:ea typeface="Arial"/>
                <a:cs typeface="Arial"/>
                <a:sym typeface="Arial"/>
              </a:endParaRPr>
            </a:p>
          </p:txBody>
        </p:sp>
      </p:grpSp>
      <p:sp>
        <p:nvSpPr>
          <p:cNvPr id="87" name="Google Shape;87;p63"/>
          <p:cNvSpPr txBox="1">
            <a:spLocks noGrp="1"/>
          </p:cNvSpPr>
          <p:nvPr>
            <p:ph type="body" idx="4"/>
          </p:nvPr>
        </p:nvSpPr>
        <p:spPr>
          <a:xfrm>
            <a:off x="360842" y="5993049"/>
            <a:ext cx="2182661" cy="544559"/>
          </a:xfrm>
          <a:prstGeom prst="rect">
            <a:avLst/>
          </a:prstGeom>
          <a:blipFill rotWithShape="1">
            <a:blip r:embed="rId2">
              <a:alphaModFix/>
              <a:extLst>
                <a:ext uri="{28A0092B-C50C-407E-A947-70E740481C1C}">
                  <a14:useLocalDpi xmlns:a14="http://schemas.microsoft.com/office/drawing/2010/main"/>
                </a:ext>
              </a:extLst>
            </a:blip>
            <a:stretch>
              <a:fillRect/>
            </a:stretch>
          </a:blip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88" name="Google Shape;88;p63"/>
          <p:cNvSpPr txBox="1">
            <a:spLocks noGrp="1"/>
          </p:cNvSpPr>
          <p:nvPr>
            <p:ph type="body" idx="5"/>
          </p:nvPr>
        </p:nvSpPr>
        <p:spPr>
          <a:xfrm>
            <a:off x="9305366" y="6014967"/>
            <a:ext cx="2369962" cy="522641"/>
          </a:xfrm>
          <a:prstGeom prst="rect">
            <a:avLst/>
          </a:prstGeom>
          <a:blipFill rotWithShape="1">
            <a:blip r:embed="rId3">
              <a:alphaModFix/>
              <a:extLst>
                <a:ext uri="{28A0092B-C50C-407E-A947-70E740481C1C}">
                  <a14:useLocalDpi xmlns:a14="http://schemas.microsoft.com/office/drawing/2010/main"/>
                </a:ext>
              </a:extLst>
            </a:blip>
            <a:stretch>
              <a:fillRect/>
            </a:stretch>
          </a:blip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1_Title [Red]">
  <p:cSld name="1_Title [Red]">
    <p:bg>
      <p:bgPr>
        <a:solidFill>
          <a:schemeClr val="accent1"/>
        </a:solidFill>
        <a:effectLst/>
      </p:bgPr>
    </p:bg>
    <p:spTree>
      <p:nvGrpSpPr>
        <p:cNvPr id="1" name="Shape 89"/>
        <p:cNvGrpSpPr/>
        <p:nvPr/>
      </p:nvGrpSpPr>
      <p:grpSpPr>
        <a:xfrm>
          <a:off x="0" y="0"/>
          <a:ext cx="0" cy="0"/>
          <a:chOff x="0" y="0"/>
          <a:chExt cx="0" cy="0"/>
        </a:xfrm>
      </p:grpSpPr>
      <p:sp>
        <p:nvSpPr>
          <p:cNvPr id="90" name="Google Shape;90;p64"/>
          <p:cNvSpPr txBox="1">
            <a:spLocks noGrp="1"/>
          </p:cNvSpPr>
          <p:nvPr>
            <p:ph type="body" idx="1"/>
          </p:nvPr>
        </p:nvSpPr>
        <p:spPr>
          <a:xfrm>
            <a:off x="360843" y="3429000"/>
            <a:ext cx="2136172" cy="453600"/>
          </a:xfrm>
          <a:prstGeom prst="rect">
            <a:avLst/>
          </a:prstGeom>
          <a:noFill/>
          <a:ln>
            <a:noFill/>
          </a:ln>
        </p:spPr>
        <p:txBody>
          <a:bodyPr spcFirstLastPara="1" wrap="square" lIns="180000" tIns="180000" rIns="91425" bIns="36000" anchor="b" anchorCtr="0">
            <a:noAutofit/>
          </a:bodyPr>
          <a:lstStyle>
            <a:lvl1pPr marL="457200" marR="0" lvl="0" indent="-228600" algn="l" rtl="0">
              <a:lnSpc>
                <a:spcPct val="90000"/>
              </a:lnSpc>
              <a:spcBef>
                <a:spcPts val="1000"/>
              </a:spcBef>
              <a:spcAft>
                <a:spcPct val="0"/>
              </a:spcAft>
              <a:buClr>
                <a:schemeClr val="lt1"/>
              </a:buClr>
              <a:buSzPts val="2400"/>
              <a:buFont typeface="Arial"/>
              <a:buNone/>
              <a:defRPr sz="2400" b="0" i="0" u="none" strike="noStrike" cap="none">
                <a:solidFill>
                  <a:schemeClr val="lt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91" name="Google Shape;91;p64"/>
          <p:cNvSpPr txBox="1">
            <a:spLocks noGrp="1"/>
          </p:cNvSpPr>
          <p:nvPr>
            <p:ph type="body" idx="2"/>
          </p:nvPr>
        </p:nvSpPr>
        <p:spPr>
          <a:xfrm>
            <a:off x="360843" y="1736855"/>
            <a:ext cx="4304942" cy="648000"/>
          </a:xfrm>
          <a:prstGeom prst="rect">
            <a:avLst/>
          </a:prstGeom>
          <a:noFill/>
          <a:ln>
            <a:noFill/>
          </a:ln>
        </p:spPr>
        <p:txBody>
          <a:bodyPr spcFirstLastPara="1" wrap="square" lIns="180000" tIns="180000" rIns="91425" bIns="36000" anchor="b" anchorCtr="0">
            <a:noAutofit/>
          </a:bodyPr>
          <a:lstStyle>
            <a:lvl1pPr marL="457200" marR="0" lvl="0" indent="-228600" algn="l" rtl="0">
              <a:lnSpc>
                <a:spcPct val="90000"/>
              </a:lnSpc>
              <a:spcBef>
                <a:spcPts val="1000"/>
              </a:spcBef>
              <a:spcAft>
                <a:spcPct val="0"/>
              </a:spcAft>
              <a:buClr>
                <a:schemeClr val="lt1"/>
              </a:buClr>
              <a:buSzPts val="3600"/>
              <a:buFont typeface="Arial"/>
              <a:buNone/>
              <a:defRPr sz="3600" b="0" i="0" u="none" strike="noStrike" cap="none">
                <a:solidFill>
                  <a:schemeClr val="lt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92" name="Google Shape;92;p64"/>
          <p:cNvSpPr txBox="1">
            <a:spLocks noGrp="1"/>
          </p:cNvSpPr>
          <p:nvPr>
            <p:ph type="body" idx="3"/>
          </p:nvPr>
        </p:nvSpPr>
        <p:spPr>
          <a:xfrm>
            <a:off x="360843" y="531474"/>
            <a:ext cx="6458400" cy="1034040"/>
          </a:xfrm>
          <a:prstGeom prst="rect">
            <a:avLst/>
          </a:prstGeom>
          <a:noFill/>
          <a:ln>
            <a:noFill/>
          </a:ln>
        </p:spPr>
        <p:txBody>
          <a:bodyPr spcFirstLastPara="1" wrap="square" lIns="180000" tIns="180000" rIns="91425" bIns="36000" anchor="b" anchorCtr="0">
            <a:noAutofit/>
          </a:bodyPr>
          <a:lstStyle>
            <a:lvl1pPr marL="457200" marR="0" lvl="0" indent="-228600" algn="l" rtl="0">
              <a:lnSpc>
                <a:spcPct val="90000"/>
              </a:lnSpc>
              <a:spcBef>
                <a:spcPts val="1000"/>
              </a:spcBef>
              <a:spcAft>
                <a:spcPct val="0"/>
              </a:spcAft>
              <a:buClr>
                <a:schemeClr val="lt1"/>
              </a:buClr>
              <a:buSzPts val="6400"/>
              <a:buFont typeface="Arial"/>
              <a:buNone/>
              <a:defRPr sz="6400" b="0" i="0" u="none" strike="noStrike" cap="none">
                <a:solidFill>
                  <a:schemeClr val="lt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grpSp>
        <p:nvGrpSpPr>
          <p:cNvPr id="93" name="Google Shape;93;p64"/>
          <p:cNvGrpSpPr/>
          <p:nvPr/>
        </p:nvGrpSpPr>
        <p:grpSpPr>
          <a:xfrm>
            <a:off x="0" y="-1129"/>
            <a:ext cx="12203149" cy="6859131"/>
            <a:chOff x="0" y="-1129"/>
            <a:chExt cx="12203149" cy="6859131"/>
          </a:xfrm>
        </p:grpSpPr>
        <p:sp>
          <p:nvSpPr>
            <p:cNvPr id="94" name="Google Shape;94;p64"/>
            <p:cNvSpPr/>
            <p:nvPr/>
          </p:nvSpPr>
          <p:spPr>
            <a:xfrm rot="5400000">
              <a:off x="-3358277" y="3358277"/>
              <a:ext cx="6858002" cy="14144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rgbClr val="F50014"/>
                </a:solidFill>
                <a:latin typeface="Arial"/>
                <a:ea typeface="Arial"/>
                <a:cs typeface="Arial"/>
                <a:sym typeface="Arial"/>
              </a:endParaRPr>
            </a:p>
          </p:txBody>
        </p:sp>
        <p:sp>
          <p:nvSpPr>
            <p:cNvPr id="95" name="Google Shape;95;p64"/>
            <p:cNvSpPr/>
            <p:nvPr/>
          </p:nvSpPr>
          <p:spPr>
            <a:xfrm rot="5400000">
              <a:off x="8703423" y="3357712"/>
              <a:ext cx="6858002" cy="14144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rgbClr val="F50014"/>
                </a:solidFill>
                <a:latin typeface="Arial"/>
                <a:ea typeface="Arial"/>
                <a:cs typeface="Arial"/>
                <a:sym typeface="Arial"/>
              </a:endParaRPr>
            </a:p>
          </p:txBody>
        </p:sp>
        <p:sp>
          <p:nvSpPr>
            <p:cNvPr id="96" name="Google Shape;96;p64"/>
            <p:cNvSpPr/>
            <p:nvPr/>
          </p:nvSpPr>
          <p:spPr>
            <a:xfrm>
              <a:off x="0" y="-1129"/>
              <a:ext cx="12203149" cy="14144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rgbClr val="F50014"/>
                </a:solidFill>
                <a:latin typeface="Arial"/>
                <a:ea typeface="Arial"/>
                <a:cs typeface="Arial"/>
                <a:sym typeface="Arial"/>
              </a:endParaRPr>
            </a:p>
          </p:txBody>
        </p:sp>
        <p:sp>
          <p:nvSpPr>
            <p:cNvPr id="97" name="Google Shape;97;p64"/>
            <p:cNvSpPr/>
            <p:nvPr/>
          </p:nvSpPr>
          <p:spPr>
            <a:xfrm>
              <a:off x="0" y="6715989"/>
              <a:ext cx="12203148" cy="14144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rgbClr val="F50014"/>
                </a:solidFill>
                <a:latin typeface="Arial"/>
                <a:ea typeface="Arial"/>
                <a:cs typeface="Arial"/>
                <a:sym typeface="Arial"/>
              </a:endParaRPr>
            </a:p>
          </p:txBody>
        </p:sp>
      </p:grpSp>
      <p:sp>
        <p:nvSpPr>
          <p:cNvPr id="98" name="Google Shape;98;p64"/>
          <p:cNvSpPr txBox="1">
            <a:spLocks noGrp="1"/>
          </p:cNvSpPr>
          <p:nvPr>
            <p:ph type="body" idx="4"/>
          </p:nvPr>
        </p:nvSpPr>
        <p:spPr>
          <a:xfrm>
            <a:off x="360842" y="5993049"/>
            <a:ext cx="2182661" cy="544559"/>
          </a:xfrm>
          <a:prstGeom prst="rect">
            <a:avLst/>
          </a:prstGeom>
          <a:blipFill rotWithShape="1">
            <a:blip r:embed="rId2">
              <a:alphaModFix/>
              <a:extLst>
                <a:ext uri="{28A0092B-C50C-407E-A947-70E740481C1C}">
                  <a14:useLocalDpi xmlns:a14="http://schemas.microsoft.com/office/drawing/2010/main"/>
                </a:ext>
              </a:extLst>
            </a:blip>
            <a:stretch>
              <a:fillRect/>
            </a:stretch>
          </a:blip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99" name="Google Shape;99;p64"/>
          <p:cNvSpPr txBox="1">
            <a:spLocks noGrp="1"/>
          </p:cNvSpPr>
          <p:nvPr>
            <p:ph type="body" idx="5"/>
          </p:nvPr>
        </p:nvSpPr>
        <p:spPr>
          <a:xfrm>
            <a:off x="9305366" y="6014967"/>
            <a:ext cx="2369962" cy="522641"/>
          </a:xfrm>
          <a:prstGeom prst="rect">
            <a:avLst/>
          </a:prstGeom>
          <a:blipFill rotWithShape="1">
            <a:blip r:embed="rId3">
              <a:alphaModFix/>
              <a:extLst>
                <a:ext uri="{28A0092B-C50C-407E-A947-70E740481C1C}">
                  <a14:useLocalDpi xmlns:a14="http://schemas.microsoft.com/office/drawing/2010/main"/>
                </a:ext>
              </a:extLst>
            </a:blip>
            <a:stretch>
              <a:fillRect/>
            </a:stretch>
          </a:blip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4_Full Image">
  <p:cSld name="4_Full Image">
    <p:bg>
      <p:bgPr>
        <a:solidFill>
          <a:schemeClr val="dk2"/>
        </a:solidFill>
        <a:effectLst/>
      </p:bgPr>
    </p:bg>
    <p:spTree>
      <p:nvGrpSpPr>
        <p:cNvPr id="1" name="Shape 115"/>
        <p:cNvGrpSpPr/>
        <p:nvPr/>
      </p:nvGrpSpPr>
      <p:grpSpPr>
        <a:xfrm>
          <a:off x="0" y="0"/>
          <a:ext cx="0" cy="0"/>
          <a:chOff x="0" y="0"/>
          <a:chExt cx="0" cy="0"/>
        </a:xfrm>
      </p:grpSpPr>
      <p:sp>
        <p:nvSpPr>
          <p:cNvPr id="116" name="Google Shape;116;p66"/>
          <p:cNvSpPr>
            <a:spLocks noGrp="1"/>
          </p:cNvSpPr>
          <p:nvPr>
            <p:ph type="pic" idx="2"/>
          </p:nvPr>
        </p:nvSpPr>
        <p:spPr>
          <a:xfrm>
            <a:off x="141447" y="140319"/>
            <a:ext cx="11920251" cy="6575106"/>
          </a:xfrm>
          <a:prstGeom prst="rect">
            <a:avLst/>
          </a:prstGeom>
          <a:solidFill>
            <a:srgbClr val="D8D8D8"/>
          </a:solidFill>
          <a:ln>
            <a:noFill/>
          </a:ln>
        </p:spPr>
        <p:txBody>
          <a:bodyPr/>
          <a:lstStyle/>
          <a:p>
            <a:endParaRPr/>
          </a:p>
        </p:txBody>
      </p:sp>
      <p:sp>
        <p:nvSpPr>
          <p:cNvPr id="117" name="Google Shape;117;p66"/>
          <p:cNvSpPr txBox="1">
            <a:spLocks noGrp="1"/>
          </p:cNvSpPr>
          <p:nvPr>
            <p:ph type="body" idx="1"/>
          </p:nvPr>
        </p:nvSpPr>
        <p:spPr>
          <a:xfrm>
            <a:off x="3423140" y="6228716"/>
            <a:ext cx="2582863" cy="296862"/>
          </a:xfrm>
          <a:prstGeom prst="rect">
            <a:avLst/>
          </a:prstGeom>
          <a:noFill/>
          <a:ln>
            <a:noFill/>
          </a:ln>
        </p:spPr>
        <p:txBody>
          <a:bodyPr spcFirstLastPara="1" wrap="square" lIns="91425" tIns="45700" rIns="91425" bIns="0" anchor="b" anchorCtr="0">
            <a:normAutofit/>
          </a:bodyPr>
          <a:lstStyle>
            <a:lvl1pPr marL="457200" marR="0" lvl="0" indent="-228600" algn="r" rtl="0">
              <a:lnSpc>
                <a:spcPct val="90000"/>
              </a:lnSpc>
              <a:spcBef>
                <a:spcPts val="1000"/>
              </a:spcBef>
              <a:spcAft>
                <a:spcPct val="0"/>
              </a:spcAft>
              <a:buClr>
                <a:schemeClr val="lt1"/>
              </a:buClr>
              <a:buSzPts val="900"/>
              <a:buFont typeface="Arial"/>
              <a:buNone/>
              <a:defRPr sz="900" b="0" i="0" u="none" strike="noStrike" cap="none">
                <a:solidFill>
                  <a:schemeClr val="lt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18" name="Google Shape;118;p66"/>
          <p:cNvSpPr txBox="1">
            <a:spLocks noGrp="1"/>
          </p:cNvSpPr>
          <p:nvPr>
            <p:ph type="body" idx="3"/>
          </p:nvPr>
        </p:nvSpPr>
        <p:spPr>
          <a:xfrm>
            <a:off x="6166340" y="6228716"/>
            <a:ext cx="2582863" cy="296862"/>
          </a:xfrm>
          <a:prstGeom prst="rect">
            <a:avLst/>
          </a:prstGeom>
          <a:noFill/>
          <a:ln>
            <a:noFill/>
          </a:ln>
        </p:spPr>
        <p:txBody>
          <a:bodyPr spcFirstLastPara="1" wrap="square" lIns="91425" tIns="45700" rIns="91425" bIns="0" anchor="b" anchorCtr="0">
            <a:normAutofit/>
          </a:bodyPr>
          <a:lstStyle>
            <a:lvl1pPr marL="457200" marR="0" lvl="0" indent="-228600" algn="l" rtl="0">
              <a:lnSpc>
                <a:spcPct val="90000"/>
              </a:lnSpc>
              <a:spcBef>
                <a:spcPts val="1000"/>
              </a:spcBef>
              <a:spcAft>
                <a:spcPct val="0"/>
              </a:spcAft>
              <a:buClr>
                <a:schemeClr val="lt1"/>
              </a:buClr>
              <a:buSzPts val="900"/>
              <a:buFont typeface="Arial"/>
              <a:buNone/>
              <a:defRPr sz="900" b="0" i="0" u="none" strike="noStrike" cap="none">
                <a:solidFill>
                  <a:schemeClr val="lt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19" name="Google Shape;119;p66"/>
          <p:cNvSpPr txBox="1">
            <a:spLocks noGrp="1"/>
          </p:cNvSpPr>
          <p:nvPr>
            <p:ph type="body" idx="4"/>
          </p:nvPr>
        </p:nvSpPr>
        <p:spPr>
          <a:xfrm>
            <a:off x="1023777" y="629972"/>
            <a:ext cx="6500722" cy="936000"/>
          </a:xfrm>
          <a:prstGeom prst="rect">
            <a:avLst/>
          </a:prstGeom>
          <a:noFill/>
          <a:ln>
            <a:noFill/>
          </a:ln>
        </p:spPr>
        <p:txBody>
          <a:bodyPr spcFirstLastPara="1" wrap="square" lIns="0" tIns="180000" rIns="90000" bIns="36000" anchor="t" anchorCtr="0">
            <a:noAutofit/>
          </a:bodyPr>
          <a:lstStyle>
            <a:lvl1pPr marL="457200" marR="0" lvl="0" indent="-228600" algn="l" rtl="0">
              <a:lnSpc>
                <a:spcPct val="90000"/>
              </a:lnSpc>
              <a:spcBef>
                <a:spcPts val="1000"/>
              </a:spcBef>
              <a:spcAft>
                <a:spcPct val="0"/>
              </a:spcAft>
              <a:buClr>
                <a:schemeClr val="dk2"/>
              </a:buClr>
              <a:buSzPts val="4200"/>
              <a:buFont typeface="Arial"/>
              <a:buNone/>
              <a:defRPr sz="4200" b="1" i="0" u="none" strike="noStrike" cap="none">
                <a:solidFill>
                  <a:schemeClr val="dk2"/>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20" name="Google Shape;120;p66"/>
          <p:cNvSpPr txBox="1">
            <a:spLocks noGrp="1"/>
          </p:cNvSpPr>
          <p:nvPr>
            <p:ph type="body" idx="5"/>
          </p:nvPr>
        </p:nvSpPr>
        <p:spPr>
          <a:xfrm>
            <a:off x="9305366" y="6014967"/>
            <a:ext cx="2369962" cy="522641"/>
          </a:xfrm>
          <a:prstGeom prst="rect">
            <a:avLst/>
          </a:prstGeom>
          <a:blipFill rotWithShape="1">
            <a:blip r:embed="rId2">
              <a:alphaModFix/>
              <a:extLst>
                <a:ext uri="{28A0092B-C50C-407E-A947-70E740481C1C}">
                  <a14:useLocalDpi xmlns:a14="http://schemas.microsoft.com/office/drawing/2010/main"/>
                </a:ext>
              </a:extLst>
            </a:blip>
            <a:stretch>
              <a:fillRect/>
            </a:stretch>
          </a:blip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21" name="Google Shape;121;p66"/>
          <p:cNvSpPr txBox="1">
            <a:spLocks noGrp="1"/>
          </p:cNvSpPr>
          <p:nvPr>
            <p:ph type="body" idx="6"/>
          </p:nvPr>
        </p:nvSpPr>
        <p:spPr>
          <a:xfrm>
            <a:off x="360842" y="5993049"/>
            <a:ext cx="2182661" cy="544559"/>
          </a:xfrm>
          <a:prstGeom prst="rect">
            <a:avLst/>
          </a:prstGeom>
          <a:blipFill rotWithShape="1">
            <a:blip r:embed="rId3">
              <a:alphaModFix/>
              <a:extLst>
                <a:ext uri="{28A0092B-C50C-407E-A947-70E740481C1C}">
                  <a14:useLocalDpi xmlns:a14="http://schemas.microsoft.com/office/drawing/2010/main"/>
                </a:ext>
              </a:extLst>
            </a:blip>
            <a:stretch>
              <a:fillRect/>
            </a:stretch>
          </a:blip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1_Quote #2">
  <p:cSld name="1_Quote #2">
    <p:bg>
      <p:bgPr>
        <a:solidFill>
          <a:schemeClr val="accent2"/>
        </a:solidFill>
        <a:effectLst/>
      </p:bgPr>
    </p:bg>
    <p:spTree>
      <p:nvGrpSpPr>
        <p:cNvPr id="1" name="Shape 122"/>
        <p:cNvGrpSpPr/>
        <p:nvPr/>
      </p:nvGrpSpPr>
      <p:grpSpPr>
        <a:xfrm>
          <a:off x="0" y="0"/>
          <a:ext cx="0" cy="0"/>
          <a:chOff x="0" y="0"/>
          <a:chExt cx="0" cy="0"/>
        </a:xfrm>
      </p:grpSpPr>
      <p:pic>
        <p:nvPicPr>
          <p:cNvPr id="123" name="Google Shape;123;p67"/>
          <p:cNvPicPr preferRelativeResize="0"/>
          <p:nvPr/>
        </p:nvPicPr>
        <p:blipFill>
          <a:blip r:embed="rId2">
            <a:alphaModFix/>
            <a:extLst>
              <a:ext uri="{28A0092B-C50C-407E-A947-70E740481C1C}">
                <a14:useLocalDpi xmlns:a14="http://schemas.microsoft.com/office/drawing/2010/main"/>
              </a:ext>
            </a:extLst>
          </a:blip>
          <a:stretch>
            <a:fillRect/>
          </a:stretch>
        </p:blipFill>
        <p:spPr>
          <a:xfrm>
            <a:off x="1777863" y="1425158"/>
            <a:ext cx="996722" cy="790504"/>
          </a:xfrm>
          <a:prstGeom prst="rect">
            <a:avLst/>
          </a:prstGeom>
          <a:noFill/>
          <a:ln>
            <a:noFill/>
          </a:ln>
        </p:spPr>
      </p:pic>
      <p:sp>
        <p:nvSpPr>
          <p:cNvPr id="124" name="Google Shape;124;p67"/>
          <p:cNvSpPr txBox="1">
            <a:spLocks noGrp="1"/>
          </p:cNvSpPr>
          <p:nvPr>
            <p:ph type="body" idx="1"/>
          </p:nvPr>
        </p:nvSpPr>
        <p:spPr>
          <a:xfrm>
            <a:off x="1754819" y="1869066"/>
            <a:ext cx="8682362" cy="4402780"/>
          </a:xfrm>
          <a:prstGeom prst="rect">
            <a:avLst/>
          </a:prstGeom>
          <a:noFill/>
          <a:ln>
            <a:noFill/>
          </a:ln>
        </p:spPr>
        <p:txBody>
          <a:bodyPr spcFirstLastPara="1" wrap="square" lIns="0" tIns="180000" rIns="90000" bIns="36000" anchor="t" anchorCtr="0">
            <a:noAutofit/>
          </a:bodyPr>
          <a:lstStyle>
            <a:lvl1pPr marL="457200" marR="0" lvl="0" indent="-228600" algn="ctr" rtl="0">
              <a:lnSpc>
                <a:spcPct val="90000"/>
              </a:lnSpc>
              <a:spcBef>
                <a:spcPts val="1000"/>
              </a:spcBef>
              <a:spcAft>
                <a:spcPct val="0"/>
              </a:spcAft>
              <a:buClr>
                <a:schemeClr val="lt1"/>
              </a:buClr>
              <a:buSzPts val="4200"/>
              <a:buFont typeface="Arial"/>
              <a:buNone/>
              <a:defRPr sz="4200" b="1" i="0" u="none" strike="noStrike" cap="none">
                <a:solidFill>
                  <a:schemeClr val="lt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grpSp>
        <p:nvGrpSpPr>
          <p:cNvPr id="125" name="Google Shape;125;p67"/>
          <p:cNvGrpSpPr/>
          <p:nvPr/>
        </p:nvGrpSpPr>
        <p:grpSpPr>
          <a:xfrm>
            <a:off x="0" y="-1129"/>
            <a:ext cx="12203149" cy="6859131"/>
            <a:chOff x="0" y="-1129"/>
            <a:chExt cx="12203149" cy="6859131"/>
          </a:xfrm>
        </p:grpSpPr>
        <p:sp>
          <p:nvSpPr>
            <p:cNvPr id="126" name="Google Shape;126;p67"/>
            <p:cNvSpPr/>
            <p:nvPr/>
          </p:nvSpPr>
          <p:spPr>
            <a:xfrm rot="5400000">
              <a:off x="-3358277" y="3358277"/>
              <a:ext cx="6858002" cy="14144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rgbClr val="F50014"/>
                </a:solidFill>
                <a:latin typeface="Arial"/>
                <a:ea typeface="Arial"/>
                <a:cs typeface="Arial"/>
                <a:sym typeface="Arial"/>
              </a:endParaRPr>
            </a:p>
          </p:txBody>
        </p:sp>
        <p:sp>
          <p:nvSpPr>
            <p:cNvPr id="127" name="Google Shape;127;p67"/>
            <p:cNvSpPr/>
            <p:nvPr/>
          </p:nvSpPr>
          <p:spPr>
            <a:xfrm rot="5400000">
              <a:off x="8703423" y="3357712"/>
              <a:ext cx="6858002" cy="14144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rgbClr val="F50014"/>
                </a:solidFill>
                <a:latin typeface="Arial"/>
                <a:ea typeface="Arial"/>
                <a:cs typeface="Arial"/>
                <a:sym typeface="Arial"/>
              </a:endParaRPr>
            </a:p>
          </p:txBody>
        </p:sp>
        <p:sp>
          <p:nvSpPr>
            <p:cNvPr id="128" name="Google Shape;128;p67"/>
            <p:cNvSpPr/>
            <p:nvPr/>
          </p:nvSpPr>
          <p:spPr>
            <a:xfrm>
              <a:off x="0" y="-1129"/>
              <a:ext cx="12203149" cy="14144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rgbClr val="F50014"/>
                </a:solidFill>
                <a:latin typeface="Arial"/>
                <a:ea typeface="Arial"/>
                <a:cs typeface="Arial"/>
                <a:sym typeface="Arial"/>
              </a:endParaRPr>
            </a:p>
          </p:txBody>
        </p:sp>
        <p:sp>
          <p:nvSpPr>
            <p:cNvPr id="129" name="Google Shape;129;p67"/>
            <p:cNvSpPr/>
            <p:nvPr/>
          </p:nvSpPr>
          <p:spPr>
            <a:xfrm>
              <a:off x="0" y="6715989"/>
              <a:ext cx="12203148" cy="14144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rgbClr val="F50014"/>
                </a:solidFill>
                <a:latin typeface="Arial"/>
                <a:ea typeface="Arial"/>
                <a:cs typeface="Arial"/>
                <a:sym typeface="Arial"/>
              </a:endParaRPr>
            </a:p>
          </p:txBody>
        </p:sp>
      </p:grpSp>
    </p:spTree>
  </p:cSld>
  <p:clrMapOvr>
    <a:masterClrMapping/>
  </p:clrMapOvr>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theme" Target="../theme/theme2.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6"/>
          <p:cNvSpPr txBox="1">
            <a:spLocks noGrp="1"/>
          </p:cNvSpPr>
          <p:nvPr>
            <p:ph type="title"/>
          </p:nvPr>
        </p:nvSpPr>
        <p:spPr>
          <a:xfrm>
            <a:off x="838200" y="2569066"/>
            <a:ext cx="10515600" cy="1325563"/>
          </a:xfrm>
          <a:prstGeom prst="rect">
            <a:avLst/>
          </a:prstGeom>
          <a:noFill/>
          <a:ln>
            <a:noFill/>
          </a:ln>
        </p:spPr>
        <p:txBody>
          <a:bodyPr spcFirstLastPara="1" wrap="square" lIns="91425" tIns="45700" rIns="91425" bIns="45700" anchor="ctr" anchorCtr="0">
            <a:normAutofit/>
          </a:bodyPr>
          <a:lstStyle>
            <a:lvl1pPr marR="0" lvl="0" algn="ctr" rtl="0">
              <a:lnSpc>
                <a:spcPct val="90000"/>
              </a:lnSpc>
              <a:spcBef>
                <a:spcPct val="0"/>
              </a:spcBef>
              <a:spcAft>
                <a:spcPct val="0"/>
              </a:spcAft>
              <a:buClr>
                <a:schemeClr val="dk1"/>
              </a:buClr>
              <a:buSzPts val="8200"/>
              <a:buFont typeface="Arial"/>
              <a:buNone/>
              <a:defRPr sz="8200" b="1" i="0" u="none" strike="noStrike" cap="none">
                <a:solidFill>
                  <a:schemeClr val="dk1"/>
                </a:solidFill>
                <a:latin typeface="Arial"/>
                <a:ea typeface="Arial"/>
                <a:cs typeface="Arial"/>
                <a:sym typeface="Arial"/>
              </a:defRPr>
            </a:lvl1pPr>
            <a:lvl2pPr lvl="1">
              <a:spcBef>
                <a:spcPct val="0"/>
              </a:spcBef>
              <a:spcAft>
                <a:spcPct val="0"/>
              </a:spcAft>
              <a:buSzPts val="1400"/>
              <a:buNone/>
              <a:defRPr sz="1800"/>
            </a:lvl2pPr>
            <a:lvl3pPr lvl="2">
              <a:spcBef>
                <a:spcPct val="0"/>
              </a:spcBef>
              <a:spcAft>
                <a:spcPct val="0"/>
              </a:spcAft>
              <a:buSzPts val="1400"/>
              <a:buNone/>
              <a:defRPr sz="1800"/>
            </a:lvl3pPr>
            <a:lvl4pPr lvl="3">
              <a:spcBef>
                <a:spcPct val="0"/>
              </a:spcBef>
              <a:spcAft>
                <a:spcPct val="0"/>
              </a:spcAft>
              <a:buSzPts val="1400"/>
              <a:buNone/>
              <a:defRPr sz="1800"/>
            </a:lvl4pPr>
            <a:lvl5pPr lvl="4">
              <a:spcBef>
                <a:spcPct val="0"/>
              </a:spcBef>
              <a:spcAft>
                <a:spcPct val="0"/>
              </a:spcAft>
              <a:buSzPts val="1400"/>
              <a:buNone/>
              <a:defRPr sz="1800"/>
            </a:lvl5pPr>
            <a:lvl6pPr lvl="5">
              <a:spcBef>
                <a:spcPct val="0"/>
              </a:spcBef>
              <a:spcAft>
                <a:spcPct val="0"/>
              </a:spcAft>
              <a:buSzPts val="1400"/>
              <a:buNone/>
              <a:defRPr sz="1800"/>
            </a:lvl6pPr>
            <a:lvl7pPr lvl="6">
              <a:spcBef>
                <a:spcPct val="0"/>
              </a:spcBef>
              <a:spcAft>
                <a:spcPct val="0"/>
              </a:spcAft>
              <a:buSzPts val="1400"/>
              <a:buNone/>
              <a:defRPr sz="1800"/>
            </a:lvl7pPr>
            <a:lvl8pPr lvl="7">
              <a:spcBef>
                <a:spcPct val="0"/>
              </a:spcBef>
              <a:spcAft>
                <a:spcPct val="0"/>
              </a:spcAft>
              <a:buSzPts val="1400"/>
              <a:buNone/>
              <a:defRPr sz="1800"/>
            </a:lvl8pPr>
            <a:lvl9pPr lvl="8">
              <a:spcBef>
                <a:spcPct val="0"/>
              </a:spcBef>
              <a:spcAft>
                <a:spcPct val="0"/>
              </a:spcAft>
              <a:buSzPts val="1400"/>
              <a:buNone/>
              <a:defRPr sz="1800"/>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5" r:id="rId5"/>
    <p:sldLayoutId id="2147483656" r:id="rId6"/>
    <p:sldLayoutId id="2147483657" r:id="rId7"/>
    <p:sldLayoutId id="2147483659" r:id="rId8"/>
    <p:sldLayoutId id="2147483660" r:id="rId9"/>
    <p:sldLayoutId id="2147483683" r:id="rId10"/>
    <p:sldLayoutId id="2147483689" r:id="rId11"/>
    <p:sldLayoutId id="2147483691" r:id="rId12"/>
  </p:sldLayoutIdLst>
  <p:transition/>
  <p:txStyles>
    <p:title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0"/>
        <p:cNvGrpSpPr/>
        <p:nvPr/>
      </p:nvGrpSpPr>
      <p:grpSpPr>
        <a:xfrm>
          <a:off x="0" y="0"/>
          <a:ext cx="0" cy="0"/>
          <a:chOff x="0" y="0"/>
          <a:chExt cx="0" cy="0"/>
        </a:xfrm>
      </p:grpSpPr>
      <p:sp>
        <p:nvSpPr>
          <p:cNvPr id="131" name="Google Shape;131;p38"/>
          <p:cNvSpPr txBox="1">
            <a:spLocks noGrp="1"/>
          </p:cNvSpPr>
          <p:nvPr>
            <p:ph type="title"/>
          </p:nvPr>
        </p:nvSpPr>
        <p:spPr>
          <a:xfrm>
            <a:off x="838200" y="2569066"/>
            <a:ext cx="10515600" cy="1325563"/>
          </a:xfrm>
          <a:prstGeom prst="rect">
            <a:avLst/>
          </a:prstGeom>
          <a:noFill/>
          <a:ln>
            <a:noFill/>
          </a:ln>
        </p:spPr>
        <p:txBody>
          <a:bodyPr spcFirstLastPara="1" wrap="square" lIns="91425" tIns="45700" rIns="91425" bIns="45700" anchor="ctr" anchorCtr="0">
            <a:normAutofit/>
          </a:bodyPr>
          <a:lstStyle>
            <a:lvl1pPr marR="0" lvl="0" algn="ctr" rtl="0">
              <a:lnSpc>
                <a:spcPct val="90000"/>
              </a:lnSpc>
              <a:spcBef>
                <a:spcPct val="0"/>
              </a:spcBef>
              <a:spcAft>
                <a:spcPct val="0"/>
              </a:spcAft>
              <a:buClr>
                <a:schemeClr val="dk1"/>
              </a:buClr>
              <a:buSzPts val="8200"/>
              <a:buFont typeface="Arial"/>
              <a:buNone/>
              <a:defRPr sz="8200" b="1" i="0" u="none" strike="noStrike" cap="none">
                <a:solidFill>
                  <a:schemeClr val="dk1"/>
                </a:solidFill>
                <a:latin typeface="Arial"/>
                <a:ea typeface="Arial"/>
                <a:cs typeface="Arial"/>
                <a:sym typeface="Arial"/>
              </a:defRPr>
            </a:lvl1pPr>
            <a:lvl2pPr lvl="1">
              <a:spcBef>
                <a:spcPct val="0"/>
              </a:spcBef>
              <a:spcAft>
                <a:spcPct val="0"/>
              </a:spcAft>
              <a:buSzPts val="1400"/>
              <a:buNone/>
              <a:defRPr sz="1800"/>
            </a:lvl2pPr>
            <a:lvl3pPr lvl="2">
              <a:spcBef>
                <a:spcPct val="0"/>
              </a:spcBef>
              <a:spcAft>
                <a:spcPct val="0"/>
              </a:spcAft>
              <a:buSzPts val="1400"/>
              <a:buNone/>
              <a:defRPr sz="1800"/>
            </a:lvl3pPr>
            <a:lvl4pPr lvl="3">
              <a:spcBef>
                <a:spcPct val="0"/>
              </a:spcBef>
              <a:spcAft>
                <a:spcPct val="0"/>
              </a:spcAft>
              <a:buSzPts val="1400"/>
              <a:buNone/>
              <a:defRPr sz="1800"/>
            </a:lvl4pPr>
            <a:lvl5pPr lvl="4">
              <a:spcBef>
                <a:spcPct val="0"/>
              </a:spcBef>
              <a:spcAft>
                <a:spcPct val="0"/>
              </a:spcAft>
              <a:buSzPts val="1400"/>
              <a:buNone/>
              <a:defRPr sz="1800"/>
            </a:lvl5pPr>
            <a:lvl6pPr lvl="5">
              <a:spcBef>
                <a:spcPct val="0"/>
              </a:spcBef>
              <a:spcAft>
                <a:spcPct val="0"/>
              </a:spcAft>
              <a:buSzPts val="1400"/>
              <a:buNone/>
              <a:defRPr sz="1800"/>
            </a:lvl6pPr>
            <a:lvl7pPr lvl="6">
              <a:spcBef>
                <a:spcPct val="0"/>
              </a:spcBef>
              <a:spcAft>
                <a:spcPct val="0"/>
              </a:spcAft>
              <a:buSzPts val="1400"/>
              <a:buNone/>
              <a:defRPr sz="1800"/>
            </a:lvl7pPr>
            <a:lvl8pPr lvl="7">
              <a:spcBef>
                <a:spcPct val="0"/>
              </a:spcBef>
              <a:spcAft>
                <a:spcPct val="0"/>
              </a:spcAft>
              <a:buSzPts val="1400"/>
              <a:buNone/>
              <a:defRPr sz="1800"/>
            </a:lvl8pPr>
            <a:lvl9pPr lvl="8">
              <a:spcBef>
                <a:spcPct val="0"/>
              </a:spcBef>
              <a:spcAft>
                <a:spcPct val="0"/>
              </a:spcAft>
              <a:buSzPts val="1400"/>
              <a:buNone/>
              <a:defRPr sz="1800"/>
            </a:lvl9pPr>
          </a:lstStyle>
          <a:p>
            <a:endParaRPr/>
          </a:p>
        </p:txBody>
      </p:sp>
    </p:spTree>
  </p:cSld>
  <p:clrMap bg1="lt1" tx1="dk1" bg2="dk2" tx2="lt2" accent1="accent1" accent2="accent2" accent3="accent3" accent4="accent4" accent5="accent5" accent6="accent6" hlink="hlink" folHlink="folHlink"/>
  <p:sldLayoutIdLst>
    <p:sldLayoutId id="2147483662" r:id="rId1"/>
    <p:sldLayoutId id="2147483665" r:id="rId2"/>
    <p:sldLayoutId id="2147483666" r:id="rId3"/>
    <p:sldLayoutId id="2147483669" r:id="rId4"/>
    <p:sldLayoutId id="2147483672" r:id="rId5"/>
    <p:sldLayoutId id="2147483673" r:id="rId6"/>
    <p:sldLayoutId id="2147483676" r:id="rId7"/>
    <p:sldLayoutId id="2147483677" r:id="rId8"/>
    <p:sldLayoutId id="2147483678" r:id="rId9"/>
    <p:sldLayoutId id="2147483680" r:id="rId10"/>
    <p:sldLayoutId id="2147483681" r:id="rId11"/>
    <p:sldLayoutId id="2147483682" r:id="rId12"/>
    <p:sldLayoutId id="2147483688" r:id="rId13"/>
    <p:sldLayoutId id="2147483690" r:id="rId14"/>
  </p:sldLayoutIdLst>
  <p:transition/>
  <p:txStyles>
    <p:title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image" Target="../media/image2.pn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image" Target="../media/image15.png"/><Relationship Id="rId2" Type="http://schemas.openxmlformats.org/officeDocument/2006/relationships/tags" Target="../tags/tag3.xml"/><Relationship Id="rId16" Type="http://schemas.openxmlformats.org/officeDocument/2006/relationships/image" Target="../media/image14.jpeg"/><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notesSlide" Target="../notesSlides/notesSlide1.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image" Target="../media/image33.jpeg"/><Relationship Id="rId5" Type="http://schemas.openxmlformats.org/officeDocument/2006/relationships/notesSlide" Target="../notesSlides/notesSlide10.xml"/><Relationship Id="rId4"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tags" Target="../tags/tag74.xml"/><Relationship Id="rId7" Type="http://schemas.openxmlformats.org/officeDocument/2006/relationships/notesSlide" Target="../notesSlides/notesSlide11.xml"/><Relationship Id="rId2" Type="http://schemas.openxmlformats.org/officeDocument/2006/relationships/tags" Target="../tags/tag73.xml"/><Relationship Id="rId1" Type="http://schemas.openxmlformats.org/officeDocument/2006/relationships/tags" Target="../tags/tag72.xml"/><Relationship Id="rId6" Type="http://schemas.openxmlformats.org/officeDocument/2006/relationships/slideLayout" Target="../slideLayouts/slideLayout13.xml"/><Relationship Id="rId5" Type="http://schemas.openxmlformats.org/officeDocument/2006/relationships/tags" Target="../tags/tag76.xml"/><Relationship Id="rId4" Type="http://schemas.openxmlformats.org/officeDocument/2006/relationships/tags" Target="../tags/tag75.xml"/><Relationship Id="rId9" Type="http://schemas.openxmlformats.org/officeDocument/2006/relationships/image" Target="../media/image34.jpeg"/></Relationships>
</file>

<file path=ppt/slides/_rels/slide12.xml.rels><?xml version="1.0" encoding="UTF-8" standalone="yes"?>
<Relationships xmlns="http://schemas.openxmlformats.org/package/2006/relationships"><Relationship Id="rId3" Type="http://schemas.openxmlformats.org/officeDocument/2006/relationships/tags" Target="../tags/tag79.xml"/><Relationship Id="rId7" Type="http://schemas.openxmlformats.org/officeDocument/2006/relationships/image" Target="../media/image35.png"/><Relationship Id="rId2" Type="http://schemas.openxmlformats.org/officeDocument/2006/relationships/tags" Target="../tags/tag78.xml"/><Relationship Id="rId1" Type="http://schemas.openxmlformats.org/officeDocument/2006/relationships/tags" Target="../tags/tag77.xml"/><Relationship Id="rId6" Type="http://schemas.openxmlformats.org/officeDocument/2006/relationships/notesSlide" Target="../notesSlides/notesSlide12.xml"/><Relationship Id="rId5" Type="http://schemas.openxmlformats.org/officeDocument/2006/relationships/slideLayout" Target="../slideLayouts/slideLayout14.xml"/><Relationship Id="rId4" Type="http://schemas.openxmlformats.org/officeDocument/2006/relationships/tags" Target="../tags/tag80.xml"/></Relationships>
</file>

<file path=ppt/slides/_rels/slide13.xml.rels><?xml version="1.0" encoding="UTF-8" standalone="yes"?>
<Relationships xmlns="http://schemas.openxmlformats.org/package/2006/relationships"><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tags" Target="../tags/tag81.xml"/><Relationship Id="rId6" Type="http://schemas.openxmlformats.org/officeDocument/2006/relationships/chart" Target="../charts/chart1.xml"/><Relationship Id="rId5" Type="http://schemas.openxmlformats.org/officeDocument/2006/relationships/notesSlide" Target="../notesSlides/notesSlide13.xml"/><Relationship Id="rId4"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8" Type="http://schemas.openxmlformats.org/officeDocument/2006/relationships/tags" Target="../tags/tag91.xml"/><Relationship Id="rId13" Type="http://schemas.openxmlformats.org/officeDocument/2006/relationships/tags" Target="../tags/tag96.xml"/><Relationship Id="rId18" Type="http://schemas.openxmlformats.org/officeDocument/2006/relationships/tags" Target="../tags/tag101.xml"/><Relationship Id="rId26" Type="http://schemas.openxmlformats.org/officeDocument/2006/relationships/image" Target="../media/image37.png"/><Relationship Id="rId3" Type="http://schemas.openxmlformats.org/officeDocument/2006/relationships/tags" Target="../tags/tag86.xml"/><Relationship Id="rId21" Type="http://schemas.openxmlformats.org/officeDocument/2006/relationships/tags" Target="../tags/tag104.xml"/><Relationship Id="rId7" Type="http://schemas.openxmlformats.org/officeDocument/2006/relationships/tags" Target="../tags/tag90.xml"/><Relationship Id="rId12" Type="http://schemas.openxmlformats.org/officeDocument/2006/relationships/tags" Target="../tags/tag95.xml"/><Relationship Id="rId17" Type="http://schemas.openxmlformats.org/officeDocument/2006/relationships/tags" Target="../tags/tag100.xml"/><Relationship Id="rId25" Type="http://schemas.openxmlformats.org/officeDocument/2006/relationships/image" Target="../media/image36.png"/><Relationship Id="rId2" Type="http://schemas.openxmlformats.org/officeDocument/2006/relationships/tags" Target="../tags/tag85.xml"/><Relationship Id="rId16" Type="http://schemas.openxmlformats.org/officeDocument/2006/relationships/tags" Target="../tags/tag99.xml"/><Relationship Id="rId20" Type="http://schemas.openxmlformats.org/officeDocument/2006/relationships/tags" Target="../tags/tag103.xml"/><Relationship Id="rId1" Type="http://schemas.openxmlformats.org/officeDocument/2006/relationships/tags" Target="../tags/tag84.xml"/><Relationship Id="rId6" Type="http://schemas.openxmlformats.org/officeDocument/2006/relationships/tags" Target="../tags/tag89.xml"/><Relationship Id="rId11" Type="http://schemas.openxmlformats.org/officeDocument/2006/relationships/tags" Target="../tags/tag94.xml"/><Relationship Id="rId24" Type="http://schemas.openxmlformats.org/officeDocument/2006/relationships/notesSlide" Target="../notesSlides/notesSlide14.xml"/><Relationship Id="rId5" Type="http://schemas.openxmlformats.org/officeDocument/2006/relationships/tags" Target="../tags/tag88.xml"/><Relationship Id="rId15" Type="http://schemas.openxmlformats.org/officeDocument/2006/relationships/tags" Target="../tags/tag98.xml"/><Relationship Id="rId23" Type="http://schemas.openxmlformats.org/officeDocument/2006/relationships/slideLayout" Target="../slideLayouts/slideLayout23.xml"/><Relationship Id="rId28" Type="http://schemas.openxmlformats.org/officeDocument/2006/relationships/image" Target="../media/image39.png"/><Relationship Id="rId10" Type="http://schemas.openxmlformats.org/officeDocument/2006/relationships/tags" Target="../tags/tag93.xml"/><Relationship Id="rId19" Type="http://schemas.openxmlformats.org/officeDocument/2006/relationships/tags" Target="../tags/tag102.xml"/><Relationship Id="rId4" Type="http://schemas.openxmlformats.org/officeDocument/2006/relationships/tags" Target="../tags/tag87.xml"/><Relationship Id="rId9" Type="http://schemas.openxmlformats.org/officeDocument/2006/relationships/tags" Target="../tags/tag92.xml"/><Relationship Id="rId14" Type="http://schemas.openxmlformats.org/officeDocument/2006/relationships/tags" Target="../tags/tag97.xml"/><Relationship Id="rId22" Type="http://schemas.openxmlformats.org/officeDocument/2006/relationships/tags" Target="../tags/tag105.xml"/><Relationship Id="rId27" Type="http://schemas.openxmlformats.org/officeDocument/2006/relationships/image" Target="../media/image38.png"/></Relationships>
</file>

<file path=ppt/slides/_rels/slide15.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47.png"/><Relationship Id="rId18" Type="http://schemas.openxmlformats.org/officeDocument/2006/relationships/image" Target="../media/image52.png"/><Relationship Id="rId26" Type="http://schemas.openxmlformats.org/officeDocument/2006/relationships/image" Target="../media/image60.png"/><Relationship Id="rId3" Type="http://schemas.openxmlformats.org/officeDocument/2006/relationships/tags" Target="../tags/tag108.xml"/><Relationship Id="rId21" Type="http://schemas.openxmlformats.org/officeDocument/2006/relationships/image" Target="../media/image55.png"/><Relationship Id="rId7" Type="http://schemas.openxmlformats.org/officeDocument/2006/relationships/image" Target="../media/image41.png"/><Relationship Id="rId12" Type="http://schemas.openxmlformats.org/officeDocument/2006/relationships/image" Target="../media/image46.png"/><Relationship Id="rId17" Type="http://schemas.openxmlformats.org/officeDocument/2006/relationships/image" Target="../media/image51.png"/><Relationship Id="rId25" Type="http://schemas.openxmlformats.org/officeDocument/2006/relationships/image" Target="../media/image59.png"/><Relationship Id="rId2" Type="http://schemas.openxmlformats.org/officeDocument/2006/relationships/tags" Target="../tags/tag107.xml"/><Relationship Id="rId16" Type="http://schemas.openxmlformats.org/officeDocument/2006/relationships/image" Target="../media/image50.png"/><Relationship Id="rId20" Type="http://schemas.openxmlformats.org/officeDocument/2006/relationships/image" Target="../media/image54.png"/><Relationship Id="rId29" Type="http://schemas.openxmlformats.org/officeDocument/2006/relationships/image" Target="../media/image63.png"/><Relationship Id="rId1" Type="http://schemas.openxmlformats.org/officeDocument/2006/relationships/tags" Target="../tags/tag106.xml"/><Relationship Id="rId6" Type="http://schemas.openxmlformats.org/officeDocument/2006/relationships/image" Target="../media/image40.png"/><Relationship Id="rId11" Type="http://schemas.openxmlformats.org/officeDocument/2006/relationships/image" Target="../media/image45.png"/><Relationship Id="rId24" Type="http://schemas.openxmlformats.org/officeDocument/2006/relationships/image" Target="../media/image58.png"/><Relationship Id="rId5" Type="http://schemas.openxmlformats.org/officeDocument/2006/relationships/notesSlide" Target="../notesSlides/notesSlide15.xml"/><Relationship Id="rId15" Type="http://schemas.openxmlformats.org/officeDocument/2006/relationships/image" Target="../media/image49.png"/><Relationship Id="rId23" Type="http://schemas.openxmlformats.org/officeDocument/2006/relationships/image" Target="../media/image57.png"/><Relationship Id="rId28" Type="http://schemas.openxmlformats.org/officeDocument/2006/relationships/image" Target="../media/image62.png"/><Relationship Id="rId10" Type="http://schemas.openxmlformats.org/officeDocument/2006/relationships/image" Target="../media/image44.png"/><Relationship Id="rId19" Type="http://schemas.openxmlformats.org/officeDocument/2006/relationships/image" Target="../media/image53.png"/><Relationship Id="rId4" Type="http://schemas.openxmlformats.org/officeDocument/2006/relationships/slideLayout" Target="../slideLayouts/slideLayout23.xml"/><Relationship Id="rId9" Type="http://schemas.openxmlformats.org/officeDocument/2006/relationships/image" Target="../media/image43.png"/><Relationship Id="rId14" Type="http://schemas.openxmlformats.org/officeDocument/2006/relationships/image" Target="../media/image48.png"/><Relationship Id="rId22" Type="http://schemas.openxmlformats.org/officeDocument/2006/relationships/image" Target="../media/image56.png"/><Relationship Id="rId27" Type="http://schemas.openxmlformats.org/officeDocument/2006/relationships/image" Target="../media/image61.png"/><Relationship Id="rId30" Type="http://schemas.openxmlformats.org/officeDocument/2006/relationships/image" Target="../media/image64.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10.xml"/><Relationship Id="rId1" Type="http://schemas.openxmlformats.org/officeDocument/2006/relationships/tags" Target="../tags/tag109.xml"/><Relationship Id="rId5" Type="http://schemas.openxmlformats.org/officeDocument/2006/relationships/image" Target="../media/image65.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12.xml"/><Relationship Id="rId1" Type="http://schemas.openxmlformats.org/officeDocument/2006/relationships/tags" Target="../tags/tag111.xml"/><Relationship Id="rId5" Type="http://schemas.openxmlformats.org/officeDocument/2006/relationships/image" Target="../media/image66.png"/><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8" Type="http://schemas.openxmlformats.org/officeDocument/2006/relationships/tags" Target="../tags/tag120.xml"/><Relationship Id="rId13" Type="http://schemas.openxmlformats.org/officeDocument/2006/relationships/tags" Target="../tags/tag125.xml"/><Relationship Id="rId18" Type="http://schemas.openxmlformats.org/officeDocument/2006/relationships/notesSlide" Target="../notesSlides/notesSlide18.xml"/><Relationship Id="rId3" Type="http://schemas.openxmlformats.org/officeDocument/2006/relationships/tags" Target="../tags/tag115.xml"/><Relationship Id="rId21" Type="http://schemas.openxmlformats.org/officeDocument/2006/relationships/image" Target="../media/image38.png"/><Relationship Id="rId7" Type="http://schemas.openxmlformats.org/officeDocument/2006/relationships/tags" Target="../tags/tag119.xml"/><Relationship Id="rId12" Type="http://schemas.openxmlformats.org/officeDocument/2006/relationships/tags" Target="../tags/tag124.xml"/><Relationship Id="rId17" Type="http://schemas.openxmlformats.org/officeDocument/2006/relationships/slideLayout" Target="../slideLayouts/slideLayout14.xml"/><Relationship Id="rId2" Type="http://schemas.openxmlformats.org/officeDocument/2006/relationships/tags" Target="../tags/tag114.xml"/><Relationship Id="rId16" Type="http://schemas.openxmlformats.org/officeDocument/2006/relationships/tags" Target="../tags/tag128.xml"/><Relationship Id="rId20" Type="http://schemas.openxmlformats.org/officeDocument/2006/relationships/image" Target="../media/image37.png"/><Relationship Id="rId1" Type="http://schemas.openxmlformats.org/officeDocument/2006/relationships/tags" Target="../tags/tag113.xml"/><Relationship Id="rId6" Type="http://schemas.openxmlformats.org/officeDocument/2006/relationships/tags" Target="../tags/tag118.xml"/><Relationship Id="rId11" Type="http://schemas.openxmlformats.org/officeDocument/2006/relationships/tags" Target="../tags/tag123.xml"/><Relationship Id="rId5" Type="http://schemas.openxmlformats.org/officeDocument/2006/relationships/tags" Target="../tags/tag117.xml"/><Relationship Id="rId15" Type="http://schemas.openxmlformats.org/officeDocument/2006/relationships/tags" Target="../tags/tag127.xml"/><Relationship Id="rId23" Type="http://schemas.openxmlformats.org/officeDocument/2006/relationships/image" Target="../media/image68.png"/><Relationship Id="rId10" Type="http://schemas.openxmlformats.org/officeDocument/2006/relationships/tags" Target="../tags/tag122.xml"/><Relationship Id="rId19" Type="http://schemas.openxmlformats.org/officeDocument/2006/relationships/image" Target="../media/image67.png"/><Relationship Id="rId4" Type="http://schemas.openxmlformats.org/officeDocument/2006/relationships/tags" Target="../tags/tag116.xml"/><Relationship Id="rId9" Type="http://schemas.openxmlformats.org/officeDocument/2006/relationships/tags" Target="../tags/tag121.xml"/><Relationship Id="rId14" Type="http://schemas.openxmlformats.org/officeDocument/2006/relationships/tags" Target="../tags/tag126.xml"/><Relationship Id="rId22" Type="http://schemas.openxmlformats.org/officeDocument/2006/relationships/image" Target="../media/image39.png"/></Relationships>
</file>

<file path=ppt/slides/_rels/slide19.xml.rels><?xml version="1.0" encoding="UTF-8" standalone="yes"?>
<Relationships xmlns="http://schemas.openxmlformats.org/package/2006/relationships"><Relationship Id="rId8" Type="http://schemas.openxmlformats.org/officeDocument/2006/relationships/tags" Target="../tags/tag136.xml"/><Relationship Id="rId13" Type="http://schemas.openxmlformats.org/officeDocument/2006/relationships/tags" Target="../tags/tag141.xml"/><Relationship Id="rId18" Type="http://schemas.openxmlformats.org/officeDocument/2006/relationships/notesSlide" Target="../notesSlides/notesSlide19.xml"/><Relationship Id="rId3" Type="http://schemas.openxmlformats.org/officeDocument/2006/relationships/tags" Target="../tags/tag131.xml"/><Relationship Id="rId21" Type="http://schemas.openxmlformats.org/officeDocument/2006/relationships/image" Target="../media/image38.png"/><Relationship Id="rId7" Type="http://schemas.openxmlformats.org/officeDocument/2006/relationships/tags" Target="../tags/tag135.xml"/><Relationship Id="rId12" Type="http://schemas.openxmlformats.org/officeDocument/2006/relationships/tags" Target="../tags/tag140.xml"/><Relationship Id="rId17" Type="http://schemas.openxmlformats.org/officeDocument/2006/relationships/slideLayout" Target="../slideLayouts/slideLayout14.xml"/><Relationship Id="rId2" Type="http://schemas.openxmlformats.org/officeDocument/2006/relationships/tags" Target="../tags/tag130.xml"/><Relationship Id="rId16" Type="http://schemas.openxmlformats.org/officeDocument/2006/relationships/tags" Target="../tags/tag144.xml"/><Relationship Id="rId20" Type="http://schemas.openxmlformats.org/officeDocument/2006/relationships/image" Target="../media/image37.png"/><Relationship Id="rId1" Type="http://schemas.openxmlformats.org/officeDocument/2006/relationships/tags" Target="../tags/tag129.xml"/><Relationship Id="rId6" Type="http://schemas.openxmlformats.org/officeDocument/2006/relationships/tags" Target="../tags/tag134.xml"/><Relationship Id="rId11" Type="http://schemas.openxmlformats.org/officeDocument/2006/relationships/tags" Target="../tags/tag139.xml"/><Relationship Id="rId5" Type="http://schemas.openxmlformats.org/officeDocument/2006/relationships/tags" Target="../tags/tag133.xml"/><Relationship Id="rId15" Type="http://schemas.openxmlformats.org/officeDocument/2006/relationships/tags" Target="../tags/tag143.xml"/><Relationship Id="rId23" Type="http://schemas.openxmlformats.org/officeDocument/2006/relationships/image" Target="../media/image70.png"/><Relationship Id="rId10" Type="http://schemas.openxmlformats.org/officeDocument/2006/relationships/tags" Target="../tags/tag138.xml"/><Relationship Id="rId19" Type="http://schemas.openxmlformats.org/officeDocument/2006/relationships/image" Target="../media/image69.png"/><Relationship Id="rId4" Type="http://schemas.openxmlformats.org/officeDocument/2006/relationships/tags" Target="../tags/tag132.xml"/><Relationship Id="rId9" Type="http://schemas.openxmlformats.org/officeDocument/2006/relationships/tags" Target="../tags/tag137.xml"/><Relationship Id="rId14" Type="http://schemas.openxmlformats.org/officeDocument/2006/relationships/tags" Target="../tags/tag142.xml"/><Relationship Id="rId22" Type="http://schemas.openxmlformats.org/officeDocument/2006/relationships/image" Target="../media/image39.png"/></Relationships>
</file>

<file path=ppt/slides/_rels/slide2.xml.rels><?xml version="1.0" encoding="UTF-8" standalone="yes"?>
<Relationships xmlns="http://schemas.openxmlformats.org/package/2006/relationships"><Relationship Id="rId8" Type="http://schemas.openxmlformats.org/officeDocument/2006/relationships/tags" Target="../tags/tag22.xml"/><Relationship Id="rId13" Type="http://schemas.openxmlformats.org/officeDocument/2006/relationships/tags" Target="../tags/tag27.xml"/><Relationship Id="rId3" Type="http://schemas.openxmlformats.org/officeDocument/2006/relationships/tags" Target="../tags/tag17.xml"/><Relationship Id="rId7" Type="http://schemas.openxmlformats.org/officeDocument/2006/relationships/tags" Target="../tags/tag21.xml"/><Relationship Id="rId12" Type="http://schemas.openxmlformats.org/officeDocument/2006/relationships/tags" Target="../tags/tag26.xml"/><Relationship Id="rId2" Type="http://schemas.openxmlformats.org/officeDocument/2006/relationships/tags" Target="../tags/tag16.xml"/><Relationship Id="rId16" Type="http://schemas.openxmlformats.org/officeDocument/2006/relationships/notesSlide" Target="../notesSlides/notesSlide2.xml"/><Relationship Id="rId1" Type="http://schemas.openxmlformats.org/officeDocument/2006/relationships/tags" Target="../tags/tag15.xml"/><Relationship Id="rId6" Type="http://schemas.openxmlformats.org/officeDocument/2006/relationships/tags" Target="../tags/tag20.xml"/><Relationship Id="rId11" Type="http://schemas.openxmlformats.org/officeDocument/2006/relationships/tags" Target="../tags/tag25.xml"/><Relationship Id="rId5" Type="http://schemas.openxmlformats.org/officeDocument/2006/relationships/tags" Target="../tags/tag19.xml"/><Relationship Id="rId15" Type="http://schemas.openxmlformats.org/officeDocument/2006/relationships/slideLayout" Target="../slideLayouts/slideLayout23.xml"/><Relationship Id="rId10" Type="http://schemas.openxmlformats.org/officeDocument/2006/relationships/tags" Target="../tags/tag24.xml"/><Relationship Id="rId4" Type="http://schemas.openxmlformats.org/officeDocument/2006/relationships/tags" Target="../tags/tag18.xml"/><Relationship Id="rId9" Type="http://schemas.openxmlformats.org/officeDocument/2006/relationships/tags" Target="../tags/tag23.xml"/><Relationship Id="rId14" Type="http://schemas.openxmlformats.org/officeDocument/2006/relationships/tags" Target="../tags/tag28.xml"/></Relationships>
</file>

<file path=ppt/slides/_rels/slide20.xml.rels><?xml version="1.0" encoding="UTF-8" standalone="yes"?>
<Relationships xmlns="http://schemas.openxmlformats.org/package/2006/relationships"><Relationship Id="rId8" Type="http://schemas.openxmlformats.org/officeDocument/2006/relationships/tags" Target="../tags/tag152.xml"/><Relationship Id="rId13" Type="http://schemas.openxmlformats.org/officeDocument/2006/relationships/tags" Target="../tags/tag157.xml"/><Relationship Id="rId18" Type="http://schemas.openxmlformats.org/officeDocument/2006/relationships/notesSlide" Target="../notesSlides/notesSlide20.xml"/><Relationship Id="rId3" Type="http://schemas.openxmlformats.org/officeDocument/2006/relationships/tags" Target="../tags/tag147.xml"/><Relationship Id="rId21" Type="http://schemas.openxmlformats.org/officeDocument/2006/relationships/image" Target="../media/image38.png"/><Relationship Id="rId7" Type="http://schemas.openxmlformats.org/officeDocument/2006/relationships/tags" Target="../tags/tag151.xml"/><Relationship Id="rId12" Type="http://schemas.openxmlformats.org/officeDocument/2006/relationships/tags" Target="../tags/tag156.xml"/><Relationship Id="rId17" Type="http://schemas.openxmlformats.org/officeDocument/2006/relationships/slideLayout" Target="../slideLayouts/slideLayout14.xml"/><Relationship Id="rId2" Type="http://schemas.openxmlformats.org/officeDocument/2006/relationships/tags" Target="../tags/tag146.xml"/><Relationship Id="rId16" Type="http://schemas.openxmlformats.org/officeDocument/2006/relationships/tags" Target="../tags/tag160.xml"/><Relationship Id="rId20" Type="http://schemas.openxmlformats.org/officeDocument/2006/relationships/image" Target="../media/image37.png"/><Relationship Id="rId1" Type="http://schemas.openxmlformats.org/officeDocument/2006/relationships/tags" Target="../tags/tag145.xml"/><Relationship Id="rId6" Type="http://schemas.openxmlformats.org/officeDocument/2006/relationships/tags" Target="../tags/tag150.xml"/><Relationship Id="rId11" Type="http://schemas.openxmlformats.org/officeDocument/2006/relationships/tags" Target="../tags/tag155.xml"/><Relationship Id="rId5" Type="http://schemas.openxmlformats.org/officeDocument/2006/relationships/tags" Target="../tags/tag149.xml"/><Relationship Id="rId15" Type="http://schemas.openxmlformats.org/officeDocument/2006/relationships/tags" Target="../tags/tag159.xml"/><Relationship Id="rId23" Type="http://schemas.openxmlformats.org/officeDocument/2006/relationships/image" Target="../media/image72.png"/><Relationship Id="rId10" Type="http://schemas.openxmlformats.org/officeDocument/2006/relationships/tags" Target="../tags/tag154.xml"/><Relationship Id="rId19" Type="http://schemas.openxmlformats.org/officeDocument/2006/relationships/image" Target="../media/image71.jpeg"/><Relationship Id="rId4" Type="http://schemas.openxmlformats.org/officeDocument/2006/relationships/tags" Target="../tags/tag148.xml"/><Relationship Id="rId9" Type="http://schemas.openxmlformats.org/officeDocument/2006/relationships/tags" Target="../tags/tag153.xml"/><Relationship Id="rId14" Type="http://schemas.openxmlformats.org/officeDocument/2006/relationships/tags" Target="../tags/tag158.xml"/><Relationship Id="rId22" Type="http://schemas.openxmlformats.org/officeDocument/2006/relationships/image" Target="../media/image39.png"/></Relationships>
</file>

<file path=ppt/slides/_rels/slide21.xml.rels><?xml version="1.0" encoding="UTF-8" standalone="yes"?>
<Relationships xmlns="http://schemas.openxmlformats.org/package/2006/relationships"><Relationship Id="rId8" Type="http://schemas.openxmlformats.org/officeDocument/2006/relationships/tags" Target="../tags/tag168.xml"/><Relationship Id="rId13" Type="http://schemas.openxmlformats.org/officeDocument/2006/relationships/tags" Target="../tags/tag173.xml"/><Relationship Id="rId18" Type="http://schemas.openxmlformats.org/officeDocument/2006/relationships/slideLayout" Target="../slideLayouts/slideLayout14.xml"/><Relationship Id="rId3" Type="http://schemas.openxmlformats.org/officeDocument/2006/relationships/tags" Target="../tags/tag163.xml"/><Relationship Id="rId21" Type="http://schemas.openxmlformats.org/officeDocument/2006/relationships/image" Target="../media/image37.png"/><Relationship Id="rId7" Type="http://schemas.openxmlformats.org/officeDocument/2006/relationships/tags" Target="../tags/tag167.xml"/><Relationship Id="rId12" Type="http://schemas.openxmlformats.org/officeDocument/2006/relationships/tags" Target="../tags/tag172.xml"/><Relationship Id="rId17" Type="http://schemas.openxmlformats.org/officeDocument/2006/relationships/tags" Target="../tags/tag177.xml"/><Relationship Id="rId2" Type="http://schemas.openxmlformats.org/officeDocument/2006/relationships/tags" Target="../tags/tag162.xml"/><Relationship Id="rId16" Type="http://schemas.openxmlformats.org/officeDocument/2006/relationships/tags" Target="../tags/tag176.xml"/><Relationship Id="rId20" Type="http://schemas.openxmlformats.org/officeDocument/2006/relationships/image" Target="../media/image73.jpeg"/><Relationship Id="rId1" Type="http://schemas.openxmlformats.org/officeDocument/2006/relationships/tags" Target="../tags/tag161.xml"/><Relationship Id="rId6" Type="http://schemas.openxmlformats.org/officeDocument/2006/relationships/tags" Target="../tags/tag166.xml"/><Relationship Id="rId11" Type="http://schemas.openxmlformats.org/officeDocument/2006/relationships/tags" Target="../tags/tag171.xml"/><Relationship Id="rId24" Type="http://schemas.openxmlformats.org/officeDocument/2006/relationships/image" Target="../media/image74.png"/><Relationship Id="rId5" Type="http://schemas.openxmlformats.org/officeDocument/2006/relationships/tags" Target="../tags/tag165.xml"/><Relationship Id="rId15" Type="http://schemas.openxmlformats.org/officeDocument/2006/relationships/tags" Target="../tags/tag175.xml"/><Relationship Id="rId23" Type="http://schemas.openxmlformats.org/officeDocument/2006/relationships/image" Target="../media/image39.png"/><Relationship Id="rId10" Type="http://schemas.openxmlformats.org/officeDocument/2006/relationships/tags" Target="../tags/tag170.xml"/><Relationship Id="rId19" Type="http://schemas.openxmlformats.org/officeDocument/2006/relationships/notesSlide" Target="../notesSlides/notesSlide21.xml"/><Relationship Id="rId4" Type="http://schemas.openxmlformats.org/officeDocument/2006/relationships/tags" Target="../tags/tag164.xml"/><Relationship Id="rId9" Type="http://schemas.openxmlformats.org/officeDocument/2006/relationships/tags" Target="../tags/tag169.xml"/><Relationship Id="rId14" Type="http://schemas.openxmlformats.org/officeDocument/2006/relationships/tags" Target="../tags/tag174.xml"/><Relationship Id="rId22" Type="http://schemas.openxmlformats.org/officeDocument/2006/relationships/image" Target="../media/image38.png"/></Relationships>
</file>

<file path=ppt/slides/_rels/slide22.xml.rels><?xml version="1.0" encoding="UTF-8" standalone="yes"?>
<Relationships xmlns="http://schemas.openxmlformats.org/package/2006/relationships"><Relationship Id="rId8" Type="http://schemas.openxmlformats.org/officeDocument/2006/relationships/tags" Target="../tags/tag185.xml"/><Relationship Id="rId13" Type="http://schemas.openxmlformats.org/officeDocument/2006/relationships/tags" Target="../tags/tag190.xml"/><Relationship Id="rId18" Type="http://schemas.openxmlformats.org/officeDocument/2006/relationships/slideLayout" Target="../slideLayouts/slideLayout14.xml"/><Relationship Id="rId3" Type="http://schemas.openxmlformats.org/officeDocument/2006/relationships/tags" Target="../tags/tag180.xml"/><Relationship Id="rId21" Type="http://schemas.openxmlformats.org/officeDocument/2006/relationships/image" Target="../media/image76.jpeg"/><Relationship Id="rId7" Type="http://schemas.openxmlformats.org/officeDocument/2006/relationships/tags" Target="../tags/tag184.xml"/><Relationship Id="rId12" Type="http://schemas.openxmlformats.org/officeDocument/2006/relationships/tags" Target="../tags/tag189.xml"/><Relationship Id="rId17" Type="http://schemas.openxmlformats.org/officeDocument/2006/relationships/tags" Target="../tags/tag194.xml"/><Relationship Id="rId25" Type="http://schemas.openxmlformats.org/officeDocument/2006/relationships/image" Target="../media/image39.png"/><Relationship Id="rId2" Type="http://schemas.openxmlformats.org/officeDocument/2006/relationships/tags" Target="../tags/tag179.xml"/><Relationship Id="rId16" Type="http://schemas.openxmlformats.org/officeDocument/2006/relationships/tags" Target="../tags/tag193.xml"/><Relationship Id="rId20" Type="http://schemas.openxmlformats.org/officeDocument/2006/relationships/image" Target="../media/image75.png"/><Relationship Id="rId1" Type="http://schemas.openxmlformats.org/officeDocument/2006/relationships/tags" Target="../tags/tag178.xml"/><Relationship Id="rId6" Type="http://schemas.openxmlformats.org/officeDocument/2006/relationships/tags" Target="../tags/tag183.xml"/><Relationship Id="rId11" Type="http://schemas.openxmlformats.org/officeDocument/2006/relationships/tags" Target="../tags/tag188.xml"/><Relationship Id="rId24" Type="http://schemas.openxmlformats.org/officeDocument/2006/relationships/image" Target="../media/image38.png"/><Relationship Id="rId5" Type="http://schemas.openxmlformats.org/officeDocument/2006/relationships/tags" Target="../tags/tag182.xml"/><Relationship Id="rId15" Type="http://schemas.openxmlformats.org/officeDocument/2006/relationships/tags" Target="../tags/tag192.xml"/><Relationship Id="rId23" Type="http://schemas.openxmlformats.org/officeDocument/2006/relationships/image" Target="../media/image37.png"/><Relationship Id="rId10" Type="http://schemas.openxmlformats.org/officeDocument/2006/relationships/tags" Target="../tags/tag187.xml"/><Relationship Id="rId19" Type="http://schemas.openxmlformats.org/officeDocument/2006/relationships/notesSlide" Target="../notesSlides/notesSlide22.xml"/><Relationship Id="rId4" Type="http://schemas.openxmlformats.org/officeDocument/2006/relationships/tags" Target="../tags/tag181.xml"/><Relationship Id="rId9" Type="http://schemas.openxmlformats.org/officeDocument/2006/relationships/tags" Target="../tags/tag186.xml"/><Relationship Id="rId14" Type="http://schemas.openxmlformats.org/officeDocument/2006/relationships/tags" Target="../tags/tag191.xml"/><Relationship Id="rId22" Type="http://schemas.openxmlformats.org/officeDocument/2006/relationships/image" Target="../media/image77.png"/></Relationships>
</file>

<file path=ppt/slides/_rels/slide23.xml.rels><?xml version="1.0" encoding="UTF-8" standalone="yes"?>
<Relationships xmlns="http://schemas.openxmlformats.org/package/2006/relationships"><Relationship Id="rId8" Type="http://schemas.openxmlformats.org/officeDocument/2006/relationships/tags" Target="../tags/tag202.xml"/><Relationship Id="rId13" Type="http://schemas.openxmlformats.org/officeDocument/2006/relationships/tags" Target="../tags/tag207.xml"/><Relationship Id="rId18" Type="http://schemas.openxmlformats.org/officeDocument/2006/relationships/slideLayout" Target="../slideLayouts/slideLayout14.xml"/><Relationship Id="rId3" Type="http://schemas.openxmlformats.org/officeDocument/2006/relationships/tags" Target="../tags/tag197.xml"/><Relationship Id="rId21" Type="http://schemas.openxmlformats.org/officeDocument/2006/relationships/image" Target="../media/image76.jpeg"/><Relationship Id="rId7" Type="http://schemas.openxmlformats.org/officeDocument/2006/relationships/tags" Target="../tags/tag201.xml"/><Relationship Id="rId12" Type="http://schemas.openxmlformats.org/officeDocument/2006/relationships/tags" Target="../tags/tag206.xml"/><Relationship Id="rId17" Type="http://schemas.openxmlformats.org/officeDocument/2006/relationships/tags" Target="../tags/tag211.xml"/><Relationship Id="rId25" Type="http://schemas.openxmlformats.org/officeDocument/2006/relationships/image" Target="../media/image39.png"/><Relationship Id="rId2" Type="http://schemas.openxmlformats.org/officeDocument/2006/relationships/tags" Target="../tags/tag196.xml"/><Relationship Id="rId16" Type="http://schemas.openxmlformats.org/officeDocument/2006/relationships/tags" Target="../tags/tag210.xml"/><Relationship Id="rId20" Type="http://schemas.openxmlformats.org/officeDocument/2006/relationships/image" Target="../media/image78.png"/><Relationship Id="rId1" Type="http://schemas.openxmlformats.org/officeDocument/2006/relationships/tags" Target="../tags/tag195.xml"/><Relationship Id="rId6" Type="http://schemas.openxmlformats.org/officeDocument/2006/relationships/tags" Target="../tags/tag200.xml"/><Relationship Id="rId11" Type="http://schemas.openxmlformats.org/officeDocument/2006/relationships/tags" Target="../tags/tag205.xml"/><Relationship Id="rId24" Type="http://schemas.openxmlformats.org/officeDocument/2006/relationships/image" Target="../media/image38.png"/><Relationship Id="rId5" Type="http://schemas.openxmlformats.org/officeDocument/2006/relationships/tags" Target="../tags/tag199.xml"/><Relationship Id="rId15" Type="http://schemas.openxmlformats.org/officeDocument/2006/relationships/tags" Target="../tags/tag209.xml"/><Relationship Id="rId23" Type="http://schemas.openxmlformats.org/officeDocument/2006/relationships/image" Target="../media/image37.png"/><Relationship Id="rId10" Type="http://schemas.openxmlformats.org/officeDocument/2006/relationships/tags" Target="../tags/tag204.xml"/><Relationship Id="rId19" Type="http://schemas.openxmlformats.org/officeDocument/2006/relationships/notesSlide" Target="../notesSlides/notesSlide23.xml"/><Relationship Id="rId4" Type="http://schemas.openxmlformats.org/officeDocument/2006/relationships/tags" Target="../tags/tag198.xml"/><Relationship Id="rId9" Type="http://schemas.openxmlformats.org/officeDocument/2006/relationships/tags" Target="../tags/tag203.xml"/><Relationship Id="rId14" Type="http://schemas.openxmlformats.org/officeDocument/2006/relationships/tags" Target="../tags/tag208.xml"/><Relationship Id="rId22" Type="http://schemas.openxmlformats.org/officeDocument/2006/relationships/image" Target="../media/image79.jpeg"/></Relationships>
</file>

<file path=ppt/slides/_rels/slide24.xml.rels><?xml version="1.0" encoding="UTF-8" standalone="yes"?>
<Relationships xmlns="http://schemas.openxmlformats.org/package/2006/relationships"><Relationship Id="rId8" Type="http://schemas.openxmlformats.org/officeDocument/2006/relationships/tags" Target="../tags/tag219.xml"/><Relationship Id="rId13" Type="http://schemas.openxmlformats.org/officeDocument/2006/relationships/tags" Target="../tags/tag224.xml"/><Relationship Id="rId18" Type="http://schemas.openxmlformats.org/officeDocument/2006/relationships/tags" Target="../tags/tag229.xml"/><Relationship Id="rId26" Type="http://schemas.openxmlformats.org/officeDocument/2006/relationships/image" Target="../media/image39.png"/><Relationship Id="rId3" Type="http://schemas.openxmlformats.org/officeDocument/2006/relationships/tags" Target="../tags/tag214.xml"/><Relationship Id="rId21" Type="http://schemas.openxmlformats.org/officeDocument/2006/relationships/notesSlide" Target="../notesSlides/notesSlide24.xml"/><Relationship Id="rId7" Type="http://schemas.openxmlformats.org/officeDocument/2006/relationships/tags" Target="../tags/tag218.xml"/><Relationship Id="rId12" Type="http://schemas.openxmlformats.org/officeDocument/2006/relationships/tags" Target="../tags/tag223.xml"/><Relationship Id="rId17" Type="http://schemas.openxmlformats.org/officeDocument/2006/relationships/tags" Target="../tags/tag228.xml"/><Relationship Id="rId25" Type="http://schemas.openxmlformats.org/officeDocument/2006/relationships/image" Target="../media/image38.png"/><Relationship Id="rId2" Type="http://schemas.openxmlformats.org/officeDocument/2006/relationships/tags" Target="../tags/tag213.xml"/><Relationship Id="rId16" Type="http://schemas.openxmlformats.org/officeDocument/2006/relationships/tags" Target="../tags/tag227.xml"/><Relationship Id="rId20" Type="http://schemas.openxmlformats.org/officeDocument/2006/relationships/slideLayout" Target="../slideLayouts/slideLayout14.xml"/><Relationship Id="rId1" Type="http://schemas.openxmlformats.org/officeDocument/2006/relationships/tags" Target="../tags/tag212.xml"/><Relationship Id="rId6" Type="http://schemas.openxmlformats.org/officeDocument/2006/relationships/tags" Target="../tags/tag217.xml"/><Relationship Id="rId11" Type="http://schemas.openxmlformats.org/officeDocument/2006/relationships/tags" Target="../tags/tag222.xml"/><Relationship Id="rId24" Type="http://schemas.openxmlformats.org/officeDocument/2006/relationships/image" Target="../media/image37.png"/><Relationship Id="rId5" Type="http://schemas.openxmlformats.org/officeDocument/2006/relationships/tags" Target="../tags/tag216.xml"/><Relationship Id="rId15" Type="http://schemas.openxmlformats.org/officeDocument/2006/relationships/tags" Target="../tags/tag226.xml"/><Relationship Id="rId23" Type="http://schemas.openxmlformats.org/officeDocument/2006/relationships/image" Target="../media/image81.png"/><Relationship Id="rId10" Type="http://schemas.openxmlformats.org/officeDocument/2006/relationships/tags" Target="../tags/tag221.xml"/><Relationship Id="rId19" Type="http://schemas.openxmlformats.org/officeDocument/2006/relationships/tags" Target="../tags/tag230.xml"/><Relationship Id="rId4" Type="http://schemas.openxmlformats.org/officeDocument/2006/relationships/tags" Target="../tags/tag215.xml"/><Relationship Id="rId9" Type="http://schemas.openxmlformats.org/officeDocument/2006/relationships/tags" Target="../tags/tag220.xml"/><Relationship Id="rId14" Type="http://schemas.openxmlformats.org/officeDocument/2006/relationships/tags" Target="../tags/tag225.xml"/><Relationship Id="rId22" Type="http://schemas.openxmlformats.org/officeDocument/2006/relationships/image" Target="../media/image80.png"/></Relationships>
</file>

<file path=ppt/slides/_rels/slide25.xml.rels><?xml version="1.0" encoding="UTF-8" standalone="yes"?>
<Relationships xmlns="http://schemas.openxmlformats.org/package/2006/relationships"><Relationship Id="rId8" Type="http://schemas.openxmlformats.org/officeDocument/2006/relationships/tags" Target="../tags/tag238.xml"/><Relationship Id="rId13" Type="http://schemas.openxmlformats.org/officeDocument/2006/relationships/tags" Target="../tags/tag243.xml"/><Relationship Id="rId18" Type="http://schemas.openxmlformats.org/officeDocument/2006/relationships/tags" Target="../tags/tag248.xml"/><Relationship Id="rId26" Type="http://schemas.openxmlformats.org/officeDocument/2006/relationships/image" Target="../media/image39.png"/><Relationship Id="rId3" Type="http://schemas.openxmlformats.org/officeDocument/2006/relationships/tags" Target="../tags/tag233.xml"/><Relationship Id="rId21" Type="http://schemas.openxmlformats.org/officeDocument/2006/relationships/tags" Target="../tags/tag251.xml"/><Relationship Id="rId7" Type="http://schemas.openxmlformats.org/officeDocument/2006/relationships/tags" Target="../tags/tag237.xml"/><Relationship Id="rId12" Type="http://schemas.openxmlformats.org/officeDocument/2006/relationships/tags" Target="../tags/tag242.xml"/><Relationship Id="rId17" Type="http://schemas.openxmlformats.org/officeDocument/2006/relationships/tags" Target="../tags/tag247.xml"/><Relationship Id="rId25" Type="http://schemas.openxmlformats.org/officeDocument/2006/relationships/image" Target="../media/image38.png"/><Relationship Id="rId2" Type="http://schemas.openxmlformats.org/officeDocument/2006/relationships/tags" Target="../tags/tag232.xml"/><Relationship Id="rId16" Type="http://schemas.openxmlformats.org/officeDocument/2006/relationships/tags" Target="../tags/tag246.xml"/><Relationship Id="rId20" Type="http://schemas.openxmlformats.org/officeDocument/2006/relationships/tags" Target="../tags/tag250.xml"/><Relationship Id="rId1" Type="http://schemas.openxmlformats.org/officeDocument/2006/relationships/tags" Target="../tags/tag231.xml"/><Relationship Id="rId6" Type="http://schemas.openxmlformats.org/officeDocument/2006/relationships/tags" Target="../tags/tag236.xml"/><Relationship Id="rId11" Type="http://schemas.openxmlformats.org/officeDocument/2006/relationships/tags" Target="../tags/tag241.xml"/><Relationship Id="rId24" Type="http://schemas.openxmlformats.org/officeDocument/2006/relationships/image" Target="../media/image37.png"/><Relationship Id="rId5" Type="http://schemas.openxmlformats.org/officeDocument/2006/relationships/tags" Target="../tags/tag235.xml"/><Relationship Id="rId15" Type="http://schemas.openxmlformats.org/officeDocument/2006/relationships/tags" Target="../tags/tag245.xml"/><Relationship Id="rId23" Type="http://schemas.openxmlformats.org/officeDocument/2006/relationships/notesSlide" Target="../notesSlides/notesSlide25.xml"/><Relationship Id="rId10" Type="http://schemas.openxmlformats.org/officeDocument/2006/relationships/tags" Target="../tags/tag240.xml"/><Relationship Id="rId19" Type="http://schemas.openxmlformats.org/officeDocument/2006/relationships/tags" Target="../tags/tag249.xml"/><Relationship Id="rId4" Type="http://schemas.openxmlformats.org/officeDocument/2006/relationships/tags" Target="../tags/tag234.xml"/><Relationship Id="rId9" Type="http://schemas.openxmlformats.org/officeDocument/2006/relationships/tags" Target="../tags/tag239.xml"/><Relationship Id="rId14" Type="http://schemas.openxmlformats.org/officeDocument/2006/relationships/tags" Target="../tags/tag244.xml"/><Relationship Id="rId22" Type="http://schemas.openxmlformats.org/officeDocument/2006/relationships/slideLayout" Target="../slideLayouts/slideLayout23.xml"/><Relationship Id="rId27" Type="http://schemas.openxmlformats.org/officeDocument/2006/relationships/image" Target="../media/image82.jpeg"/></Relationships>
</file>

<file path=ppt/slides/_rels/slide26.xml.rels><?xml version="1.0" encoding="UTF-8" standalone="yes"?>
<Relationships xmlns="http://schemas.openxmlformats.org/package/2006/relationships"><Relationship Id="rId3" Type="http://schemas.openxmlformats.org/officeDocument/2006/relationships/tags" Target="../tags/tag254.xml"/><Relationship Id="rId2" Type="http://schemas.openxmlformats.org/officeDocument/2006/relationships/tags" Target="../tags/tag253.xml"/><Relationship Id="rId1" Type="http://schemas.openxmlformats.org/officeDocument/2006/relationships/tags" Target="../tags/tag252.xml"/><Relationship Id="rId6" Type="http://schemas.openxmlformats.org/officeDocument/2006/relationships/image" Target="../media/image83.jpeg"/><Relationship Id="rId5" Type="http://schemas.openxmlformats.org/officeDocument/2006/relationships/notesSlide" Target="../notesSlides/notesSlide26.xml"/><Relationship Id="rId4"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tags" Target="../tags/tag257.xml"/><Relationship Id="rId7" Type="http://schemas.openxmlformats.org/officeDocument/2006/relationships/image" Target="../media/image84.jpeg"/><Relationship Id="rId2" Type="http://schemas.openxmlformats.org/officeDocument/2006/relationships/tags" Target="../tags/tag256.xml"/><Relationship Id="rId1" Type="http://schemas.openxmlformats.org/officeDocument/2006/relationships/tags" Target="../tags/tag255.xml"/><Relationship Id="rId6" Type="http://schemas.openxmlformats.org/officeDocument/2006/relationships/notesSlide" Target="../notesSlides/notesSlide27.xml"/><Relationship Id="rId5" Type="http://schemas.openxmlformats.org/officeDocument/2006/relationships/slideLayout" Target="../slideLayouts/slideLayout14.xml"/><Relationship Id="rId4" Type="http://schemas.openxmlformats.org/officeDocument/2006/relationships/tags" Target="../tags/tag25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3.xml"/><Relationship Id="rId1" Type="http://schemas.openxmlformats.org/officeDocument/2006/relationships/tags" Target="../tags/tag259.xml"/><Relationship Id="rId5" Type="http://schemas.openxmlformats.org/officeDocument/2006/relationships/image" Target="../media/image86.png"/><Relationship Id="rId4" Type="http://schemas.openxmlformats.org/officeDocument/2006/relationships/image" Target="../media/image85.png"/></Relationships>
</file>

<file path=ppt/slides/_rels/slide29.xml.rels><?xml version="1.0" encoding="UTF-8" standalone="yes"?>
<Relationships xmlns="http://schemas.openxmlformats.org/package/2006/relationships"><Relationship Id="rId8" Type="http://schemas.openxmlformats.org/officeDocument/2006/relationships/tags" Target="../tags/tag267.xml"/><Relationship Id="rId13" Type="http://schemas.openxmlformats.org/officeDocument/2006/relationships/tags" Target="../tags/tag272.xml"/><Relationship Id="rId18" Type="http://schemas.openxmlformats.org/officeDocument/2006/relationships/image" Target="../media/image87.png"/><Relationship Id="rId3" Type="http://schemas.openxmlformats.org/officeDocument/2006/relationships/tags" Target="../tags/tag262.xml"/><Relationship Id="rId21" Type="http://schemas.openxmlformats.org/officeDocument/2006/relationships/image" Target="../media/image90.png"/><Relationship Id="rId7" Type="http://schemas.openxmlformats.org/officeDocument/2006/relationships/tags" Target="../tags/tag266.xml"/><Relationship Id="rId12" Type="http://schemas.openxmlformats.org/officeDocument/2006/relationships/tags" Target="../tags/tag271.xml"/><Relationship Id="rId17" Type="http://schemas.openxmlformats.org/officeDocument/2006/relationships/notesSlide" Target="../notesSlides/notesSlide29.xml"/><Relationship Id="rId2" Type="http://schemas.openxmlformats.org/officeDocument/2006/relationships/tags" Target="../tags/tag261.xml"/><Relationship Id="rId16" Type="http://schemas.openxmlformats.org/officeDocument/2006/relationships/slideLayout" Target="../slideLayouts/slideLayout14.xml"/><Relationship Id="rId20" Type="http://schemas.openxmlformats.org/officeDocument/2006/relationships/image" Target="../media/image89.png"/><Relationship Id="rId1" Type="http://schemas.openxmlformats.org/officeDocument/2006/relationships/tags" Target="../tags/tag260.xml"/><Relationship Id="rId6" Type="http://schemas.openxmlformats.org/officeDocument/2006/relationships/tags" Target="../tags/tag265.xml"/><Relationship Id="rId11" Type="http://schemas.openxmlformats.org/officeDocument/2006/relationships/tags" Target="../tags/tag270.xml"/><Relationship Id="rId24" Type="http://schemas.openxmlformats.org/officeDocument/2006/relationships/image" Target="../media/image93.png"/><Relationship Id="rId5" Type="http://schemas.openxmlformats.org/officeDocument/2006/relationships/tags" Target="../tags/tag264.xml"/><Relationship Id="rId15" Type="http://schemas.openxmlformats.org/officeDocument/2006/relationships/tags" Target="../tags/tag274.xml"/><Relationship Id="rId23" Type="http://schemas.openxmlformats.org/officeDocument/2006/relationships/image" Target="../media/image92.png"/><Relationship Id="rId10" Type="http://schemas.openxmlformats.org/officeDocument/2006/relationships/tags" Target="../tags/tag269.xml"/><Relationship Id="rId19" Type="http://schemas.openxmlformats.org/officeDocument/2006/relationships/image" Target="../media/image88.png"/><Relationship Id="rId4" Type="http://schemas.openxmlformats.org/officeDocument/2006/relationships/tags" Target="../tags/tag263.xml"/><Relationship Id="rId9" Type="http://schemas.openxmlformats.org/officeDocument/2006/relationships/tags" Target="../tags/tag268.xml"/><Relationship Id="rId14" Type="http://schemas.openxmlformats.org/officeDocument/2006/relationships/tags" Target="../tags/tag273.xml"/><Relationship Id="rId22" Type="http://schemas.openxmlformats.org/officeDocument/2006/relationships/image" Target="../media/image91.png"/></Relationships>
</file>

<file path=ppt/slides/_rels/slide3.xml.rels><?xml version="1.0" encoding="UTF-8" standalone="yes"?>
<Relationships xmlns="http://schemas.openxmlformats.org/package/2006/relationships"><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image" Target="../media/image16.jpeg"/><Relationship Id="rId5" Type="http://schemas.openxmlformats.org/officeDocument/2006/relationships/notesSlide" Target="../notesSlides/notesSlide3.xml"/><Relationship Id="rId4"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276.xml"/><Relationship Id="rId1" Type="http://schemas.openxmlformats.org/officeDocument/2006/relationships/tags" Target="../tags/tag275.xml"/><Relationship Id="rId5" Type="http://schemas.openxmlformats.org/officeDocument/2006/relationships/image" Target="../media/image94.jpeg"/><Relationship Id="rId4"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8" Type="http://schemas.openxmlformats.org/officeDocument/2006/relationships/tags" Target="../tags/tag284.xml"/><Relationship Id="rId13" Type="http://schemas.openxmlformats.org/officeDocument/2006/relationships/tags" Target="../tags/tag289.xml"/><Relationship Id="rId18" Type="http://schemas.openxmlformats.org/officeDocument/2006/relationships/slideLayout" Target="../slideLayouts/slideLayout13.xml"/><Relationship Id="rId26" Type="http://schemas.openxmlformats.org/officeDocument/2006/relationships/image" Target="../media/image101.jpeg"/><Relationship Id="rId3" Type="http://schemas.openxmlformats.org/officeDocument/2006/relationships/tags" Target="../tags/tag279.xml"/><Relationship Id="rId21" Type="http://schemas.openxmlformats.org/officeDocument/2006/relationships/image" Target="../media/image96.jpeg"/><Relationship Id="rId7" Type="http://schemas.openxmlformats.org/officeDocument/2006/relationships/tags" Target="../tags/tag283.xml"/><Relationship Id="rId12" Type="http://schemas.openxmlformats.org/officeDocument/2006/relationships/tags" Target="../tags/tag288.xml"/><Relationship Id="rId17" Type="http://schemas.openxmlformats.org/officeDocument/2006/relationships/tags" Target="../tags/tag293.xml"/><Relationship Id="rId25" Type="http://schemas.openxmlformats.org/officeDocument/2006/relationships/image" Target="../media/image100.jpeg"/><Relationship Id="rId2" Type="http://schemas.openxmlformats.org/officeDocument/2006/relationships/tags" Target="../tags/tag278.xml"/><Relationship Id="rId16" Type="http://schemas.openxmlformats.org/officeDocument/2006/relationships/tags" Target="../tags/tag292.xml"/><Relationship Id="rId20" Type="http://schemas.openxmlformats.org/officeDocument/2006/relationships/image" Target="../media/image95.jpeg"/><Relationship Id="rId1" Type="http://schemas.openxmlformats.org/officeDocument/2006/relationships/tags" Target="../tags/tag277.xml"/><Relationship Id="rId6" Type="http://schemas.openxmlformats.org/officeDocument/2006/relationships/tags" Target="../tags/tag282.xml"/><Relationship Id="rId11" Type="http://schemas.openxmlformats.org/officeDocument/2006/relationships/tags" Target="../tags/tag287.xml"/><Relationship Id="rId24" Type="http://schemas.openxmlformats.org/officeDocument/2006/relationships/image" Target="../media/image99.jpeg"/><Relationship Id="rId5" Type="http://schemas.openxmlformats.org/officeDocument/2006/relationships/tags" Target="../tags/tag281.xml"/><Relationship Id="rId15" Type="http://schemas.openxmlformats.org/officeDocument/2006/relationships/tags" Target="../tags/tag291.xml"/><Relationship Id="rId23" Type="http://schemas.openxmlformats.org/officeDocument/2006/relationships/image" Target="../media/image98.jpeg"/><Relationship Id="rId10" Type="http://schemas.openxmlformats.org/officeDocument/2006/relationships/tags" Target="../tags/tag286.xml"/><Relationship Id="rId19" Type="http://schemas.openxmlformats.org/officeDocument/2006/relationships/notesSlide" Target="../notesSlides/notesSlide31.xml"/><Relationship Id="rId4" Type="http://schemas.openxmlformats.org/officeDocument/2006/relationships/tags" Target="../tags/tag280.xml"/><Relationship Id="rId9" Type="http://schemas.openxmlformats.org/officeDocument/2006/relationships/tags" Target="../tags/tag285.xml"/><Relationship Id="rId14" Type="http://schemas.openxmlformats.org/officeDocument/2006/relationships/tags" Target="../tags/tag290.xml"/><Relationship Id="rId22" Type="http://schemas.openxmlformats.org/officeDocument/2006/relationships/image" Target="../media/image97.jpeg"/><Relationship Id="rId27" Type="http://schemas.openxmlformats.org/officeDocument/2006/relationships/image" Target="../media/image102.jpeg"/></Relationships>
</file>

<file path=ppt/slides/_rels/slide32.xml.rels><?xml version="1.0" encoding="UTF-8" standalone="yes"?>
<Relationships xmlns="http://schemas.openxmlformats.org/package/2006/relationships"><Relationship Id="rId3" Type="http://schemas.openxmlformats.org/officeDocument/2006/relationships/tags" Target="../tags/tag296.xml"/><Relationship Id="rId2" Type="http://schemas.openxmlformats.org/officeDocument/2006/relationships/tags" Target="../tags/tag295.xml"/><Relationship Id="rId1" Type="http://schemas.openxmlformats.org/officeDocument/2006/relationships/tags" Target="../tags/tag294.xml"/><Relationship Id="rId6" Type="http://schemas.openxmlformats.org/officeDocument/2006/relationships/image" Target="../media/image103.jpeg"/><Relationship Id="rId5" Type="http://schemas.openxmlformats.org/officeDocument/2006/relationships/notesSlide" Target="../notesSlides/notesSlide32.xml"/><Relationship Id="rId4"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8" Type="http://schemas.openxmlformats.org/officeDocument/2006/relationships/tags" Target="../tags/tag304.xml"/><Relationship Id="rId3" Type="http://schemas.openxmlformats.org/officeDocument/2006/relationships/tags" Target="../tags/tag299.xml"/><Relationship Id="rId7" Type="http://schemas.openxmlformats.org/officeDocument/2006/relationships/tags" Target="../tags/tag303.xml"/><Relationship Id="rId12" Type="http://schemas.openxmlformats.org/officeDocument/2006/relationships/notesSlide" Target="../notesSlides/notesSlide33.xml"/><Relationship Id="rId2" Type="http://schemas.openxmlformats.org/officeDocument/2006/relationships/tags" Target="../tags/tag298.xml"/><Relationship Id="rId1" Type="http://schemas.openxmlformats.org/officeDocument/2006/relationships/tags" Target="../tags/tag297.xml"/><Relationship Id="rId6" Type="http://schemas.openxmlformats.org/officeDocument/2006/relationships/tags" Target="../tags/tag302.xml"/><Relationship Id="rId11" Type="http://schemas.openxmlformats.org/officeDocument/2006/relationships/slideLayout" Target="../slideLayouts/slideLayout13.xml"/><Relationship Id="rId5" Type="http://schemas.openxmlformats.org/officeDocument/2006/relationships/tags" Target="../tags/tag301.xml"/><Relationship Id="rId10" Type="http://schemas.openxmlformats.org/officeDocument/2006/relationships/tags" Target="../tags/tag306.xml"/><Relationship Id="rId4" Type="http://schemas.openxmlformats.org/officeDocument/2006/relationships/tags" Target="../tags/tag300.xml"/><Relationship Id="rId9" Type="http://schemas.openxmlformats.org/officeDocument/2006/relationships/tags" Target="../tags/tag305.xml"/></Relationships>
</file>

<file path=ppt/slides/_rels/slide34.xml.rels><?xml version="1.0" encoding="UTF-8" standalone="yes"?>
<Relationships xmlns="http://schemas.openxmlformats.org/package/2006/relationships"><Relationship Id="rId8" Type="http://schemas.openxmlformats.org/officeDocument/2006/relationships/image" Target="../media/image104.jpeg"/><Relationship Id="rId3" Type="http://schemas.openxmlformats.org/officeDocument/2006/relationships/tags" Target="../tags/tag309.xml"/><Relationship Id="rId7" Type="http://schemas.openxmlformats.org/officeDocument/2006/relationships/notesSlide" Target="../notesSlides/notesSlide34.xml"/><Relationship Id="rId2" Type="http://schemas.openxmlformats.org/officeDocument/2006/relationships/tags" Target="../tags/tag308.xml"/><Relationship Id="rId1" Type="http://schemas.openxmlformats.org/officeDocument/2006/relationships/tags" Target="../tags/tag307.xml"/><Relationship Id="rId6" Type="http://schemas.openxmlformats.org/officeDocument/2006/relationships/slideLayout" Target="../slideLayouts/slideLayout24.xml"/><Relationship Id="rId5" Type="http://schemas.openxmlformats.org/officeDocument/2006/relationships/tags" Target="../tags/tag311.xml"/><Relationship Id="rId4" Type="http://schemas.openxmlformats.org/officeDocument/2006/relationships/tags" Target="../tags/tag310.xml"/><Relationship Id="rId9" Type="http://schemas.openxmlformats.org/officeDocument/2006/relationships/image" Target="../media/image5.png"/></Relationships>
</file>

<file path=ppt/slides/_rels/slide35.xml.rels><?xml version="1.0" encoding="UTF-8" standalone="yes"?>
<Relationships xmlns="http://schemas.openxmlformats.org/package/2006/relationships"><Relationship Id="rId8" Type="http://schemas.openxmlformats.org/officeDocument/2006/relationships/tags" Target="../tags/tag319.xml"/><Relationship Id="rId13" Type="http://schemas.openxmlformats.org/officeDocument/2006/relationships/tags" Target="../tags/tag324.xml"/><Relationship Id="rId18" Type="http://schemas.openxmlformats.org/officeDocument/2006/relationships/tags" Target="../tags/tag329.xml"/><Relationship Id="rId26" Type="http://schemas.openxmlformats.org/officeDocument/2006/relationships/image" Target="../media/image105.jpeg"/><Relationship Id="rId3" Type="http://schemas.openxmlformats.org/officeDocument/2006/relationships/tags" Target="../tags/tag314.xml"/><Relationship Id="rId21" Type="http://schemas.openxmlformats.org/officeDocument/2006/relationships/tags" Target="../tags/tag332.xml"/><Relationship Id="rId7" Type="http://schemas.openxmlformats.org/officeDocument/2006/relationships/tags" Target="../tags/tag318.xml"/><Relationship Id="rId12" Type="http://schemas.openxmlformats.org/officeDocument/2006/relationships/tags" Target="../tags/tag323.xml"/><Relationship Id="rId17" Type="http://schemas.openxmlformats.org/officeDocument/2006/relationships/tags" Target="../tags/tag328.xml"/><Relationship Id="rId25" Type="http://schemas.openxmlformats.org/officeDocument/2006/relationships/notesSlide" Target="../notesSlides/notesSlide35.xml"/><Relationship Id="rId2" Type="http://schemas.openxmlformats.org/officeDocument/2006/relationships/tags" Target="../tags/tag313.xml"/><Relationship Id="rId16" Type="http://schemas.openxmlformats.org/officeDocument/2006/relationships/tags" Target="../tags/tag327.xml"/><Relationship Id="rId20" Type="http://schemas.openxmlformats.org/officeDocument/2006/relationships/tags" Target="../tags/tag331.xml"/><Relationship Id="rId29" Type="http://schemas.openxmlformats.org/officeDocument/2006/relationships/image" Target="../media/image39.png"/><Relationship Id="rId1" Type="http://schemas.openxmlformats.org/officeDocument/2006/relationships/tags" Target="../tags/tag312.xml"/><Relationship Id="rId6" Type="http://schemas.openxmlformats.org/officeDocument/2006/relationships/tags" Target="../tags/tag317.xml"/><Relationship Id="rId11" Type="http://schemas.openxmlformats.org/officeDocument/2006/relationships/tags" Target="../tags/tag322.xml"/><Relationship Id="rId24" Type="http://schemas.openxmlformats.org/officeDocument/2006/relationships/slideLayout" Target="../slideLayouts/slideLayout23.xml"/><Relationship Id="rId5" Type="http://schemas.openxmlformats.org/officeDocument/2006/relationships/tags" Target="../tags/tag316.xml"/><Relationship Id="rId15" Type="http://schemas.openxmlformats.org/officeDocument/2006/relationships/tags" Target="../tags/tag326.xml"/><Relationship Id="rId23" Type="http://schemas.openxmlformats.org/officeDocument/2006/relationships/tags" Target="../tags/tag334.xml"/><Relationship Id="rId28" Type="http://schemas.openxmlformats.org/officeDocument/2006/relationships/image" Target="../media/image38.png"/><Relationship Id="rId10" Type="http://schemas.openxmlformats.org/officeDocument/2006/relationships/tags" Target="../tags/tag321.xml"/><Relationship Id="rId19" Type="http://schemas.openxmlformats.org/officeDocument/2006/relationships/tags" Target="../tags/tag330.xml"/><Relationship Id="rId4" Type="http://schemas.openxmlformats.org/officeDocument/2006/relationships/tags" Target="../tags/tag315.xml"/><Relationship Id="rId9" Type="http://schemas.openxmlformats.org/officeDocument/2006/relationships/tags" Target="../tags/tag320.xml"/><Relationship Id="rId14" Type="http://schemas.openxmlformats.org/officeDocument/2006/relationships/tags" Target="../tags/tag325.xml"/><Relationship Id="rId22" Type="http://schemas.openxmlformats.org/officeDocument/2006/relationships/tags" Target="../tags/tag333.xml"/><Relationship Id="rId27" Type="http://schemas.openxmlformats.org/officeDocument/2006/relationships/image" Target="../media/image37.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3.xml"/><Relationship Id="rId1" Type="http://schemas.openxmlformats.org/officeDocument/2006/relationships/tags" Target="../tags/tag335.xml"/><Relationship Id="rId4" Type="http://schemas.openxmlformats.org/officeDocument/2006/relationships/image" Target="../media/image106.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337.xml"/><Relationship Id="rId1" Type="http://schemas.openxmlformats.org/officeDocument/2006/relationships/tags" Target="../tags/tag336.xml"/><Relationship Id="rId5" Type="http://schemas.openxmlformats.org/officeDocument/2006/relationships/image" Target="../media/image107.png"/><Relationship Id="rId4"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7" Type="http://schemas.openxmlformats.org/officeDocument/2006/relationships/image" Target="../media/image111.png"/><Relationship Id="rId2" Type="http://schemas.openxmlformats.org/officeDocument/2006/relationships/slideLayout" Target="../slideLayouts/slideLayout13.xml"/><Relationship Id="rId1" Type="http://schemas.openxmlformats.org/officeDocument/2006/relationships/tags" Target="../tags/tag338.xml"/><Relationship Id="rId6" Type="http://schemas.openxmlformats.org/officeDocument/2006/relationships/image" Target="../media/image110.jpeg"/><Relationship Id="rId5" Type="http://schemas.openxmlformats.org/officeDocument/2006/relationships/image" Target="../media/image109.png"/><Relationship Id="rId4" Type="http://schemas.openxmlformats.org/officeDocument/2006/relationships/image" Target="../media/image108.png"/></Relationships>
</file>

<file path=ppt/slides/_rels/slide39.xml.rels><?xml version="1.0" encoding="UTF-8" standalone="yes"?>
<Relationships xmlns="http://schemas.openxmlformats.org/package/2006/relationships"><Relationship Id="rId3" Type="http://schemas.openxmlformats.org/officeDocument/2006/relationships/tags" Target="../tags/tag341.xml"/><Relationship Id="rId7" Type="http://schemas.openxmlformats.org/officeDocument/2006/relationships/image" Target="../media/image113.png"/><Relationship Id="rId2" Type="http://schemas.openxmlformats.org/officeDocument/2006/relationships/tags" Target="../tags/tag340.xml"/><Relationship Id="rId1" Type="http://schemas.openxmlformats.org/officeDocument/2006/relationships/tags" Target="../tags/tag339.xml"/><Relationship Id="rId6" Type="http://schemas.openxmlformats.org/officeDocument/2006/relationships/image" Target="../media/image112.png"/><Relationship Id="rId5" Type="http://schemas.openxmlformats.org/officeDocument/2006/relationships/notesSlide" Target="../notesSlides/notesSlide39.xml"/><Relationship Id="rId4"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8" Type="http://schemas.openxmlformats.org/officeDocument/2006/relationships/tags" Target="../tags/tag39.xml"/><Relationship Id="rId13" Type="http://schemas.openxmlformats.org/officeDocument/2006/relationships/slideLayout" Target="../slideLayouts/slideLayout13.xml"/><Relationship Id="rId18" Type="http://schemas.openxmlformats.org/officeDocument/2006/relationships/image" Target="../media/image20.svg"/><Relationship Id="rId3" Type="http://schemas.openxmlformats.org/officeDocument/2006/relationships/tags" Target="../tags/tag34.xml"/><Relationship Id="rId21" Type="http://schemas.openxmlformats.org/officeDocument/2006/relationships/image" Target="../media/image23.png"/><Relationship Id="rId7" Type="http://schemas.openxmlformats.org/officeDocument/2006/relationships/tags" Target="../tags/tag38.xml"/><Relationship Id="rId12" Type="http://schemas.openxmlformats.org/officeDocument/2006/relationships/tags" Target="../tags/tag43.xml"/><Relationship Id="rId17" Type="http://schemas.openxmlformats.org/officeDocument/2006/relationships/image" Target="../media/image19.png"/><Relationship Id="rId25" Type="http://schemas.openxmlformats.org/officeDocument/2006/relationships/image" Target="../media/image27.png"/><Relationship Id="rId2" Type="http://schemas.openxmlformats.org/officeDocument/2006/relationships/tags" Target="../tags/tag33.xml"/><Relationship Id="rId16" Type="http://schemas.openxmlformats.org/officeDocument/2006/relationships/image" Target="../media/image18.svg"/><Relationship Id="rId20" Type="http://schemas.openxmlformats.org/officeDocument/2006/relationships/image" Target="../media/image22.svg"/><Relationship Id="rId1" Type="http://schemas.openxmlformats.org/officeDocument/2006/relationships/tags" Target="../tags/tag32.xml"/><Relationship Id="rId6" Type="http://schemas.openxmlformats.org/officeDocument/2006/relationships/tags" Target="../tags/tag37.xml"/><Relationship Id="rId11" Type="http://schemas.openxmlformats.org/officeDocument/2006/relationships/tags" Target="../tags/tag42.xml"/><Relationship Id="rId24" Type="http://schemas.openxmlformats.org/officeDocument/2006/relationships/image" Target="../media/image26.svg"/><Relationship Id="rId5" Type="http://schemas.openxmlformats.org/officeDocument/2006/relationships/tags" Target="../tags/tag36.xml"/><Relationship Id="rId15" Type="http://schemas.openxmlformats.org/officeDocument/2006/relationships/image" Target="../media/image17.png"/><Relationship Id="rId23" Type="http://schemas.openxmlformats.org/officeDocument/2006/relationships/image" Target="../media/image25.png"/><Relationship Id="rId10" Type="http://schemas.openxmlformats.org/officeDocument/2006/relationships/tags" Target="../tags/tag41.xml"/><Relationship Id="rId19" Type="http://schemas.openxmlformats.org/officeDocument/2006/relationships/image" Target="../media/image21.png"/><Relationship Id="rId4" Type="http://schemas.openxmlformats.org/officeDocument/2006/relationships/tags" Target="../tags/tag35.xml"/><Relationship Id="rId9" Type="http://schemas.openxmlformats.org/officeDocument/2006/relationships/tags" Target="../tags/tag40.xml"/><Relationship Id="rId14" Type="http://schemas.openxmlformats.org/officeDocument/2006/relationships/notesSlide" Target="../notesSlides/notesSlide4.xml"/><Relationship Id="rId22" Type="http://schemas.openxmlformats.org/officeDocument/2006/relationships/image" Target="../media/image24.sv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343.xml"/><Relationship Id="rId1" Type="http://schemas.openxmlformats.org/officeDocument/2006/relationships/tags" Target="../tags/tag342.xml"/><Relationship Id="rId5" Type="http://schemas.openxmlformats.org/officeDocument/2006/relationships/image" Target="../media/image114.png"/><Relationship Id="rId4"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tags" Target="../tags/tag346.xml"/><Relationship Id="rId7" Type="http://schemas.openxmlformats.org/officeDocument/2006/relationships/tags" Target="../tags/tag350.xml"/><Relationship Id="rId2" Type="http://schemas.openxmlformats.org/officeDocument/2006/relationships/tags" Target="../tags/tag345.xml"/><Relationship Id="rId1" Type="http://schemas.openxmlformats.org/officeDocument/2006/relationships/tags" Target="../tags/tag344.xml"/><Relationship Id="rId6" Type="http://schemas.openxmlformats.org/officeDocument/2006/relationships/tags" Target="../tags/tag349.xml"/><Relationship Id="rId5" Type="http://schemas.openxmlformats.org/officeDocument/2006/relationships/tags" Target="../tags/tag348.xml"/><Relationship Id="rId10" Type="http://schemas.openxmlformats.org/officeDocument/2006/relationships/image" Target="../media/image115.png"/><Relationship Id="rId4" Type="http://schemas.openxmlformats.org/officeDocument/2006/relationships/tags" Target="../tags/tag347.xml"/><Relationship Id="rId9"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352.xml"/><Relationship Id="rId1" Type="http://schemas.openxmlformats.org/officeDocument/2006/relationships/tags" Target="../tags/tag351.xml"/><Relationship Id="rId6" Type="http://schemas.openxmlformats.org/officeDocument/2006/relationships/image" Target="../media/image117.png"/><Relationship Id="rId5" Type="http://schemas.openxmlformats.org/officeDocument/2006/relationships/image" Target="../media/image116.png"/><Relationship Id="rId4"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tags" Target="../tags/tag355.xml"/><Relationship Id="rId7" Type="http://schemas.openxmlformats.org/officeDocument/2006/relationships/tags" Target="../tags/tag359.xml"/><Relationship Id="rId2" Type="http://schemas.openxmlformats.org/officeDocument/2006/relationships/tags" Target="../tags/tag354.xml"/><Relationship Id="rId1" Type="http://schemas.openxmlformats.org/officeDocument/2006/relationships/tags" Target="../tags/tag353.xml"/><Relationship Id="rId6" Type="http://schemas.openxmlformats.org/officeDocument/2006/relationships/tags" Target="../tags/tag358.xml"/><Relationship Id="rId5" Type="http://schemas.openxmlformats.org/officeDocument/2006/relationships/tags" Target="../tags/tag357.xml"/><Relationship Id="rId10" Type="http://schemas.openxmlformats.org/officeDocument/2006/relationships/image" Target="../media/image118.png"/><Relationship Id="rId4" Type="http://schemas.openxmlformats.org/officeDocument/2006/relationships/tags" Target="../tags/tag356.xml"/><Relationship Id="rId9"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8" Type="http://schemas.openxmlformats.org/officeDocument/2006/relationships/notesSlide" Target="../notesSlides/notesSlide44.xml"/><Relationship Id="rId3" Type="http://schemas.openxmlformats.org/officeDocument/2006/relationships/tags" Target="../tags/tag362.xml"/><Relationship Id="rId7" Type="http://schemas.openxmlformats.org/officeDocument/2006/relationships/slideLayout" Target="../slideLayouts/slideLayout13.xml"/><Relationship Id="rId2" Type="http://schemas.openxmlformats.org/officeDocument/2006/relationships/tags" Target="../tags/tag361.xml"/><Relationship Id="rId1" Type="http://schemas.openxmlformats.org/officeDocument/2006/relationships/tags" Target="../tags/tag360.xml"/><Relationship Id="rId6" Type="http://schemas.openxmlformats.org/officeDocument/2006/relationships/tags" Target="../tags/tag365.xml"/><Relationship Id="rId5" Type="http://schemas.openxmlformats.org/officeDocument/2006/relationships/tags" Target="../tags/tag364.xml"/><Relationship Id="rId4" Type="http://schemas.openxmlformats.org/officeDocument/2006/relationships/tags" Target="../tags/tag363.xml"/><Relationship Id="rId9" Type="http://schemas.openxmlformats.org/officeDocument/2006/relationships/image" Target="../media/image119.png"/></Relationships>
</file>

<file path=ppt/slides/_rels/slide45.xml.rels><?xml version="1.0" encoding="UTF-8" standalone="yes"?>
<Relationships xmlns="http://schemas.openxmlformats.org/package/2006/relationships"><Relationship Id="rId3" Type="http://schemas.openxmlformats.org/officeDocument/2006/relationships/tags" Target="../tags/tag368.xml"/><Relationship Id="rId2" Type="http://schemas.openxmlformats.org/officeDocument/2006/relationships/tags" Target="../tags/tag367.xml"/><Relationship Id="rId1" Type="http://schemas.openxmlformats.org/officeDocument/2006/relationships/tags" Target="../tags/tag366.xml"/><Relationship Id="rId6" Type="http://schemas.openxmlformats.org/officeDocument/2006/relationships/image" Target="../media/image120.png"/><Relationship Id="rId5" Type="http://schemas.openxmlformats.org/officeDocument/2006/relationships/notesSlide" Target="../notesSlides/notesSlide45.xml"/><Relationship Id="rId4"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8" Type="http://schemas.openxmlformats.org/officeDocument/2006/relationships/notesSlide" Target="../notesSlides/notesSlide46.xml"/><Relationship Id="rId3" Type="http://schemas.openxmlformats.org/officeDocument/2006/relationships/tags" Target="../tags/tag371.xml"/><Relationship Id="rId7" Type="http://schemas.openxmlformats.org/officeDocument/2006/relationships/slideLayout" Target="../slideLayouts/slideLayout13.xml"/><Relationship Id="rId2" Type="http://schemas.openxmlformats.org/officeDocument/2006/relationships/tags" Target="../tags/tag370.xml"/><Relationship Id="rId1" Type="http://schemas.openxmlformats.org/officeDocument/2006/relationships/tags" Target="../tags/tag369.xml"/><Relationship Id="rId6" Type="http://schemas.openxmlformats.org/officeDocument/2006/relationships/tags" Target="../tags/tag374.xml"/><Relationship Id="rId5" Type="http://schemas.openxmlformats.org/officeDocument/2006/relationships/tags" Target="../tags/tag373.xml"/><Relationship Id="rId4" Type="http://schemas.openxmlformats.org/officeDocument/2006/relationships/tags" Target="../tags/tag372.xml"/><Relationship Id="rId9" Type="http://schemas.openxmlformats.org/officeDocument/2006/relationships/image" Target="../media/image121.png"/></Relationships>
</file>

<file path=ppt/slides/_rels/slide47.xml.rels><?xml version="1.0" encoding="UTF-8" standalone="yes"?>
<Relationships xmlns="http://schemas.openxmlformats.org/package/2006/relationships"><Relationship Id="rId8" Type="http://schemas.openxmlformats.org/officeDocument/2006/relationships/image" Target="../media/image122.png"/><Relationship Id="rId3" Type="http://schemas.openxmlformats.org/officeDocument/2006/relationships/tags" Target="../tags/tag377.xml"/><Relationship Id="rId7" Type="http://schemas.openxmlformats.org/officeDocument/2006/relationships/notesSlide" Target="../notesSlides/notesSlide47.xml"/><Relationship Id="rId2" Type="http://schemas.openxmlformats.org/officeDocument/2006/relationships/tags" Target="../tags/tag376.xml"/><Relationship Id="rId1" Type="http://schemas.openxmlformats.org/officeDocument/2006/relationships/tags" Target="../tags/tag375.xml"/><Relationship Id="rId6" Type="http://schemas.openxmlformats.org/officeDocument/2006/relationships/slideLayout" Target="../slideLayouts/slideLayout13.xml"/><Relationship Id="rId5" Type="http://schemas.openxmlformats.org/officeDocument/2006/relationships/tags" Target="../tags/tag379.xml"/><Relationship Id="rId4" Type="http://schemas.openxmlformats.org/officeDocument/2006/relationships/tags" Target="../tags/tag378.xml"/></Relationships>
</file>

<file path=ppt/slides/_rels/slide48.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tags" Target="../tags/tag382.xml"/><Relationship Id="rId7" Type="http://schemas.openxmlformats.org/officeDocument/2006/relationships/tags" Target="../tags/tag386.xml"/><Relationship Id="rId2" Type="http://schemas.openxmlformats.org/officeDocument/2006/relationships/tags" Target="../tags/tag381.xml"/><Relationship Id="rId1" Type="http://schemas.openxmlformats.org/officeDocument/2006/relationships/tags" Target="../tags/tag380.xml"/><Relationship Id="rId6" Type="http://schemas.openxmlformats.org/officeDocument/2006/relationships/tags" Target="../tags/tag385.xml"/><Relationship Id="rId5" Type="http://schemas.openxmlformats.org/officeDocument/2006/relationships/tags" Target="../tags/tag384.xml"/><Relationship Id="rId10" Type="http://schemas.openxmlformats.org/officeDocument/2006/relationships/image" Target="../media/image123.png"/><Relationship Id="rId4" Type="http://schemas.openxmlformats.org/officeDocument/2006/relationships/tags" Target="../tags/tag383.xml"/><Relationship Id="rId9"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tags" Target="../tags/tag389.xml"/><Relationship Id="rId7" Type="http://schemas.openxmlformats.org/officeDocument/2006/relationships/tags" Target="../tags/tag393.xml"/><Relationship Id="rId2" Type="http://schemas.openxmlformats.org/officeDocument/2006/relationships/tags" Target="../tags/tag388.xml"/><Relationship Id="rId1" Type="http://schemas.openxmlformats.org/officeDocument/2006/relationships/tags" Target="../tags/tag387.xml"/><Relationship Id="rId6" Type="http://schemas.openxmlformats.org/officeDocument/2006/relationships/tags" Target="../tags/tag392.xml"/><Relationship Id="rId5" Type="http://schemas.openxmlformats.org/officeDocument/2006/relationships/tags" Target="../tags/tag391.xml"/><Relationship Id="rId10" Type="http://schemas.openxmlformats.org/officeDocument/2006/relationships/image" Target="../media/image124.png"/><Relationship Id="rId4" Type="http://schemas.openxmlformats.org/officeDocument/2006/relationships/tags" Target="../tags/tag390.xml"/><Relationship Id="rId9"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image" Target="../media/image28.jpeg"/><Relationship Id="rId5" Type="http://schemas.openxmlformats.org/officeDocument/2006/relationships/notesSlide" Target="../notesSlides/notesSlide5.xml"/><Relationship Id="rId4" Type="http://schemas.openxmlformats.org/officeDocument/2006/relationships/slideLayout" Target="../slideLayouts/slideLayout25.xml"/></Relationships>
</file>

<file path=ppt/slides/_rels/slide50.xml.rels><?xml version="1.0" encoding="UTF-8" standalone="yes"?>
<Relationships xmlns="http://schemas.openxmlformats.org/package/2006/relationships"><Relationship Id="rId8" Type="http://schemas.openxmlformats.org/officeDocument/2006/relationships/image" Target="../media/image125.png"/><Relationship Id="rId3" Type="http://schemas.openxmlformats.org/officeDocument/2006/relationships/tags" Target="../tags/tag396.xml"/><Relationship Id="rId7" Type="http://schemas.openxmlformats.org/officeDocument/2006/relationships/notesSlide" Target="../notesSlides/notesSlide50.xml"/><Relationship Id="rId2" Type="http://schemas.openxmlformats.org/officeDocument/2006/relationships/tags" Target="../tags/tag395.xml"/><Relationship Id="rId1" Type="http://schemas.openxmlformats.org/officeDocument/2006/relationships/tags" Target="../tags/tag394.xml"/><Relationship Id="rId6" Type="http://schemas.openxmlformats.org/officeDocument/2006/relationships/slideLayout" Target="../slideLayouts/slideLayout13.xml"/><Relationship Id="rId5" Type="http://schemas.openxmlformats.org/officeDocument/2006/relationships/tags" Target="../tags/tag398.xml"/><Relationship Id="rId4" Type="http://schemas.openxmlformats.org/officeDocument/2006/relationships/tags" Target="../tags/tag397.xml"/></Relationships>
</file>

<file path=ppt/slides/_rels/slide51.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tags" Target="../tags/tag401.xml"/><Relationship Id="rId7" Type="http://schemas.openxmlformats.org/officeDocument/2006/relationships/tags" Target="../tags/tag405.xml"/><Relationship Id="rId2" Type="http://schemas.openxmlformats.org/officeDocument/2006/relationships/tags" Target="../tags/tag400.xml"/><Relationship Id="rId1" Type="http://schemas.openxmlformats.org/officeDocument/2006/relationships/tags" Target="../tags/tag399.xml"/><Relationship Id="rId6" Type="http://schemas.openxmlformats.org/officeDocument/2006/relationships/tags" Target="../tags/tag404.xml"/><Relationship Id="rId5" Type="http://schemas.openxmlformats.org/officeDocument/2006/relationships/tags" Target="../tags/tag403.xml"/><Relationship Id="rId10" Type="http://schemas.openxmlformats.org/officeDocument/2006/relationships/image" Target="../media/image126.png"/><Relationship Id="rId4" Type="http://schemas.openxmlformats.org/officeDocument/2006/relationships/tags" Target="../tags/tag402.xml"/><Relationship Id="rId9"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8" Type="http://schemas.openxmlformats.org/officeDocument/2006/relationships/notesSlide" Target="../notesSlides/notesSlide52.xml"/><Relationship Id="rId3" Type="http://schemas.openxmlformats.org/officeDocument/2006/relationships/tags" Target="../tags/tag408.xml"/><Relationship Id="rId7" Type="http://schemas.openxmlformats.org/officeDocument/2006/relationships/slideLayout" Target="../slideLayouts/slideLayout13.xml"/><Relationship Id="rId2" Type="http://schemas.openxmlformats.org/officeDocument/2006/relationships/tags" Target="../tags/tag407.xml"/><Relationship Id="rId1" Type="http://schemas.openxmlformats.org/officeDocument/2006/relationships/tags" Target="../tags/tag406.xml"/><Relationship Id="rId6" Type="http://schemas.openxmlformats.org/officeDocument/2006/relationships/tags" Target="../tags/tag411.xml"/><Relationship Id="rId5" Type="http://schemas.openxmlformats.org/officeDocument/2006/relationships/tags" Target="../tags/tag410.xml"/><Relationship Id="rId4" Type="http://schemas.openxmlformats.org/officeDocument/2006/relationships/tags" Target="../tags/tag409.xml"/><Relationship Id="rId9" Type="http://schemas.openxmlformats.org/officeDocument/2006/relationships/image" Target="../media/image127.pn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tags" Target="../tags/tag413.xml"/><Relationship Id="rId1" Type="http://schemas.openxmlformats.org/officeDocument/2006/relationships/tags" Target="../tags/tag412.xml"/><Relationship Id="rId5" Type="http://schemas.openxmlformats.org/officeDocument/2006/relationships/image" Target="../media/image128.jpeg"/><Relationship Id="rId4"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8" Type="http://schemas.openxmlformats.org/officeDocument/2006/relationships/notesSlide" Target="../notesSlides/notesSlide54.xml"/><Relationship Id="rId3" Type="http://schemas.microsoft.com/office/2007/relationships/media" Target="../media/media1.mp4"/><Relationship Id="rId7" Type="http://schemas.openxmlformats.org/officeDocument/2006/relationships/slideLayout" Target="../slideLayouts/slideLayout20.xml"/><Relationship Id="rId2" Type="http://schemas.openxmlformats.org/officeDocument/2006/relationships/tags" Target="../tags/tag415.xml"/><Relationship Id="rId1" Type="http://schemas.openxmlformats.org/officeDocument/2006/relationships/tags" Target="../tags/tag414.xml"/><Relationship Id="rId6" Type="http://schemas.openxmlformats.org/officeDocument/2006/relationships/tags" Target="../tags/tag417.xml"/><Relationship Id="rId5" Type="http://schemas.openxmlformats.org/officeDocument/2006/relationships/tags" Target="../tags/tag416.xml"/><Relationship Id="rId4" Type="http://schemas.openxmlformats.org/officeDocument/2006/relationships/video" Target="../media/media1.mp4"/><Relationship Id="rId9" Type="http://schemas.openxmlformats.org/officeDocument/2006/relationships/image" Target="../media/image129.png"/></Relationships>
</file>

<file path=ppt/slides/_rels/slide55.xml.rels><?xml version="1.0" encoding="UTF-8" standalone="yes"?>
<Relationships xmlns="http://schemas.openxmlformats.org/package/2006/relationships"><Relationship Id="rId8" Type="http://schemas.openxmlformats.org/officeDocument/2006/relationships/tags" Target="../tags/tag425.xml"/><Relationship Id="rId13" Type="http://schemas.openxmlformats.org/officeDocument/2006/relationships/image" Target="../media/image130.jpeg"/><Relationship Id="rId3" Type="http://schemas.openxmlformats.org/officeDocument/2006/relationships/tags" Target="../tags/tag420.xml"/><Relationship Id="rId7" Type="http://schemas.openxmlformats.org/officeDocument/2006/relationships/tags" Target="../tags/tag424.xml"/><Relationship Id="rId12" Type="http://schemas.openxmlformats.org/officeDocument/2006/relationships/notesSlide" Target="../notesSlides/notesSlide55.xml"/><Relationship Id="rId2" Type="http://schemas.openxmlformats.org/officeDocument/2006/relationships/tags" Target="../tags/tag419.xml"/><Relationship Id="rId1" Type="http://schemas.openxmlformats.org/officeDocument/2006/relationships/tags" Target="../tags/tag418.xml"/><Relationship Id="rId6" Type="http://schemas.openxmlformats.org/officeDocument/2006/relationships/tags" Target="../tags/tag423.xml"/><Relationship Id="rId11" Type="http://schemas.openxmlformats.org/officeDocument/2006/relationships/slideLayout" Target="../slideLayouts/slideLayout2.xml"/><Relationship Id="rId5" Type="http://schemas.openxmlformats.org/officeDocument/2006/relationships/tags" Target="../tags/tag422.xml"/><Relationship Id="rId15" Type="http://schemas.openxmlformats.org/officeDocument/2006/relationships/image" Target="../media/image4.png"/><Relationship Id="rId10" Type="http://schemas.openxmlformats.org/officeDocument/2006/relationships/tags" Target="../tags/tag427.xml"/><Relationship Id="rId4" Type="http://schemas.openxmlformats.org/officeDocument/2006/relationships/tags" Target="../tags/tag421.xml"/><Relationship Id="rId9" Type="http://schemas.openxmlformats.org/officeDocument/2006/relationships/tags" Target="../tags/tag426.xml"/><Relationship Id="rId14" Type="http://schemas.openxmlformats.org/officeDocument/2006/relationships/image" Target="../media/image5.png"/></Relationships>
</file>

<file path=ppt/slides/_rels/slide56.xml.rels><?xml version="1.0" encoding="UTF-8" standalone="yes"?>
<Relationships xmlns="http://schemas.openxmlformats.org/package/2006/relationships"><Relationship Id="rId8" Type="http://schemas.openxmlformats.org/officeDocument/2006/relationships/tags" Target="../tags/tag435.xml"/><Relationship Id="rId3" Type="http://schemas.openxmlformats.org/officeDocument/2006/relationships/tags" Target="../tags/tag430.xml"/><Relationship Id="rId7" Type="http://schemas.openxmlformats.org/officeDocument/2006/relationships/tags" Target="../tags/tag434.xml"/><Relationship Id="rId2" Type="http://schemas.openxmlformats.org/officeDocument/2006/relationships/tags" Target="../tags/tag429.xml"/><Relationship Id="rId1" Type="http://schemas.openxmlformats.org/officeDocument/2006/relationships/tags" Target="../tags/tag428.xml"/><Relationship Id="rId6" Type="http://schemas.openxmlformats.org/officeDocument/2006/relationships/tags" Target="../tags/tag433.xml"/><Relationship Id="rId11" Type="http://schemas.openxmlformats.org/officeDocument/2006/relationships/image" Target="../media/image131.jpeg"/><Relationship Id="rId5" Type="http://schemas.openxmlformats.org/officeDocument/2006/relationships/tags" Target="../tags/tag432.xml"/><Relationship Id="rId10" Type="http://schemas.openxmlformats.org/officeDocument/2006/relationships/notesSlide" Target="../notesSlides/notesSlide56.xml"/><Relationship Id="rId4" Type="http://schemas.openxmlformats.org/officeDocument/2006/relationships/tags" Target="../tags/tag431.xml"/><Relationship Id="rId9"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437.xml"/><Relationship Id="rId1" Type="http://schemas.openxmlformats.org/officeDocument/2006/relationships/tags" Target="../tags/tag436.xml"/><Relationship Id="rId5" Type="http://schemas.openxmlformats.org/officeDocument/2006/relationships/image" Target="../media/image132.png"/><Relationship Id="rId4"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439.xml"/><Relationship Id="rId1" Type="http://schemas.openxmlformats.org/officeDocument/2006/relationships/tags" Target="../tags/tag438.xml"/><Relationship Id="rId5" Type="http://schemas.openxmlformats.org/officeDocument/2006/relationships/image" Target="../media/image133.png"/><Relationship Id="rId4"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441.xml"/><Relationship Id="rId1" Type="http://schemas.openxmlformats.org/officeDocument/2006/relationships/tags" Target="../tags/tag440.xml"/><Relationship Id="rId5" Type="http://schemas.openxmlformats.org/officeDocument/2006/relationships/image" Target="../media/image134.png"/><Relationship Id="rId4"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tags" Target="../tags/tag49.xml"/><Relationship Id="rId7" Type="http://schemas.openxmlformats.org/officeDocument/2006/relationships/tags" Target="../tags/tag53.xml"/><Relationship Id="rId2" Type="http://schemas.openxmlformats.org/officeDocument/2006/relationships/tags" Target="../tags/tag48.xml"/><Relationship Id="rId1" Type="http://schemas.openxmlformats.org/officeDocument/2006/relationships/tags" Target="../tags/tag47.xml"/><Relationship Id="rId6" Type="http://schemas.openxmlformats.org/officeDocument/2006/relationships/tags" Target="../tags/tag52.xml"/><Relationship Id="rId11" Type="http://schemas.openxmlformats.org/officeDocument/2006/relationships/image" Target="../media/image30.emf"/><Relationship Id="rId5" Type="http://schemas.openxmlformats.org/officeDocument/2006/relationships/tags" Target="../tags/tag51.xml"/><Relationship Id="rId10" Type="http://schemas.openxmlformats.org/officeDocument/2006/relationships/image" Target="../media/image29.jpeg"/><Relationship Id="rId4" Type="http://schemas.openxmlformats.org/officeDocument/2006/relationships/tags" Target="../tags/tag50.xml"/><Relationship Id="rId9"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3" Type="http://schemas.openxmlformats.org/officeDocument/2006/relationships/tags" Target="../tags/tag444.xml"/><Relationship Id="rId2" Type="http://schemas.openxmlformats.org/officeDocument/2006/relationships/tags" Target="../tags/tag443.xml"/><Relationship Id="rId1" Type="http://schemas.openxmlformats.org/officeDocument/2006/relationships/tags" Target="../tags/tag442.xml"/><Relationship Id="rId6" Type="http://schemas.openxmlformats.org/officeDocument/2006/relationships/image" Target="../media/image135.png"/><Relationship Id="rId5" Type="http://schemas.openxmlformats.org/officeDocument/2006/relationships/notesSlide" Target="../notesSlides/notesSlide60.xml"/><Relationship Id="rId4"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tags" Target="../tags/tag446.xml"/><Relationship Id="rId1" Type="http://schemas.openxmlformats.org/officeDocument/2006/relationships/tags" Target="../tags/tag445.xml"/><Relationship Id="rId4"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tags" Target="../tags/tag448.xml"/><Relationship Id="rId1" Type="http://schemas.openxmlformats.org/officeDocument/2006/relationships/tags" Target="../tags/tag447.xml"/><Relationship Id="rId5" Type="http://schemas.openxmlformats.org/officeDocument/2006/relationships/image" Target="../media/image136.jpeg"/><Relationship Id="rId4"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8" Type="http://schemas.openxmlformats.org/officeDocument/2006/relationships/tags" Target="../tags/tag456.xml"/><Relationship Id="rId13" Type="http://schemas.openxmlformats.org/officeDocument/2006/relationships/image" Target="../media/image3.emf"/><Relationship Id="rId3" Type="http://schemas.openxmlformats.org/officeDocument/2006/relationships/tags" Target="../tags/tag451.xml"/><Relationship Id="rId7" Type="http://schemas.openxmlformats.org/officeDocument/2006/relationships/tags" Target="../tags/tag455.xml"/><Relationship Id="rId12" Type="http://schemas.openxmlformats.org/officeDocument/2006/relationships/notesSlide" Target="../notesSlides/notesSlide63.xml"/><Relationship Id="rId2" Type="http://schemas.openxmlformats.org/officeDocument/2006/relationships/tags" Target="../tags/tag450.xml"/><Relationship Id="rId16" Type="http://schemas.openxmlformats.org/officeDocument/2006/relationships/image" Target="../media/image138.jpeg"/><Relationship Id="rId1" Type="http://schemas.openxmlformats.org/officeDocument/2006/relationships/tags" Target="../tags/tag449.xml"/><Relationship Id="rId6" Type="http://schemas.openxmlformats.org/officeDocument/2006/relationships/tags" Target="../tags/tag454.xml"/><Relationship Id="rId11" Type="http://schemas.openxmlformats.org/officeDocument/2006/relationships/slideLayout" Target="../slideLayouts/slideLayout2.xml"/><Relationship Id="rId5" Type="http://schemas.openxmlformats.org/officeDocument/2006/relationships/tags" Target="../tags/tag453.xml"/><Relationship Id="rId15" Type="http://schemas.openxmlformats.org/officeDocument/2006/relationships/image" Target="../media/image5.png"/><Relationship Id="rId10" Type="http://schemas.openxmlformats.org/officeDocument/2006/relationships/tags" Target="../tags/tag458.xml"/><Relationship Id="rId4" Type="http://schemas.openxmlformats.org/officeDocument/2006/relationships/tags" Target="../tags/tag452.xml"/><Relationship Id="rId9" Type="http://schemas.openxmlformats.org/officeDocument/2006/relationships/tags" Target="../tags/tag457.xml"/><Relationship Id="rId14" Type="http://schemas.openxmlformats.org/officeDocument/2006/relationships/image" Target="../media/image137.png"/></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3.xml"/><Relationship Id="rId1" Type="http://schemas.openxmlformats.org/officeDocument/2006/relationships/tags" Target="../tags/tag459.xml"/></Relationships>
</file>

<file path=ppt/slides/_rels/slide65.xml.rels><?xml version="1.0" encoding="UTF-8" standalone="yes"?>
<Relationships xmlns="http://schemas.openxmlformats.org/package/2006/relationships"><Relationship Id="rId8" Type="http://schemas.openxmlformats.org/officeDocument/2006/relationships/image" Target="../media/image141.png"/><Relationship Id="rId3" Type="http://schemas.openxmlformats.org/officeDocument/2006/relationships/tags" Target="../tags/tag462.xml"/><Relationship Id="rId7" Type="http://schemas.openxmlformats.org/officeDocument/2006/relationships/image" Target="../media/image140.png"/><Relationship Id="rId2" Type="http://schemas.openxmlformats.org/officeDocument/2006/relationships/tags" Target="../tags/tag461.xml"/><Relationship Id="rId1" Type="http://schemas.openxmlformats.org/officeDocument/2006/relationships/tags" Target="../tags/tag460.xml"/><Relationship Id="rId6" Type="http://schemas.openxmlformats.org/officeDocument/2006/relationships/image" Target="../media/image139.png"/><Relationship Id="rId5" Type="http://schemas.openxmlformats.org/officeDocument/2006/relationships/notesSlide" Target="../notesSlides/notesSlide65.xml"/><Relationship Id="rId4"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8" Type="http://schemas.openxmlformats.org/officeDocument/2006/relationships/image" Target="../media/image144.png"/><Relationship Id="rId3" Type="http://schemas.openxmlformats.org/officeDocument/2006/relationships/tags" Target="../tags/tag465.xml"/><Relationship Id="rId7" Type="http://schemas.openxmlformats.org/officeDocument/2006/relationships/image" Target="../media/image143.png"/><Relationship Id="rId2" Type="http://schemas.openxmlformats.org/officeDocument/2006/relationships/tags" Target="../tags/tag464.xml"/><Relationship Id="rId1" Type="http://schemas.openxmlformats.org/officeDocument/2006/relationships/tags" Target="../tags/tag463.xml"/><Relationship Id="rId6" Type="http://schemas.openxmlformats.org/officeDocument/2006/relationships/image" Target="../media/image142.png"/><Relationship Id="rId5" Type="http://schemas.openxmlformats.org/officeDocument/2006/relationships/notesSlide" Target="../notesSlides/notesSlide66.xml"/><Relationship Id="rId4"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tags" Target="../tags/tag467.xml"/><Relationship Id="rId1" Type="http://schemas.openxmlformats.org/officeDocument/2006/relationships/tags" Target="../tags/tag466.xml"/><Relationship Id="rId5" Type="http://schemas.openxmlformats.org/officeDocument/2006/relationships/image" Target="../media/image145.emf"/><Relationship Id="rId4"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55.xml"/><Relationship Id="rId1" Type="http://schemas.openxmlformats.org/officeDocument/2006/relationships/tags" Target="../tags/tag54.xml"/><Relationship Id="rId4"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8" Type="http://schemas.openxmlformats.org/officeDocument/2006/relationships/slideLayout" Target="../slideLayouts/slideLayout2.xml"/><Relationship Id="rId13" Type="http://schemas.openxmlformats.org/officeDocument/2006/relationships/image" Target="../media/image155.png"/><Relationship Id="rId18" Type="http://schemas.openxmlformats.org/officeDocument/2006/relationships/image" Target="../media/image160.png"/><Relationship Id="rId3" Type="http://schemas.openxmlformats.org/officeDocument/2006/relationships/tags" Target="../tags/tag470.xml"/><Relationship Id="rId7" Type="http://schemas.openxmlformats.org/officeDocument/2006/relationships/tags" Target="../tags/tag474.xml"/><Relationship Id="rId12" Type="http://schemas.openxmlformats.org/officeDocument/2006/relationships/image" Target="../media/image154.png"/><Relationship Id="rId17" Type="http://schemas.openxmlformats.org/officeDocument/2006/relationships/image" Target="../media/image159.png"/><Relationship Id="rId2" Type="http://schemas.openxmlformats.org/officeDocument/2006/relationships/tags" Target="../tags/tag469.xml"/><Relationship Id="rId16" Type="http://schemas.openxmlformats.org/officeDocument/2006/relationships/image" Target="../media/image158.png"/><Relationship Id="rId1" Type="http://schemas.openxmlformats.org/officeDocument/2006/relationships/tags" Target="../tags/tag468.xml"/><Relationship Id="rId6" Type="http://schemas.openxmlformats.org/officeDocument/2006/relationships/tags" Target="../tags/tag473.xml"/><Relationship Id="rId11" Type="http://schemas.openxmlformats.org/officeDocument/2006/relationships/image" Target="../media/image153.png"/><Relationship Id="rId5" Type="http://schemas.openxmlformats.org/officeDocument/2006/relationships/tags" Target="../tags/tag472.xml"/><Relationship Id="rId15" Type="http://schemas.openxmlformats.org/officeDocument/2006/relationships/image" Target="../media/image157.png"/><Relationship Id="rId10" Type="http://schemas.openxmlformats.org/officeDocument/2006/relationships/image" Target="../media/image152.png"/><Relationship Id="rId4" Type="http://schemas.openxmlformats.org/officeDocument/2006/relationships/tags" Target="../tags/tag471.xml"/><Relationship Id="rId9" Type="http://schemas.openxmlformats.org/officeDocument/2006/relationships/notesSlide" Target="../notesSlides/notesSlide74.xml"/><Relationship Id="rId14" Type="http://schemas.openxmlformats.org/officeDocument/2006/relationships/image" Target="../media/image156.png"/></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2.xml"/><Relationship Id="rId1" Type="http://schemas.openxmlformats.org/officeDocument/2006/relationships/tags" Target="../tags/tag475.xml"/><Relationship Id="rId4" Type="http://schemas.openxmlformats.org/officeDocument/2006/relationships/image" Target="../media/image161.png"/></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2.xml"/><Relationship Id="rId1" Type="http://schemas.openxmlformats.org/officeDocument/2006/relationships/tags" Target="../tags/tag476.xml"/><Relationship Id="rId5" Type="http://schemas.openxmlformats.org/officeDocument/2006/relationships/image" Target="../media/image163.png"/><Relationship Id="rId4" Type="http://schemas.openxmlformats.org/officeDocument/2006/relationships/image" Target="../media/image162.png"/></Relationships>
</file>

<file path=ppt/slides/_rels/slide77.xml.rels><?xml version="1.0" encoding="UTF-8" standalone="yes"?>
<Relationships xmlns="http://schemas.openxmlformats.org/package/2006/relationships"><Relationship Id="rId3" Type="http://schemas.openxmlformats.org/officeDocument/2006/relationships/tags" Target="../tags/tag479.xml"/><Relationship Id="rId2" Type="http://schemas.openxmlformats.org/officeDocument/2006/relationships/tags" Target="../tags/tag478.xml"/><Relationship Id="rId1" Type="http://schemas.openxmlformats.org/officeDocument/2006/relationships/tags" Target="../tags/tag477.xml"/><Relationship Id="rId6" Type="http://schemas.openxmlformats.org/officeDocument/2006/relationships/image" Target="../media/image164.png"/><Relationship Id="rId5" Type="http://schemas.openxmlformats.org/officeDocument/2006/relationships/notesSlide" Target="../notesSlides/notesSlide77.xml"/><Relationship Id="rId4"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165.pn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8" Type="http://schemas.openxmlformats.org/officeDocument/2006/relationships/image" Target="../media/image141.png"/><Relationship Id="rId3" Type="http://schemas.openxmlformats.org/officeDocument/2006/relationships/tags" Target="../tags/tag482.xml"/><Relationship Id="rId7" Type="http://schemas.openxmlformats.org/officeDocument/2006/relationships/image" Target="../media/image140.png"/><Relationship Id="rId2" Type="http://schemas.openxmlformats.org/officeDocument/2006/relationships/tags" Target="../tags/tag481.xml"/><Relationship Id="rId1" Type="http://schemas.openxmlformats.org/officeDocument/2006/relationships/tags" Target="../tags/tag480.xml"/><Relationship Id="rId6" Type="http://schemas.openxmlformats.org/officeDocument/2006/relationships/image" Target="../media/image139.png"/><Relationship Id="rId5" Type="http://schemas.openxmlformats.org/officeDocument/2006/relationships/notesSlide" Target="../notesSlides/notesSlide79.xml"/><Relationship Id="rId4"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8" Type="http://schemas.openxmlformats.org/officeDocument/2006/relationships/tags" Target="../tags/tag63.xml"/><Relationship Id="rId13" Type="http://schemas.openxmlformats.org/officeDocument/2006/relationships/image" Target="../media/image31.jpeg"/><Relationship Id="rId3" Type="http://schemas.openxmlformats.org/officeDocument/2006/relationships/tags" Target="../tags/tag58.xml"/><Relationship Id="rId7" Type="http://schemas.openxmlformats.org/officeDocument/2006/relationships/tags" Target="../tags/tag62.xml"/><Relationship Id="rId12" Type="http://schemas.openxmlformats.org/officeDocument/2006/relationships/notesSlide" Target="../notesSlides/notesSlide8.xml"/><Relationship Id="rId2" Type="http://schemas.openxmlformats.org/officeDocument/2006/relationships/tags" Target="../tags/tag57.xml"/><Relationship Id="rId16" Type="http://schemas.openxmlformats.org/officeDocument/2006/relationships/image" Target="../media/image5.png"/><Relationship Id="rId1" Type="http://schemas.openxmlformats.org/officeDocument/2006/relationships/tags" Target="../tags/tag56.xml"/><Relationship Id="rId6" Type="http://schemas.openxmlformats.org/officeDocument/2006/relationships/tags" Target="../tags/tag61.xml"/><Relationship Id="rId11" Type="http://schemas.openxmlformats.org/officeDocument/2006/relationships/slideLayout" Target="../slideLayouts/slideLayout2.xml"/><Relationship Id="rId5" Type="http://schemas.openxmlformats.org/officeDocument/2006/relationships/tags" Target="../tags/tag60.xml"/><Relationship Id="rId15" Type="http://schemas.openxmlformats.org/officeDocument/2006/relationships/image" Target="../media/image4.png"/><Relationship Id="rId10" Type="http://schemas.openxmlformats.org/officeDocument/2006/relationships/tags" Target="../tags/tag65.xml"/><Relationship Id="rId4" Type="http://schemas.openxmlformats.org/officeDocument/2006/relationships/tags" Target="../tags/tag59.xml"/><Relationship Id="rId9" Type="http://schemas.openxmlformats.org/officeDocument/2006/relationships/tags" Target="../tags/tag64.xml"/><Relationship Id="rId14" Type="http://schemas.openxmlformats.org/officeDocument/2006/relationships/image" Target="../media/image3.emf"/></Relationships>
</file>

<file path=ppt/slides/_rels/slide8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484.xml"/><Relationship Id="rId1" Type="http://schemas.openxmlformats.org/officeDocument/2006/relationships/tags" Target="../tags/tag483.xml"/><Relationship Id="rId5" Type="http://schemas.openxmlformats.org/officeDocument/2006/relationships/image" Target="../media/image166.jpeg"/><Relationship Id="rId4" Type="http://schemas.openxmlformats.org/officeDocument/2006/relationships/notesSlide" Target="../notesSlides/notesSlide80.xml"/></Relationships>
</file>

<file path=ppt/slides/_rels/slide81.xml.rels><?xml version="1.0" encoding="UTF-8" standalone="yes"?>
<Relationships xmlns="http://schemas.openxmlformats.org/package/2006/relationships"><Relationship Id="rId8" Type="http://schemas.openxmlformats.org/officeDocument/2006/relationships/image" Target="../media/image168.png"/><Relationship Id="rId3" Type="http://schemas.openxmlformats.org/officeDocument/2006/relationships/tags" Target="../tags/tag487.xml"/><Relationship Id="rId7" Type="http://schemas.openxmlformats.org/officeDocument/2006/relationships/image" Target="../media/image167.png"/><Relationship Id="rId2" Type="http://schemas.openxmlformats.org/officeDocument/2006/relationships/tags" Target="../tags/tag486.xml"/><Relationship Id="rId1" Type="http://schemas.openxmlformats.org/officeDocument/2006/relationships/tags" Target="../tags/tag485.xml"/><Relationship Id="rId6" Type="http://schemas.openxmlformats.org/officeDocument/2006/relationships/notesSlide" Target="../notesSlides/notesSlide81.xml"/><Relationship Id="rId5" Type="http://schemas.openxmlformats.org/officeDocument/2006/relationships/slideLayout" Target="../slideLayouts/slideLayout10.xml"/><Relationship Id="rId10" Type="http://schemas.openxmlformats.org/officeDocument/2006/relationships/image" Target="../media/image170.png"/><Relationship Id="rId4" Type="http://schemas.openxmlformats.org/officeDocument/2006/relationships/tags" Target="../tags/tag488.xml"/><Relationship Id="rId9" Type="http://schemas.openxmlformats.org/officeDocument/2006/relationships/image" Target="../media/image169.png"/></Relationships>
</file>

<file path=ppt/slides/_rels/slide82.xml.rels><?xml version="1.0" encoding="UTF-8" standalone="yes"?>
<Relationships xmlns="http://schemas.openxmlformats.org/package/2006/relationships"><Relationship Id="rId3" Type="http://schemas.openxmlformats.org/officeDocument/2006/relationships/tags" Target="../tags/tag491.xml"/><Relationship Id="rId7" Type="http://schemas.openxmlformats.org/officeDocument/2006/relationships/notesSlide" Target="../notesSlides/notesSlide82.xml"/><Relationship Id="rId2" Type="http://schemas.openxmlformats.org/officeDocument/2006/relationships/tags" Target="../tags/tag490.xml"/><Relationship Id="rId1" Type="http://schemas.openxmlformats.org/officeDocument/2006/relationships/tags" Target="../tags/tag489.xml"/><Relationship Id="rId6" Type="http://schemas.openxmlformats.org/officeDocument/2006/relationships/slideLayout" Target="../slideLayouts/slideLayout10.xml"/><Relationship Id="rId5" Type="http://schemas.openxmlformats.org/officeDocument/2006/relationships/tags" Target="../tags/tag493.xml"/><Relationship Id="rId4" Type="http://schemas.openxmlformats.org/officeDocument/2006/relationships/tags" Target="../tags/tag492.xml"/></Relationships>
</file>

<file path=ppt/slides/_rels/slide83.xml.rels><?xml version="1.0" encoding="UTF-8" standalone="yes"?>
<Relationships xmlns="http://schemas.openxmlformats.org/package/2006/relationships"><Relationship Id="rId3" Type="http://schemas.openxmlformats.org/officeDocument/2006/relationships/hyperlink" Target="https://www.consortiumdedonneestouristiques.ca/" TargetMode="External"/><Relationship Id="rId2" Type="http://schemas.openxmlformats.org/officeDocument/2006/relationships/slideLayout" Target="../slideLayouts/slideLayout11.xml"/><Relationship Id="rId1" Type="http://schemas.openxmlformats.org/officeDocument/2006/relationships/tags" Target="../tags/tag494.xml"/></Relationships>
</file>

<file path=ppt/slides/_rels/slide84.xml.rels><?xml version="1.0" encoding="UTF-8" standalone="yes"?>
<Relationships xmlns="http://schemas.openxmlformats.org/package/2006/relationships"><Relationship Id="rId3" Type="http://schemas.openxmlformats.org/officeDocument/2006/relationships/tags" Target="../tags/tag497.xml"/><Relationship Id="rId7" Type="http://schemas.openxmlformats.org/officeDocument/2006/relationships/image" Target="../media/image2.png"/><Relationship Id="rId2" Type="http://schemas.openxmlformats.org/officeDocument/2006/relationships/tags" Target="../tags/tag496.xml"/><Relationship Id="rId1" Type="http://schemas.openxmlformats.org/officeDocument/2006/relationships/tags" Target="../tags/tag495.xml"/><Relationship Id="rId6" Type="http://schemas.openxmlformats.org/officeDocument/2006/relationships/image" Target="../media/image8.png"/><Relationship Id="rId5" Type="http://schemas.openxmlformats.org/officeDocument/2006/relationships/notesSlide" Target="../notesSlides/notesSlide83.xml"/><Relationship Id="rId4"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tags" Target="../tags/tag66.xml"/><Relationship Id="rId6" Type="http://schemas.openxmlformats.org/officeDocument/2006/relationships/image" Target="../media/image32.png"/><Relationship Id="rId5" Type="http://schemas.openxmlformats.org/officeDocument/2006/relationships/notesSlide" Target="../notesSlides/notesSlide9.xml"/><Relationship Id="rId4"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26"/>
        <p:cNvGrpSpPr/>
        <p:nvPr/>
      </p:nvGrpSpPr>
      <p:grpSpPr>
        <a:xfrm>
          <a:off x="0" y="0"/>
          <a:ext cx="0" cy="0"/>
          <a:chOff x="0" y="0"/>
          <a:chExt cx="0" cy="0"/>
        </a:xfrm>
      </p:grpSpPr>
      <p:pic>
        <p:nvPicPr>
          <p:cNvPr id="327" name="Google Shape;327;p1"/>
          <p:cNvPicPr preferRelativeResize="0">
            <a:picLocks noGrp="1"/>
          </p:cNvPicPr>
          <p:nvPr>
            <p:ph type="pic" idx="2"/>
            <p:custDataLst>
              <p:tags r:id="rId1"/>
            </p:custDataLst>
          </p:nvPr>
        </p:nvPicPr>
        <p:blipFill>
          <a:blip r:embed="rId16">
            <a:alphaModFix/>
            <a:extLst>
              <a:ext uri="{28A0092B-C50C-407E-A947-70E740481C1C}">
                <a14:useLocalDpi xmlns:a14="http://schemas.microsoft.com/office/drawing/2010/main"/>
              </a:ext>
            </a:extLst>
          </a:blip>
          <a:srcRect t="12504" b="12504"/>
          <a:stretch>
            <a:fillRect/>
          </a:stretch>
        </p:blipFill>
        <p:spPr>
          <a:xfrm>
            <a:off x="-72634" y="72000"/>
            <a:ext cx="12193200" cy="6858000"/>
          </a:xfrm>
          <a:prstGeom prst="rect">
            <a:avLst/>
          </a:prstGeom>
          <a:solidFill>
            <a:srgbClr val="D8D8D8"/>
          </a:solidFill>
          <a:ln>
            <a:noFill/>
          </a:ln>
        </p:spPr>
      </p:pic>
      <p:sp>
        <p:nvSpPr>
          <p:cNvPr id="328" name="Google Shape;328;p1"/>
          <p:cNvSpPr txBox="1">
            <a:spLocks noGrp="1"/>
          </p:cNvSpPr>
          <p:nvPr>
            <p:ph type="body" idx="1"/>
            <p:custDataLst>
              <p:tags r:id="rId2"/>
            </p:custDataLst>
          </p:nvPr>
        </p:nvSpPr>
        <p:spPr>
          <a:xfrm>
            <a:off x="0" y="4698999"/>
            <a:ext cx="12192000" cy="2159001"/>
          </a:xfrm>
          <a:prstGeom prst="rect">
            <a:avLst/>
          </a:prstGeom>
          <a:gradFill>
            <a:gsLst>
              <a:gs pos="0">
                <a:srgbClr val="FFFFFF">
                  <a:alpha val="0"/>
                </a:srgbClr>
              </a:gs>
              <a:gs pos="24000">
                <a:srgbClr val="000000">
                  <a:alpha val="20000"/>
                </a:srgbClr>
              </a:gs>
              <a:gs pos="57000">
                <a:srgbClr val="000000">
                  <a:alpha val="49803"/>
                </a:srgbClr>
              </a:gs>
              <a:gs pos="87000">
                <a:srgbClr val="000000">
                  <a:alpha val="65098"/>
                </a:srgbClr>
              </a:gs>
              <a:gs pos="100000">
                <a:srgbClr val="000000">
                  <a:alpha val="65098"/>
                </a:srgbClr>
              </a:gs>
            </a:gsLst>
            <a:lin ang="5400000" scaled="0"/>
          </a:grad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dk1"/>
              </a:buClr>
              <a:buSzPts val="1200"/>
              <a:buNone/>
            </a:pPr>
            <a:endParaRPr lang="fr-CA" noProof="0"/>
          </a:p>
        </p:txBody>
      </p:sp>
      <p:sp>
        <p:nvSpPr>
          <p:cNvPr id="329" name="Google Shape;329;p1"/>
          <p:cNvSpPr txBox="1">
            <a:spLocks noGrp="1"/>
          </p:cNvSpPr>
          <p:nvPr>
            <p:ph type="body" idx="3"/>
            <p:custDataLst>
              <p:tags r:id="rId3"/>
            </p:custDataLst>
          </p:nvPr>
        </p:nvSpPr>
        <p:spPr>
          <a:xfrm>
            <a:off x="4203189" y="6254276"/>
            <a:ext cx="2582863" cy="296862"/>
          </a:xfrm>
          <a:prstGeom prst="rect">
            <a:avLst/>
          </a:prstGeom>
          <a:noFill/>
          <a:ln>
            <a:noFill/>
          </a:ln>
        </p:spPr>
        <p:txBody>
          <a:bodyPr spcFirstLastPara="1" wrap="square" lIns="91425" tIns="45700" rIns="91425" bIns="0" anchor="b" anchorCtr="0">
            <a:normAutofit/>
          </a:bodyPr>
          <a:lstStyle/>
          <a:p>
            <a:pPr marL="0" lvl="0" indent="0" algn="r" rtl="0">
              <a:lnSpc>
                <a:spcPct val="90000"/>
              </a:lnSpc>
              <a:spcBef>
                <a:spcPct val="0"/>
              </a:spcBef>
              <a:spcAft>
                <a:spcPct val="0"/>
              </a:spcAft>
              <a:buClr>
                <a:schemeClr val="lt1"/>
              </a:buClr>
              <a:buSzPts val="900"/>
              <a:buNone/>
            </a:pPr>
            <a:r>
              <a:rPr lang="fr-CA" b="1" noProof="0"/>
              <a:t>Lake Louise</a:t>
            </a:r>
            <a:endParaRPr lang="fr-CA" noProof="0"/>
          </a:p>
        </p:txBody>
      </p:sp>
      <p:sp>
        <p:nvSpPr>
          <p:cNvPr id="330" name="Google Shape;330;p1"/>
          <p:cNvSpPr txBox="1">
            <a:spLocks noGrp="1"/>
          </p:cNvSpPr>
          <p:nvPr>
            <p:ph type="body" idx="4"/>
            <p:custDataLst>
              <p:tags r:id="rId4"/>
            </p:custDataLst>
          </p:nvPr>
        </p:nvSpPr>
        <p:spPr>
          <a:xfrm>
            <a:off x="6946389" y="6254276"/>
            <a:ext cx="2582863" cy="296862"/>
          </a:xfrm>
          <a:prstGeom prst="rect">
            <a:avLst/>
          </a:prstGeom>
          <a:noFill/>
          <a:ln>
            <a:noFill/>
          </a:ln>
        </p:spPr>
        <p:txBody>
          <a:bodyPr spcFirstLastPara="1" wrap="square" lIns="91425" tIns="45700" rIns="91425" bIns="0" anchor="b" anchorCtr="0">
            <a:normAutofit/>
          </a:bodyPr>
          <a:lstStyle/>
          <a:p>
            <a:pPr marL="0" lvl="0" indent="0" algn="l" rtl="0">
              <a:lnSpc>
                <a:spcPct val="90000"/>
              </a:lnSpc>
              <a:spcBef>
                <a:spcPct val="0"/>
              </a:spcBef>
              <a:spcAft>
                <a:spcPct val="0"/>
              </a:spcAft>
              <a:buClr>
                <a:schemeClr val="lt1"/>
              </a:buClr>
              <a:buSzPts val="900"/>
              <a:buNone/>
            </a:pPr>
            <a:r>
              <a:rPr lang="fr-CA" i="1" noProof="0"/>
              <a:t>Alberta</a:t>
            </a:r>
            <a:endParaRPr lang="fr-CA" noProof="0"/>
          </a:p>
        </p:txBody>
      </p:sp>
      <p:sp>
        <p:nvSpPr>
          <p:cNvPr id="331" name="Google Shape;331;p1"/>
          <p:cNvSpPr txBox="1">
            <a:spLocks noGrp="1"/>
          </p:cNvSpPr>
          <p:nvPr>
            <p:ph type="body" idx="5"/>
            <p:custDataLst>
              <p:tags r:id="rId5"/>
            </p:custDataLst>
          </p:nvPr>
        </p:nvSpPr>
        <p:spPr>
          <a:xfrm>
            <a:off x="360843" y="3140075"/>
            <a:ext cx="2952200" cy="453600"/>
          </a:xfrm>
          <a:prstGeom prst="rect">
            <a:avLst/>
          </a:prstGeom>
          <a:solidFill>
            <a:schemeClr val="accent1"/>
          </a:solidFill>
          <a:ln>
            <a:noFill/>
          </a:ln>
        </p:spPr>
        <p:txBody>
          <a:bodyPr spcFirstLastPara="1" wrap="square" lIns="180000" tIns="180000" rIns="91425" bIns="36000" anchor="b" anchorCtr="0">
            <a:noAutofit/>
          </a:bodyPr>
          <a:lstStyle/>
          <a:p>
            <a:pPr marL="0" lvl="0" indent="0" algn="l" rtl="0">
              <a:lnSpc>
                <a:spcPct val="90000"/>
              </a:lnSpc>
              <a:spcBef>
                <a:spcPct val="0"/>
              </a:spcBef>
              <a:spcAft>
                <a:spcPct val="0"/>
              </a:spcAft>
              <a:buClr>
                <a:schemeClr val="lt1"/>
              </a:buClr>
              <a:buSzPts val="2400"/>
              <a:buNone/>
            </a:pPr>
            <a:r>
              <a:rPr lang="fr-CA" noProof="0"/>
              <a:t>Inscrire la date</a:t>
            </a:r>
          </a:p>
        </p:txBody>
      </p:sp>
      <p:sp>
        <p:nvSpPr>
          <p:cNvPr id="332" name="Google Shape;332;p1"/>
          <p:cNvSpPr txBox="1">
            <a:spLocks noGrp="1"/>
          </p:cNvSpPr>
          <p:nvPr>
            <p:ph type="body" idx="6"/>
            <p:custDataLst>
              <p:tags r:id="rId6"/>
            </p:custDataLst>
          </p:nvPr>
        </p:nvSpPr>
        <p:spPr>
          <a:xfrm>
            <a:off x="360842" y="1691214"/>
            <a:ext cx="7935019" cy="1156068"/>
          </a:xfrm>
          <a:prstGeom prst="rect">
            <a:avLst/>
          </a:prstGeom>
          <a:solidFill>
            <a:schemeClr val="accent1"/>
          </a:solidFill>
          <a:ln>
            <a:noFill/>
          </a:ln>
        </p:spPr>
        <p:txBody>
          <a:bodyPr spcFirstLastPara="1" wrap="square" lIns="180000" tIns="180000" rIns="91425" bIns="36000" anchor="b" anchorCtr="0">
            <a:noAutofit/>
          </a:bodyPr>
          <a:lstStyle/>
          <a:p>
            <a:pPr marL="0" lvl="0" indent="0" algn="l" rtl="0">
              <a:lnSpc>
                <a:spcPct val="90000"/>
              </a:lnSpc>
              <a:spcBef>
                <a:spcPct val="0"/>
              </a:spcBef>
              <a:spcAft>
                <a:spcPct val="0"/>
              </a:spcAft>
              <a:buClr>
                <a:schemeClr val="lt1"/>
              </a:buClr>
              <a:buSzPts val="3600"/>
              <a:buNone/>
            </a:pPr>
            <a:r>
              <a:rPr lang="fr-CA" noProof="0"/>
              <a:t>Atelier – en personne</a:t>
            </a:r>
          </a:p>
        </p:txBody>
      </p:sp>
      <p:sp>
        <p:nvSpPr>
          <p:cNvPr id="333" name="Google Shape;333;p1"/>
          <p:cNvSpPr txBox="1">
            <a:spLocks noGrp="1"/>
          </p:cNvSpPr>
          <p:nvPr>
            <p:ph type="body" idx="7"/>
            <p:custDataLst>
              <p:tags r:id="rId7"/>
            </p:custDataLst>
          </p:nvPr>
        </p:nvSpPr>
        <p:spPr>
          <a:xfrm>
            <a:off x="360841" y="531474"/>
            <a:ext cx="11045911" cy="1034040"/>
          </a:xfrm>
          <a:prstGeom prst="rect">
            <a:avLst/>
          </a:prstGeom>
          <a:solidFill>
            <a:schemeClr val="accent1"/>
          </a:solidFill>
          <a:ln>
            <a:noFill/>
          </a:ln>
        </p:spPr>
        <p:txBody>
          <a:bodyPr spcFirstLastPara="1" wrap="square" lIns="180000" tIns="180000" rIns="91425" bIns="36000" anchor="b" anchorCtr="0">
            <a:noAutofit/>
          </a:bodyPr>
          <a:lstStyle/>
          <a:p>
            <a:pPr marL="0" lvl="0" indent="0" algn="l" rtl="0">
              <a:lnSpc>
                <a:spcPct val="90000"/>
              </a:lnSpc>
              <a:spcBef>
                <a:spcPct val="0"/>
              </a:spcBef>
              <a:spcAft>
                <a:spcPct val="0"/>
              </a:spcAft>
              <a:buClr>
                <a:schemeClr val="lt1"/>
              </a:buClr>
              <a:buSzPts val="6400"/>
              <a:buNone/>
            </a:pPr>
            <a:r>
              <a:rPr lang="fr-CA" sz="4200" noProof="0"/>
              <a:t>Programme de segmentation des voyageurs</a:t>
            </a:r>
          </a:p>
        </p:txBody>
      </p:sp>
      <p:sp>
        <p:nvSpPr>
          <p:cNvPr id="334" name="Google Shape;334;p1"/>
          <p:cNvSpPr>
            <a:spLocks noGrp="1"/>
          </p:cNvSpPr>
          <p:nvPr>
            <p:ph type="media" idx="8"/>
            <p:custDataLst>
              <p:tags r:id="rId8"/>
            </p:custDataLst>
          </p:nvPr>
        </p:nvSpPr>
        <p:spPr>
          <a:xfrm>
            <a:off x="0" y="0"/>
            <a:ext cx="12193200" cy="1440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lnSpc>
                <a:spcPct val="90000"/>
              </a:lnSpc>
              <a:spcBef>
                <a:spcPct val="0"/>
              </a:spcBef>
              <a:spcAft>
                <a:spcPct val="0"/>
              </a:spcAft>
              <a:buClr>
                <a:schemeClr val="dk1"/>
              </a:buClr>
              <a:buSzPts val="1200"/>
              <a:buFont typeface="Arial"/>
              <a:buNone/>
            </a:pPr>
            <a:r>
              <a:rPr lang="fr-CA" noProof="0"/>
              <a:t> </a:t>
            </a:r>
            <a:endParaRPr lang="fr-CA" sz="1200" b="0" i="0" u="none" strike="noStrike" cap="none" noProof="0">
              <a:solidFill>
                <a:schemeClr val="dk1"/>
              </a:solidFill>
              <a:latin typeface="Arial"/>
              <a:ea typeface="Arial"/>
              <a:cs typeface="Arial"/>
              <a:sym typeface="Arial"/>
            </a:endParaRPr>
          </a:p>
        </p:txBody>
      </p:sp>
      <p:sp>
        <p:nvSpPr>
          <p:cNvPr id="335" name="Google Shape;335;p1"/>
          <p:cNvSpPr>
            <a:spLocks noGrp="1"/>
          </p:cNvSpPr>
          <p:nvPr>
            <p:ph type="media" idx="9"/>
            <p:custDataLst>
              <p:tags r:id="rId9"/>
            </p:custDataLst>
          </p:nvPr>
        </p:nvSpPr>
        <p:spPr>
          <a:xfrm>
            <a:off x="12048566" y="0"/>
            <a:ext cx="144000" cy="68580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lnSpc>
                <a:spcPct val="90000"/>
              </a:lnSpc>
              <a:spcBef>
                <a:spcPct val="0"/>
              </a:spcBef>
              <a:spcAft>
                <a:spcPct val="0"/>
              </a:spcAft>
              <a:buClr>
                <a:schemeClr val="dk1"/>
              </a:buClr>
              <a:buSzPts val="1200"/>
              <a:buFont typeface="Arial"/>
              <a:buNone/>
            </a:pPr>
            <a:r>
              <a:rPr lang="fr-CA" noProof="0"/>
              <a:t> </a:t>
            </a:r>
            <a:endParaRPr lang="fr-CA" sz="1200" b="0" i="0" u="none" strike="noStrike" cap="none" noProof="0">
              <a:solidFill>
                <a:schemeClr val="dk1"/>
              </a:solidFill>
              <a:latin typeface="Arial"/>
              <a:ea typeface="Arial"/>
              <a:cs typeface="Arial"/>
              <a:sym typeface="Arial"/>
            </a:endParaRPr>
          </a:p>
        </p:txBody>
      </p:sp>
      <p:sp>
        <p:nvSpPr>
          <p:cNvPr id="336" name="Google Shape;336;p1"/>
          <p:cNvSpPr>
            <a:spLocks noGrp="1"/>
          </p:cNvSpPr>
          <p:nvPr>
            <p:ph type="media" idx="13"/>
            <p:custDataLst>
              <p:tags r:id="rId10"/>
            </p:custDataLst>
          </p:nvPr>
        </p:nvSpPr>
        <p:spPr>
          <a:xfrm>
            <a:off x="0" y="6714565"/>
            <a:ext cx="12193200" cy="1440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lnSpc>
                <a:spcPct val="90000"/>
              </a:lnSpc>
              <a:spcBef>
                <a:spcPct val="0"/>
              </a:spcBef>
              <a:spcAft>
                <a:spcPct val="0"/>
              </a:spcAft>
              <a:buClr>
                <a:schemeClr val="dk1"/>
              </a:buClr>
              <a:buSzPts val="1200"/>
              <a:buFont typeface="Arial"/>
              <a:buNone/>
            </a:pPr>
            <a:r>
              <a:rPr lang="fr-CA" noProof="0"/>
              <a:t> </a:t>
            </a:r>
            <a:endParaRPr lang="fr-CA" sz="1200" b="0" i="0" u="none" strike="noStrike" cap="none" noProof="0">
              <a:solidFill>
                <a:schemeClr val="dk1"/>
              </a:solidFill>
              <a:latin typeface="Arial"/>
              <a:ea typeface="Arial"/>
              <a:cs typeface="Arial"/>
              <a:sym typeface="Arial"/>
            </a:endParaRPr>
          </a:p>
        </p:txBody>
      </p:sp>
      <p:sp>
        <p:nvSpPr>
          <p:cNvPr id="337" name="Google Shape;337;p1"/>
          <p:cNvSpPr>
            <a:spLocks noGrp="1"/>
          </p:cNvSpPr>
          <p:nvPr>
            <p:ph type="media" idx="14"/>
            <p:custDataLst>
              <p:tags r:id="rId11"/>
            </p:custDataLst>
          </p:nvPr>
        </p:nvSpPr>
        <p:spPr>
          <a:xfrm>
            <a:off x="0" y="0"/>
            <a:ext cx="144000" cy="68580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lnSpc>
                <a:spcPct val="90000"/>
              </a:lnSpc>
              <a:spcBef>
                <a:spcPct val="0"/>
              </a:spcBef>
              <a:spcAft>
                <a:spcPct val="0"/>
              </a:spcAft>
              <a:buClr>
                <a:schemeClr val="dk1"/>
              </a:buClr>
              <a:buSzPts val="1200"/>
              <a:buFont typeface="Arial"/>
              <a:buNone/>
            </a:pPr>
            <a:r>
              <a:rPr lang="fr-CA" noProof="0"/>
              <a:t> </a:t>
            </a:r>
            <a:endParaRPr lang="fr-CA" sz="1200" b="0" i="0" u="none" strike="noStrike" cap="none" noProof="0">
              <a:solidFill>
                <a:schemeClr val="dk1"/>
              </a:solidFill>
              <a:latin typeface="Arial"/>
              <a:ea typeface="Arial"/>
              <a:cs typeface="Arial"/>
              <a:sym typeface="Arial"/>
            </a:endParaRPr>
          </a:p>
        </p:txBody>
      </p:sp>
      <p:sp>
        <p:nvSpPr>
          <p:cNvPr id="338" name="Google Shape;338;p1"/>
          <p:cNvSpPr txBox="1">
            <a:spLocks noGrp="1"/>
          </p:cNvSpPr>
          <p:nvPr>
            <p:ph type="body" idx="15"/>
            <p:custDataLst>
              <p:tags r:id="rId12"/>
            </p:custDataLst>
          </p:nvPr>
        </p:nvSpPr>
        <p:spPr>
          <a:xfrm>
            <a:off x="360842" y="6120513"/>
            <a:ext cx="1841669" cy="417095"/>
          </a:xfrm>
          <a:prstGeom prst="rect">
            <a:avLst/>
          </a:prstGeom>
          <a:blipFill rotWithShape="1">
            <a:blip r:embed="rId17">
              <a:alphaModFix/>
              <a:extLst>
                <a:ext uri="{28A0092B-C50C-407E-A947-70E740481C1C}">
                  <a14:useLocalDpi xmlns:a14="http://schemas.microsoft.com/office/drawing/2010/main"/>
                </a:ext>
              </a:extLst>
            </a:blip>
            <a:stretch>
              <a:fillRect/>
            </a:stretch>
          </a:blip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dk1"/>
              </a:buClr>
              <a:buSzPts val="1200"/>
              <a:buNone/>
            </a:pPr>
            <a:r>
              <a:rPr lang="fr-CA" noProof="0"/>
              <a:t> </a:t>
            </a:r>
          </a:p>
        </p:txBody>
      </p:sp>
      <p:sp>
        <p:nvSpPr>
          <p:cNvPr id="339" name="Google Shape;339;p1"/>
          <p:cNvSpPr txBox="1">
            <a:spLocks noGrp="1"/>
          </p:cNvSpPr>
          <p:nvPr>
            <p:ph type="body" idx="16"/>
            <p:custDataLst>
              <p:tags r:id="rId13"/>
            </p:custDataLst>
          </p:nvPr>
        </p:nvSpPr>
        <p:spPr>
          <a:xfrm>
            <a:off x="2479063" y="6065205"/>
            <a:ext cx="2369962" cy="522641"/>
          </a:xfrm>
          <a:prstGeom prst="rect">
            <a:avLst/>
          </a:prstGeom>
          <a:blipFill rotWithShape="1">
            <a:blip r:embed="rId18">
              <a:alphaModFix/>
              <a:extLst>
                <a:ext uri="{28A0092B-C50C-407E-A947-70E740481C1C}">
                  <a14:useLocalDpi xmlns:a14="http://schemas.microsoft.com/office/drawing/2010/main"/>
                </a:ext>
              </a:extLst>
            </a:blip>
            <a:stretch>
              <a:fillRect/>
            </a:stretch>
          </a:blip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dk1"/>
              </a:buClr>
              <a:buSzPts val="1200"/>
              <a:buNone/>
            </a:pPr>
            <a:r>
              <a:rPr lang="fr-CA" noProof="0"/>
              <a:t> </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6AFB4308-BD39-59DE-7785-DF5C26526576}"/>
              </a:ext>
            </a:extLst>
          </p:cNvPr>
          <p:cNvSpPr>
            <a:spLocks noGrp="1"/>
          </p:cNvSpPr>
          <p:nvPr>
            <p:ph type="body" idx="4"/>
            <p:custDataLst>
              <p:tags r:id="rId1"/>
            </p:custDataLst>
          </p:nvPr>
        </p:nvSpPr>
        <p:spPr/>
        <p:txBody>
          <a:bodyPr/>
          <a:lstStyle/>
          <a:p>
            <a:r>
              <a:rPr lang="fr-CA"/>
              <a:t>Questionnaire du voyageur – version courte</a:t>
            </a:r>
          </a:p>
        </p:txBody>
      </p:sp>
      <p:pic>
        <p:nvPicPr>
          <p:cNvPr id="2" name="Picture 1" descr="A red text on a white surface&#10;&#10;AI-generated content may be incorrect.">
            <a:extLst>
              <a:ext uri="{FF2B5EF4-FFF2-40B4-BE49-F238E27FC236}">
                <a16:creationId xmlns:a16="http://schemas.microsoft.com/office/drawing/2014/main" id="{62D3D529-91CE-9C44-165F-882E06BC2390}"/>
              </a:ext>
            </a:extLst>
          </p:cNvPr>
          <p:cNvPicPr>
            <a:picLocks noChangeAspect="1"/>
          </p:cNvPicPr>
          <p:nvPr>
            <p:custDataLst>
              <p:tags r:id="rId2"/>
            </p:custDataLst>
          </p:nvPr>
        </p:nvPicPr>
        <p:blipFill>
          <a:blip r:embed="rId6"/>
          <a:stretch>
            <a:fillRect/>
          </a:stretch>
        </p:blipFill>
        <p:spPr>
          <a:xfrm>
            <a:off x="3447311" y="1746464"/>
            <a:ext cx="3969870" cy="3969870"/>
          </a:xfrm>
          <a:prstGeom prst="rect">
            <a:avLst/>
          </a:prstGeom>
        </p:spPr>
      </p:pic>
      <p:sp>
        <p:nvSpPr>
          <p:cNvPr id="3" name="TextBox 2">
            <a:extLst>
              <a:ext uri="{FF2B5EF4-FFF2-40B4-BE49-F238E27FC236}">
                <a16:creationId xmlns:a16="http://schemas.microsoft.com/office/drawing/2014/main" id="{6D6EE10E-2FD0-6F40-A0EE-C03365BBF00F}"/>
              </a:ext>
            </a:extLst>
          </p:cNvPr>
          <p:cNvSpPr txBox="1"/>
          <p:nvPr>
            <p:custDataLst>
              <p:tags r:id="rId3"/>
            </p:custDataLst>
          </p:nvPr>
        </p:nvSpPr>
        <p:spPr>
          <a:xfrm>
            <a:off x="7902528" y="2522136"/>
            <a:ext cx="3371723" cy="304800"/>
          </a:xfrm>
          <a:prstGeom prst="rect">
            <a:avLst/>
          </a:prstGeom>
          <a:noFill/>
        </p:spPr>
        <p:txBody>
          <a:bodyPr wrap="square" rtlCol="0">
            <a:spAutoFit/>
          </a:bodyPr>
          <a:lstStyle/>
          <a:p>
            <a:r>
              <a:rPr lang="fr-CA"/>
              <a:t>Questionnaire court</a:t>
            </a:r>
          </a:p>
        </p:txBody>
      </p:sp>
    </p:spTree>
    <p:extLst>
      <p:ext uri="{BB962C8B-B14F-4D97-AF65-F5344CB8AC3E}">
        <p14:creationId xmlns:p14="http://schemas.microsoft.com/office/powerpoint/2010/main" val="178316566"/>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2FD8BF-3519-D572-316C-07CE85AB3061}"/>
            </a:ext>
          </a:extLst>
        </p:cNvPr>
        <p:cNvGrpSpPr/>
        <p:nvPr/>
      </p:nvGrpSpPr>
      <p:grpSpPr>
        <a:xfrm>
          <a:off x="0" y="0"/>
          <a:ext cx="0" cy="0"/>
          <a:chOff x="0" y="0"/>
          <a:chExt cx="0" cy="0"/>
        </a:xfrm>
      </p:grpSpPr>
      <p:sp>
        <p:nvSpPr>
          <p:cNvPr id="12" name="Text Placeholder 11">
            <a:extLst>
              <a:ext uri="{FF2B5EF4-FFF2-40B4-BE49-F238E27FC236}">
                <a16:creationId xmlns:a16="http://schemas.microsoft.com/office/drawing/2014/main" id="{170B4B10-9F86-06B9-E3BC-77C159D7DADC}"/>
              </a:ext>
            </a:extLst>
          </p:cNvPr>
          <p:cNvSpPr>
            <a:spLocks noGrp="1"/>
          </p:cNvSpPr>
          <p:nvPr>
            <p:ph type="body" idx="4"/>
            <p:custDataLst>
              <p:tags r:id="rId1"/>
            </p:custDataLst>
          </p:nvPr>
        </p:nvSpPr>
        <p:spPr/>
        <p:txBody>
          <a:bodyPr/>
          <a:lstStyle/>
          <a:p>
            <a:r>
              <a:rPr lang="fr-CA"/>
              <a:t>Questionnaire du voyageur – version longue et courte</a:t>
            </a:r>
          </a:p>
        </p:txBody>
      </p:sp>
      <p:pic>
        <p:nvPicPr>
          <p:cNvPr id="7" name="Picture 6" descr="A red text on a white surface&#10;&#10;AI-generated content may be incorrect.">
            <a:extLst>
              <a:ext uri="{FF2B5EF4-FFF2-40B4-BE49-F238E27FC236}">
                <a16:creationId xmlns:a16="http://schemas.microsoft.com/office/drawing/2014/main" id="{F772EF32-D85B-D7E2-859A-C7B6ADC42A62}"/>
              </a:ext>
            </a:extLst>
          </p:cNvPr>
          <p:cNvPicPr>
            <a:picLocks noChangeAspect="1"/>
          </p:cNvPicPr>
          <p:nvPr>
            <p:custDataLst>
              <p:tags r:id="rId2"/>
            </p:custDataLst>
          </p:nvPr>
        </p:nvPicPr>
        <p:blipFill>
          <a:blip r:embed="rId8"/>
          <a:stretch>
            <a:fillRect/>
          </a:stretch>
        </p:blipFill>
        <p:spPr>
          <a:xfrm>
            <a:off x="1385047" y="1843741"/>
            <a:ext cx="3969870" cy="3969870"/>
          </a:xfrm>
          <a:prstGeom prst="rect">
            <a:avLst/>
          </a:prstGeom>
        </p:spPr>
      </p:pic>
      <p:pic>
        <p:nvPicPr>
          <p:cNvPr id="14" name="Picture 13" descr="A red letters on a white surface&#10;&#10;AI-generated content may be incorrect.">
            <a:extLst>
              <a:ext uri="{FF2B5EF4-FFF2-40B4-BE49-F238E27FC236}">
                <a16:creationId xmlns:a16="http://schemas.microsoft.com/office/drawing/2014/main" id="{EA3A95ED-7EB1-4675-B0B7-D137F3F35F06}"/>
              </a:ext>
            </a:extLst>
          </p:cNvPr>
          <p:cNvPicPr>
            <a:picLocks noChangeAspect="1"/>
          </p:cNvPicPr>
          <p:nvPr>
            <p:custDataLst>
              <p:tags r:id="rId3"/>
            </p:custDataLst>
          </p:nvPr>
        </p:nvPicPr>
        <p:blipFill>
          <a:blip r:embed="rId9"/>
          <a:stretch>
            <a:fillRect/>
          </a:stretch>
        </p:blipFill>
        <p:spPr>
          <a:xfrm>
            <a:off x="6750424" y="1830293"/>
            <a:ext cx="3942975" cy="3942975"/>
          </a:xfrm>
          <a:prstGeom prst="rect">
            <a:avLst/>
          </a:prstGeom>
        </p:spPr>
      </p:pic>
      <p:sp>
        <p:nvSpPr>
          <p:cNvPr id="2" name="TextBox 1">
            <a:extLst>
              <a:ext uri="{FF2B5EF4-FFF2-40B4-BE49-F238E27FC236}">
                <a16:creationId xmlns:a16="http://schemas.microsoft.com/office/drawing/2014/main" id="{636FE7A2-CC32-E282-161A-5AACA6E7F03A}"/>
              </a:ext>
            </a:extLst>
          </p:cNvPr>
          <p:cNvSpPr txBox="1"/>
          <p:nvPr>
            <p:custDataLst>
              <p:tags r:id="rId4"/>
            </p:custDataLst>
          </p:nvPr>
        </p:nvSpPr>
        <p:spPr>
          <a:xfrm>
            <a:off x="2467137" y="1401264"/>
            <a:ext cx="3371723" cy="304800"/>
          </a:xfrm>
          <a:prstGeom prst="rect">
            <a:avLst/>
          </a:prstGeom>
          <a:noFill/>
        </p:spPr>
        <p:txBody>
          <a:bodyPr wrap="square" rtlCol="0">
            <a:spAutoFit/>
          </a:bodyPr>
          <a:lstStyle/>
          <a:p>
            <a:r>
              <a:rPr lang="fr-CA"/>
              <a:t>Questionnaire court</a:t>
            </a:r>
          </a:p>
        </p:txBody>
      </p:sp>
      <p:sp>
        <p:nvSpPr>
          <p:cNvPr id="3" name="TextBox 2">
            <a:extLst>
              <a:ext uri="{FF2B5EF4-FFF2-40B4-BE49-F238E27FC236}">
                <a16:creationId xmlns:a16="http://schemas.microsoft.com/office/drawing/2014/main" id="{8478F216-668A-90C1-320C-CA16EC575664}"/>
              </a:ext>
            </a:extLst>
          </p:cNvPr>
          <p:cNvSpPr txBox="1"/>
          <p:nvPr>
            <p:custDataLst>
              <p:tags r:id="rId5"/>
            </p:custDataLst>
          </p:nvPr>
        </p:nvSpPr>
        <p:spPr>
          <a:xfrm>
            <a:off x="7859526" y="1401264"/>
            <a:ext cx="3371723" cy="304800"/>
          </a:xfrm>
          <a:prstGeom prst="rect">
            <a:avLst/>
          </a:prstGeom>
          <a:noFill/>
        </p:spPr>
        <p:txBody>
          <a:bodyPr wrap="square" rtlCol="0">
            <a:spAutoFit/>
          </a:bodyPr>
          <a:lstStyle/>
          <a:p>
            <a:r>
              <a:rPr lang="fr-CA"/>
              <a:t>Questionnaire long</a:t>
            </a:r>
          </a:p>
        </p:txBody>
      </p:sp>
    </p:spTree>
    <p:extLst>
      <p:ext uri="{BB962C8B-B14F-4D97-AF65-F5344CB8AC3E}">
        <p14:creationId xmlns:p14="http://schemas.microsoft.com/office/powerpoint/2010/main" val="192283156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BCC1D99B-4503-FB05-F058-BACDDCDC5DFF}"/>
              </a:ext>
            </a:extLst>
          </p:cNvPr>
          <p:cNvSpPr>
            <a:spLocks noGrp="1"/>
          </p:cNvSpPr>
          <p:nvPr>
            <p:ph type="body" idx="6"/>
            <p:custDataLst>
              <p:tags r:id="rId1"/>
            </p:custDataLst>
          </p:nvPr>
        </p:nvSpPr>
        <p:spPr>
          <a:xfrm>
            <a:off x="288003" y="1249372"/>
            <a:ext cx="5868028" cy="4513533"/>
          </a:xfrm>
        </p:spPr>
        <p:txBody>
          <a:bodyPr/>
          <a:lstStyle/>
          <a:p>
            <a:pPr marL="742950" indent="-514350">
              <a:lnSpc>
                <a:spcPct val="100000"/>
              </a:lnSpc>
              <a:buSzTx/>
              <a:buFont typeface="+mj-lt"/>
              <a:buAutoNum type="arabicPeriod"/>
            </a:pPr>
            <a:r>
              <a:rPr lang="fr-CA" sz="2800" noProof="0"/>
              <a:t>Lisez les renseignements relatifs à votre type de voyageur dans le résumé de deux pages disponible dans l’espace de clavardage.</a:t>
            </a:r>
            <a:endParaRPr lang="fr-CA" sz="2800"/>
          </a:p>
          <a:p>
            <a:pPr marL="742950" indent="-514350">
              <a:lnSpc>
                <a:spcPct val="100000"/>
              </a:lnSpc>
              <a:buSzTx/>
              <a:buFont typeface="+mj-lt"/>
              <a:buAutoNum type="arabicPeriod"/>
            </a:pPr>
            <a:r>
              <a:rPr lang="fr-CA" sz="2800" noProof="0"/>
              <a:t>Faites-nous part de vos réflexions dans l’espace de clavardage. Qu’est-ce qui vous correspond? Qu’est-ce qui ne vous correspond pas?</a:t>
            </a:r>
          </a:p>
        </p:txBody>
      </p:sp>
      <p:sp>
        <p:nvSpPr>
          <p:cNvPr id="9" name="Text Placeholder 8">
            <a:extLst>
              <a:ext uri="{FF2B5EF4-FFF2-40B4-BE49-F238E27FC236}">
                <a16:creationId xmlns:a16="http://schemas.microsoft.com/office/drawing/2014/main" id="{7830989E-EC10-5E0F-D77B-3E09AE22455D}"/>
              </a:ext>
            </a:extLst>
          </p:cNvPr>
          <p:cNvSpPr>
            <a:spLocks noGrp="1"/>
          </p:cNvSpPr>
          <p:nvPr>
            <p:ph type="body" idx="8"/>
            <p:custDataLst>
              <p:tags r:id="rId2"/>
            </p:custDataLst>
          </p:nvPr>
        </p:nvSpPr>
        <p:spPr>
          <a:xfrm>
            <a:off x="288000" y="168059"/>
            <a:ext cx="8976580" cy="790729"/>
          </a:xfrm>
        </p:spPr>
        <p:txBody>
          <a:bodyPr/>
          <a:lstStyle/>
          <a:p>
            <a:r>
              <a:rPr lang="fr-CA" noProof="0">
                <a:latin typeface="Canada Bold" pitchFamily="2" charset="0"/>
              </a:rPr>
              <a:t>Activité n</a:t>
            </a:r>
            <a:r>
              <a:rPr lang="fr-CA" baseline="30000" noProof="0">
                <a:latin typeface="Canada Bold" pitchFamily="2" charset="0"/>
              </a:rPr>
              <a:t>o</a:t>
            </a:r>
            <a:r>
              <a:rPr lang="fr-CA" noProof="0">
                <a:latin typeface="Canada Bold" pitchFamily="2" charset="0"/>
              </a:rPr>
              <a:t> 1 : Quel type de voyageur êtes-vous?</a:t>
            </a:r>
          </a:p>
        </p:txBody>
      </p:sp>
      <p:pic>
        <p:nvPicPr>
          <p:cNvPr id="3" name="Picture 2" descr="A diagram of a variety of information&#10;&#10;AI-generated content may be incorrect.">
            <a:extLst>
              <a:ext uri="{FF2B5EF4-FFF2-40B4-BE49-F238E27FC236}">
                <a16:creationId xmlns:a16="http://schemas.microsoft.com/office/drawing/2014/main" id="{1C1B385E-14ED-4A85-703B-F067752EB299}"/>
              </a:ext>
            </a:extLst>
          </p:cNvPr>
          <p:cNvPicPr>
            <a:picLocks noChangeAspect="1"/>
          </p:cNvPicPr>
          <p:nvPr>
            <p:custDataLst>
              <p:tags r:id="rId3"/>
            </p:custDataLst>
          </p:nvPr>
        </p:nvPicPr>
        <p:blipFill>
          <a:blip r:embed="rId7">
            <a:extLst>
              <a:ext uri="{28A0092B-C50C-407E-A947-70E740481C1C}">
                <a14:useLocalDpi xmlns:a14="http://schemas.microsoft.com/office/drawing/2010/main"/>
              </a:ext>
            </a:extLst>
          </a:blip>
          <a:stretch>
            <a:fillRect/>
          </a:stretch>
        </p:blipFill>
        <p:spPr>
          <a:xfrm>
            <a:off x="6323973" y="1429183"/>
            <a:ext cx="5868028" cy="4470172"/>
          </a:xfrm>
          <a:prstGeom prst="rect">
            <a:avLst/>
          </a:prstGeom>
        </p:spPr>
      </p:pic>
      <p:sp>
        <p:nvSpPr>
          <p:cNvPr id="2" name="Rectangle 1">
            <a:extLst>
              <a:ext uri="{FF2B5EF4-FFF2-40B4-BE49-F238E27FC236}">
                <a16:creationId xmlns:a16="http://schemas.microsoft.com/office/drawing/2014/main" id="{22E2732D-36B5-13DB-A8AD-69291864848A}"/>
              </a:ext>
            </a:extLst>
          </p:cNvPr>
          <p:cNvSpPr/>
          <p:nvPr>
            <p:custDataLst>
              <p:tags r:id="rId4"/>
            </p:custDataLst>
          </p:nvPr>
        </p:nvSpPr>
        <p:spPr>
          <a:xfrm>
            <a:off x="7154426" y="2341266"/>
            <a:ext cx="3346101" cy="117565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a:t>I have the translations from the profiles and will create a new screen cap for this</a:t>
            </a:r>
          </a:p>
        </p:txBody>
      </p:sp>
    </p:spTree>
    <p:extLst>
      <p:ext uri="{BB962C8B-B14F-4D97-AF65-F5344CB8AC3E}">
        <p14:creationId xmlns:p14="http://schemas.microsoft.com/office/powerpoint/2010/main" val="2855097"/>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5AE93D-6C35-8B45-A7A5-1794D781E4D2}"/>
            </a:ext>
          </a:extLst>
        </p:cNvPr>
        <p:cNvGrpSpPr/>
        <p:nvPr/>
      </p:nvGrpSpPr>
      <p:grpSpPr>
        <a:xfrm>
          <a:off x="0" y="0"/>
          <a:ext cx="0" cy="0"/>
          <a:chOff x="0" y="0"/>
          <a:chExt cx="0" cy="0"/>
        </a:xfrm>
      </p:grpSpPr>
      <p:sp>
        <p:nvSpPr>
          <p:cNvPr id="11" name="Text Placeholder 10">
            <a:extLst>
              <a:ext uri="{FF2B5EF4-FFF2-40B4-BE49-F238E27FC236}">
                <a16:creationId xmlns:a16="http://schemas.microsoft.com/office/drawing/2014/main" id="{573CE890-ED3D-5E00-5161-7285935797BE}"/>
              </a:ext>
            </a:extLst>
          </p:cNvPr>
          <p:cNvSpPr>
            <a:spLocks noGrp="1"/>
          </p:cNvSpPr>
          <p:nvPr>
            <p:ph type="body" sz="quarter" idx="19"/>
            <p:custDataLst>
              <p:tags r:id="rId1"/>
            </p:custDataLst>
          </p:nvPr>
        </p:nvSpPr>
        <p:spPr/>
        <p:txBody>
          <a:bodyPr/>
          <a:lstStyle/>
          <a:p>
            <a:r>
              <a:rPr lang="fr-CA" sz="3100" noProof="0">
                <a:latin typeface="Canada Bold" pitchFamily="2" charset="0"/>
              </a:rPr>
              <a:t>Population par type de voyageur – au Canada et dans notre groupe</a:t>
            </a:r>
          </a:p>
        </p:txBody>
      </p:sp>
      <p:graphicFrame>
        <p:nvGraphicFramePr>
          <p:cNvPr id="13" name="Chart 12">
            <a:extLst>
              <a:ext uri="{FF2B5EF4-FFF2-40B4-BE49-F238E27FC236}">
                <a16:creationId xmlns:a16="http://schemas.microsoft.com/office/drawing/2014/main" id="{85C5D29B-2D17-6D8F-4AE4-38BF924A5FB8}"/>
              </a:ext>
            </a:extLst>
          </p:cNvPr>
          <p:cNvGraphicFramePr/>
          <p:nvPr>
            <p:custDataLst>
              <p:tags r:id="rId2"/>
            </p:custDataLst>
            <p:extLst>
              <p:ext uri="{D42A27DB-BD31-4B8C-83A1-F6EECF244321}">
                <p14:modId xmlns:p14="http://schemas.microsoft.com/office/powerpoint/2010/main" val="3484840321"/>
              </p:ext>
            </p:extLst>
          </p:nvPr>
        </p:nvGraphicFramePr>
        <p:xfrm>
          <a:off x="1356360" y="849206"/>
          <a:ext cx="8674100" cy="6008794"/>
        </p:xfrm>
        <a:graphic>
          <a:graphicData uri="http://schemas.openxmlformats.org/drawingml/2006/chart">
            <c:chart xmlns:c="http://schemas.openxmlformats.org/drawingml/2006/chart" xmlns:r="http://schemas.openxmlformats.org/officeDocument/2006/relationships" r:id="rId6"/>
          </a:graphicData>
        </a:graphic>
      </p:graphicFrame>
      <p:sp>
        <p:nvSpPr>
          <p:cNvPr id="2" name="TextBox 1">
            <a:extLst>
              <a:ext uri="{FF2B5EF4-FFF2-40B4-BE49-F238E27FC236}">
                <a16:creationId xmlns:a16="http://schemas.microsoft.com/office/drawing/2014/main" id="{F485AF8A-C776-4C18-CF9D-B4DE006C6551}"/>
              </a:ext>
            </a:extLst>
          </p:cNvPr>
          <p:cNvSpPr txBox="1"/>
          <p:nvPr>
            <p:custDataLst>
              <p:tags r:id="rId3"/>
            </p:custDataLst>
          </p:nvPr>
        </p:nvSpPr>
        <p:spPr>
          <a:xfrm>
            <a:off x="10118690" y="4400327"/>
            <a:ext cx="1954381" cy="954107"/>
          </a:xfrm>
          <a:prstGeom prst="rect">
            <a:avLst/>
          </a:prstGeom>
          <a:noFill/>
        </p:spPr>
        <p:txBody>
          <a:bodyPr wrap="none" rtlCol="0">
            <a:spAutoFit/>
          </a:bodyPr>
          <a:lstStyle/>
          <a:p>
            <a:r>
              <a:rPr lang="fr-CA"/>
              <a:t>Notre groupe</a:t>
            </a:r>
          </a:p>
          <a:p>
            <a:endParaRPr lang="fr-CA"/>
          </a:p>
          <a:p>
            <a:r>
              <a:rPr lang="fr-CA"/>
              <a:t>Pourcentage (%)</a:t>
            </a:r>
          </a:p>
          <a:p>
            <a:r>
              <a:rPr lang="fr-CA"/>
              <a:t>du marché du Canada</a:t>
            </a:r>
          </a:p>
        </p:txBody>
      </p:sp>
    </p:spTree>
    <p:extLst>
      <p:ext uri="{BB962C8B-B14F-4D97-AF65-F5344CB8AC3E}">
        <p14:creationId xmlns:p14="http://schemas.microsoft.com/office/powerpoint/2010/main" val="14608767"/>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custDataLst>
              <p:tags r:id="rId1"/>
            </p:custDataLst>
          </p:nvPr>
        </p:nvSpPr>
        <p:spPr>
          <a:xfrm>
            <a:off x="0" y="0"/>
            <a:ext cx="6301105" cy="6858000"/>
          </a:xfrm>
          <a:custGeom>
            <a:avLst/>
            <a:gdLst/>
            <a:ahLst/>
            <a:cxnLst/>
            <a:rect l="l" t="t" r="r" b="b"/>
            <a:pathLst>
              <a:path w="6301105" h="6858000">
                <a:moveTo>
                  <a:pt x="0" y="6858000"/>
                </a:moveTo>
                <a:lnTo>
                  <a:pt x="6300851" y="6858000"/>
                </a:lnTo>
                <a:lnTo>
                  <a:pt x="6300851" y="0"/>
                </a:lnTo>
                <a:lnTo>
                  <a:pt x="0" y="0"/>
                </a:lnTo>
                <a:lnTo>
                  <a:pt x="0" y="6858000"/>
                </a:lnTo>
                <a:close/>
              </a:path>
            </a:pathLst>
          </a:custGeom>
          <a:solidFill>
            <a:srgbClr val="E60012"/>
          </a:solidFill>
        </p:spPr>
        <p:txBody>
          <a:bodyPr wrap="square" lIns="0" tIns="0" rIns="0" bIns="0" rtlCol="0"/>
          <a:lstStyle/>
          <a:p>
            <a:endParaRPr lang="fr-CA" noProof="0"/>
          </a:p>
        </p:txBody>
      </p:sp>
      <p:pic>
        <p:nvPicPr>
          <p:cNvPr id="3" name="object 3"/>
          <p:cNvPicPr/>
          <p:nvPr>
            <p:custDataLst>
              <p:tags r:id="rId2"/>
            </p:custDataLst>
          </p:nvPr>
        </p:nvPicPr>
        <p:blipFill>
          <a:blip r:embed="rId25">
            <a:extLst>
              <a:ext uri="{28A0092B-C50C-407E-A947-70E740481C1C}">
                <a14:useLocalDpi xmlns:a14="http://schemas.microsoft.com/office/drawing/2010/main"/>
              </a:ext>
            </a:extLst>
          </a:blip>
          <a:stretch>
            <a:fillRect/>
          </a:stretch>
        </p:blipFill>
        <p:spPr>
          <a:xfrm>
            <a:off x="6298691" y="-5"/>
            <a:ext cx="5893308" cy="6858005"/>
          </a:xfrm>
          <a:prstGeom prst="rect">
            <a:avLst/>
          </a:prstGeom>
        </p:spPr>
      </p:pic>
      <p:pic>
        <p:nvPicPr>
          <p:cNvPr id="11" name="object 11"/>
          <p:cNvPicPr/>
          <p:nvPr>
            <p:custDataLst>
              <p:tags r:id="rId3"/>
            </p:custDataLst>
          </p:nvPr>
        </p:nvPicPr>
        <p:blipFill>
          <a:blip r:embed="rId26">
            <a:extLst>
              <a:ext uri="{28A0092B-C50C-407E-A947-70E740481C1C}">
                <a14:useLocalDpi xmlns:a14="http://schemas.microsoft.com/office/drawing/2010/main"/>
              </a:ext>
            </a:extLst>
          </a:blip>
          <a:stretch>
            <a:fillRect/>
          </a:stretch>
        </p:blipFill>
        <p:spPr>
          <a:xfrm>
            <a:off x="8133650" y="6428077"/>
            <a:ext cx="223945" cy="205283"/>
          </a:xfrm>
          <a:prstGeom prst="rect">
            <a:avLst/>
          </a:prstGeom>
        </p:spPr>
      </p:pic>
      <p:sp>
        <p:nvSpPr>
          <p:cNvPr id="12" name="object 12"/>
          <p:cNvSpPr/>
          <p:nvPr>
            <p:custDataLst>
              <p:tags r:id="rId4"/>
            </p:custDataLst>
          </p:nvPr>
        </p:nvSpPr>
        <p:spPr>
          <a:xfrm>
            <a:off x="8833319" y="6524338"/>
            <a:ext cx="93980" cy="96520"/>
          </a:xfrm>
          <a:custGeom>
            <a:avLst/>
            <a:gdLst/>
            <a:ahLst/>
            <a:cxnLst/>
            <a:rect l="l" t="t" r="r" b="b"/>
            <a:pathLst>
              <a:path w="93979" h="96520">
                <a:moveTo>
                  <a:pt x="36691" y="0"/>
                </a:moveTo>
                <a:lnTo>
                  <a:pt x="0" y="0"/>
                </a:lnTo>
                <a:lnTo>
                  <a:pt x="0" y="96264"/>
                </a:lnTo>
                <a:lnTo>
                  <a:pt x="36691" y="96264"/>
                </a:lnTo>
                <a:lnTo>
                  <a:pt x="59999" y="93075"/>
                </a:lnTo>
                <a:lnTo>
                  <a:pt x="77969" y="83797"/>
                </a:lnTo>
                <a:lnTo>
                  <a:pt x="82685" y="77708"/>
                </a:lnTo>
                <a:lnTo>
                  <a:pt x="25304" y="77708"/>
                </a:lnTo>
                <a:lnTo>
                  <a:pt x="25304" y="18560"/>
                </a:lnTo>
                <a:lnTo>
                  <a:pt x="82467" y="18560"/>
                </a:lnTo>
                <a:lnTo>
                  <a:pt x="77495" y="12178"/>
                </a:lnTo>
                <a:lnTo>
                  <a:pt x="59465" y="3044"/>
                </a:lnTo>
                <a:lnTo>
                  <a:pt x="36691" y="0"/>
                </a:lnTo>
                <a:close/>
              </a:path>
              <a:path w="93979" h="96520">
                <a:moveTo>
                  <a:pt x="82467" y="18560"/>
                </a:moveTo>
                <a:lnTo>
                  <a:pt x="37956" y="18560"/>
                </a:lnTo>
                <a:lnTo>
                  <a:pt x="50905" y="20481"/>
                </a:lnTo>
                <a:lnTo>
                  <a:pt x="60889" y="26098"/>
                </a:lnTo>
                <a:lnTo>
                  <a:pt x="67314" y="35195"/>
                </a:lnTo>
                <a:lnTo>
                  <a:pt x="69587" y="47554"/>
                </a:lnTo>
                <a:lnTo>
                  <a:pt x="66958" y="60094"/>
                </a:lnTo>
                <a:lnTo>
                  <a:pt x="60889" y="69590"/>
                </a:lnTo>
                <a:lnTo>
                  <a:pt x="51261" y="75606"/>
                </a:lnTo>
                <a:lnTo>
                  <a:pt x="37957" y="77708"/>
                </a:lnTo>
                <a:lnTo>
                  <a:pt x="82685" y="77708"/>
                </a:lnTo>
                <a:lnTo>
                  <a:pt x="89534" y="68865"/>
                </a:lnTo>
                <a:lnTo>
                  <a:pt x="93626" y="48714"/>
                </a:lnTo>
                <a:lnTo>
                  <a:pt x="89356" y="27401"/>
                </a:lnTo>
                <a:lnTo>
                  <a:pt x="82467" y="18560"/>
                </a:lnTo>
                <a:close/>
              </a:path>
            </a:pathLst>
          </a:custGeom>
          <a:solidFill>
            <a:srgbClr val="FFFFFF"/>
          </a:solidFill>
        </p:spPr>
        <p:txBody>
          <a:bodyPr wrap="square" lIns="0" tIns="0" rIns="0" bIns="0" rtlCol="0"/>
          <a:lstStyle/>
          <a:p>
            <a:endParaRPr lang="fr-CA" noProof="0"/>
          </a:p>
        </p:txBody>
      </p:sp>
      <p:sp>
        <p:nvSpPr>
          <p:cNvPr id="13" name="object 13"/>
          <p:cNvSpPr/>
          <p:nvPr>
            <p:custDataLst>
              <p:tags r:id="rId5"/>
            </p:custDataLst>
          </p:nvPr>
        </p:nvSpPr>
        <p:spPr>
          <a:xfrm>
            <a:off x="8489175" y="6524345"/>
            <a:ext cx="333375" cy="97790"/>
          </a:xfrm>
          <a:custGeom>
            <a:avLst/>
            <a:gdLst/>
            <a:ahLst/>
            <a:cxnLst/>
            <a:rect l="l" t="t" r="r" b="b"/>
            <a:pathLst>
              <a:path w="333375" h="97790">
                <a:moveTo>
                  <a:pt x="105016" y="97421"/>
                </a:moveTo>
                <a:lnTo>
                  <a:pt x="97536" y="78867"/>
                </a:lnTo>
                <a:lnTo>
                  <a:pt x="90068" y="60312"/>
                </a:lnTo>
                <a:lnTo>
                  <a:pt x="75590" y="24358"/>
                </a:lnTo>
                <a:lnTo>
                  <a:pt x="65786" y="0"/>
                </a:lnTo>
                <a:lnTo>
                  <a:pt x="65786" y="60312"/>
                </a:lnTo>
                <a:lnTo>
                  <a:pt x="39217" y="60312"/>
                </a:lnTo>
                <a:lnTo>
                  <a:pt x="51866" y="24358"/>
                </a:lnTo>
                <a:lnTo>
                  <a:pt x="65786" y="60312"/>
                </a:lnTo>
                <a:lnTo>
                  <a:pt x="65786" y="0"/>
                </a:lnTo>
                <a:lnTo>
                  <a:pt x="39217" y="0"/>
                </a:lnTo>
                <a:lnTo>
                  <a:pt x="0" y="97421"/>
                </a:lnTo>
                <a:lnTo>
                  <a:pt x="25298" y="97421"/>
                </a:lnTo>
                <a:lnTo>
                  <a:pt x="32893" y="78867"/>
                </a:lnTo>
                <a:lnTo>
                  <a:pt x="70853" y="78867"/>
                </a:lnTo>
                <a:lnTo>
                  <a:pt x="78435" y="97421"/>
                </a:lnTo>
                <a:lnTo>
                  <a:pt x="105016" y="97421"/>
                </a:lnTo>
                <a:close/>
              </a:path>
              <a:path w="333375" h="97790">
                <a:moveTo>
                  <a:pt x="213817" y="0"/>
                </a:moveTo>
                <a:lnTo>
                  <a:pt x="189776" y="0"/>
                </a:lnTo>
                <a:lnTo>
                  <a:pt x="189776" y="61468"/>
                </a:lnTo>
                <a:lnTo>
                  <a:pt x="144233" y="0"/>
                </a:lnTo>
                <a:lnTo>
                  <a:pt x="117665" y="0"/>
                </a:lnTo>
                <a:lnTo>
                  <a:pt x="117665" y="96266"/>
                </a:lnTo>
                <a:lnTo>
                  <a:pt x="141706" y="96266"/>
                </a:lnTo>
                <a:lnTo>
                  <a:pt x="141706" y="34798"/>
                </a:lnTo>
                <a:lnTo>
                  <a:pt x="188518" y="96266"/>
                </a:lnTo>
                <a:lnTo>
                  <a:pt x="213817" y="96266"/>
                </a:lnTo>
                <a:lnTo>
                  <a:pt x="213817" y="0"/>
                </a:lnTo>
                <a:close/>
              </a:path>
              <a:path w="333375" h="97790">
                <a:moveTo>
                  <a:pt x="332752" y="97421"/>
                </a:moveTo>
                <a:lnTo>
                  <a:pt x="325043" y="78867"/>
                </a:lnTo>
                <a:lnTo>
                  <a:pt x="317322" y="60312"/>
                </a:lnTo>
                <a:lnTo>
                  <a:pt x="302387" y="24358"/>
                </a:lnTo>
                <a:lnTo>
                  <a:pt x="292265" y="0"/>
                </a:lnTo>
                <a:lnTo>
                  <a:pt x="292265" y="60312"/>
                </a:lnTo>
                <a:lnTo>
                  <a:pt x="265696" y="60312"/>
                </a:lnTo>
                <a:lnTo>
                  <a:pt x="278345" y="24358"/>
                </a:lnTo>
                <a:lnTo>
                  <a:pt x="292265" y="60312"/>
                </a:lnTo>
                <a:lnTo>
                  <a:pt x="292265" y="0"/>
                </a:lnTo>
                <a:lnTo>
                  <a:pt x="266954" y="0"/>
                </a:lnTo>
                <a:lnTo>
                  <a:pt x="227736" y="97421"/>
                </a:lnTo>
                <a:lnTo>
                  <a:pt x="253047" y="97421"/>
                </a:lnTo>
                <a:lnTo>
                  <a:pt x="260629" y="78867"/>
                </a:lnTo>
                <a:lnTo>
                  <a:pt x="298589" y="78867"/>
                </a:lnTo>
                <a:lnTo>
                  <a:pt x="306184" y="97421"/>
                </a:lnTo>
                <a:lnTo>
                  <a:pt x="332752" y="97421"/>
                </a:lnTo>
                <a:close/>
              </a:path>
            </a:pathLst>
          </a:custGeom>
          <a:solidFill>
            <a:srgbClr val="FFFFFF"/>
          </a:solidFill>
        </p:spPr>
        <p:txBody>
          <a:bodyPr wrap="square" lIns="0" tIns="0" rIns="0" bIns="0" rtlCol="0"/>
          <a:lstStyle/>
          <a:p>
            <a:endParaRPr lang="fr-CA" noProof="0"/>
          </a:p>
        </p:txBody>
      </p:sp>
      <p:sp>
        <p:nvSpPr>
          <p:cNvPr id="14" name="object 14"/>
          <p:cNvSpPr/>
          <p:nvPr>
            <p:custDataLst>
              <p:tags r:id="rId6"/>
            </p:custDataLst>
          </p:nvPr>
        </p:nvSpPr>
        <p:spPr>
          <a:xfrm>
            <a:off x="8929477" y="6524338"/>
            <a:ext cx="104139" cy="97790"/>
          </a:xfrm>
          <a:custGeom>
            <a:avLst/>
            <a:gdLst/>
            <a:ahLst/>
            <a:cxnLst/>
            <a:rect l="l" t="t" r="r" b="b"/>
            <a:pathLst>
              <a:path w="104139" h="97790">
                <a:moveTo>
                  <a:pt x="64526" y="0"/>
                </a:moveTo>
                <a:lnTo>
                  <a:pt x="37956" y="0"/>
                </a:lnTo>
                <a:lnTo>
                  <a:pt x="0" y="97424"/>
                </a:lnTo>
                <a:lnTo>
                  <a:pt x="24039" y="97424"/>
                </a:lnTo>
                <a:lnTo>
                  <a:pt x="31630" y="78868"/>
                </a:lnTo>
                <a:lnTo>
                  <a:pt x="96277" y="78868"/>
                </a:lnTo>
                <a:lnTo>
                  <a:pt x="88807" y="60311"/>
                </a:lnTo>
                <a:lnTo>
                  <a:pt x="37956" y="60311"/>
                </a:lnTo>
                <a:lnTo>
                  <a:pt x="50608" y="24359"/>
                </a:lnTo>
                <a:lnTo>
                  <a:pt x="74332" y="24359"/>
                </a:lnTo>
                <a:lnTo>
                  <a:pt x="64526" y="0"/>
                </a:lnTo>
                <a:close/>
              </a:path>
              <a:path w="104139" h="97790">
                <a:moveTo>
                  <a:pt x="96277" y="78868"/>
                </a:moveTo>
                <a:lnTo>
                  <a:pt x="69587" y="78868"/>
                </a:lnTo>
                <a:lnTo>
                  <a:pt x="77178" y="97424"/>
                </a:lnTo>
                <a:lnTo>
                  <a:pt x="103748" y="97424"/>
                </a:lnTo>
                <a:lnTo>
                  <a:pt x="96277" y="78868"/>
                </a:lnTo>
                <a:close/>
              </a:path>
              <a:path w="104139" h="97790">
                <a:moveTo>
                  <a:pt x="74332" y="24359"/>
                </a:moveTo>
                <a:lnTo>
                  <a:pt x="50608" y="24359"/>
                </a:lnTo>
                <a:lnTo>
                  <a:pt x="64526" y="60311"/>
                </a:lnTo>
                <a:lnTo>
                  <a:pt x="88807" y="60311"/>
                </a:lnTo>
                <a:lnTo>
                  <a:pt x="74332" y="24359"/>
                </a:lnTo>
                <a:close/>
              </a:path>
            </a:pathLst>
          </a:custGeom>
          <a:solidFill>
            <a:srgbClr val="FFFFFF"/>
          </a:solidFill>
        </p:spPr>
        <p:txBody>
          <a:bodyPr wrap="square" lIns="0" tIns="0" rIns="0" bIns="0" rtlCol="0"/>
          <a:lstStyle/>
          <a:p>
            <a:endParaRPr lang="fr-CA" noProof="0"/>
          </a:p>
        </p:txBody>
      </p:sp>
      <p:sp>
        <p:nvSpPr>
          <p:cNvPr id="15" name="object 15"/>
          <p:cNvSpPr/>
          <p:nvPr>
            <p:custDataLst>
              <p:tags r:id="rId7"/>
            </p:custDataLst>
          </p:nvPr>
        </p:nvSpPr>
        <p:spPr>
          <a:xfrm>
            <a:off x="8386695" y="6523178"/>
            <a:ext cx="93980" cy="100330"/>
          </a:xfrm>
          <a:custGeom>
            <a:avLst/>
            <a:gdLst/>
            <a:ahLst/>
            <a:cxnLst/>
            <a:rect l="l" t="t" r="r" b="b"/>
            <a:pathLst>
              <a:path w="93979" h="100329">
                <a:moveTo>
                  <a:pt x="55669" y="0"/>
                </a:moveTo>
                <a:lnTo>
                  <a:pt x="33627" y="3388"/>
                </a:lnTo>
                <a:lnTo>
                  <a:pt x="15973" y="13192"/>
                </a:lnTo>
                <a:lnTo>
                  <a:pt x="4250" y="28869"/>
                </a:lnTo>
                <a:lnTo>
                  <a:pt x="0" y="49874"/>
                </a:lnTo>
                <a:lnTo>
                  <a:pt x="4250" y="70876"/>
                </a:lnTo>
                <a:lnTo>
                  <a:pt x="15973" y="86551"/>
                </a:lnTo>
                <a:lnTo>
                  <a:pt x="33627" y="96355"/>
                </a:lnTo>
                <a:lnTo>
                  <a:pt x="55670" y="99744"/>
                </a:lnTo>
                <a:lnTo>
                  <a:pt x="69963" y="98566"/>
                </a:lnTo>
                <a:lnTo>
                  <a:pt x="80816" y="95540"/>
                </a:lnTo>
                <a:lnTo>
                  <a:pt x="88585" y="91426"/>
                </a:lnTo>
                <a:lnTo>
                  <a:pt x="93626" y="86986"/>
                </a:lnTo>
                <a:lnTo>
                  <a:pt x="84770" y="69590"/>
                </a:lnTo>
                <a:lnTo>
                  <a:pt x="80065" y="73667"/>
                </a:lnTo>
                <a:lnTo>
                  <a:pt x="73699" y="76983"/>
                </a:lnTo>
                <a:lnTo>
                  <a:pt x="65910" y="79212"/>
                </a:lnTo>
                <a:lnTo>
                  <a:pt x="56935" y="80028"/>
                </a:lnTo>
                <a:lnTo>
                  <a:pt x="45053" y="78089"/>
                </a:lnTo>
                <a:lnTo>
                  <a:pt x="34951" y="72344"/>
                </a:lnTo>
                <a:lnTo>
                  <a:pt x="27933" y="62903"/>
                </a:lnTo>
                <a:lnTo>
                  <a:pt x="25304" y="49874"/>
                </a:lnTo>
                <a:lnTo>
                  <a:pt x="27577" y="36844"/>
                </a:lnTo>
                <a:lnTo>
                  <a:pt x="34002" y="27403"/>
                </a:lnTo>
                <a:lnTo>
                  <a:pt x="43986" y="21658"/>
                </a:lnTo>
                <a:lnTo>
                  <a:pt x="56935" y="19719"/>
                </a:lnTo>
                <a:lnTo>
                  <a:pt x="66602" y="20843"/>
                </a:lnTo>
                <a:lnTo>
                  <a:pt x="74490" y="23489"/>
                </a:lnTo>
                <a:lnTo>
                  <a:pt x="80242" y="26569"/>
                </a:lnTo>
                <a:lnTo>
                  <a:pt x="83504" y="28998"/>
                </a:lnTo>
                <a:lnTo>
                  <a:pt x="91096" y="10437"/>
                </a:lnTo>
                <a:lnTo>
                  <a:pt x="87517" y="7828"/>
                </a:lnTo>
                <a:lnTo>
                  <a:pt x="80499" y="4349"/>
                </a:lnTo>
                <a:lnTo>
                  <a:pt x="69923" y="1304"/>
                </a:lnTo>
                <a:lnTo>
                  <a:pt x="55669" y="0"/>
                </a:lnTo>
                <a:close/>
              </a:path>
            </a:pathLst>
          </a:custGeom>
          <a:solidFill>
            <a:srgbClr val="FFFFFF"/>
          </a:solidFill>
        </p:spPr>
        <p:txBody>
          <a:bodyPr wrap="square" lIns="0" tIns="0" rIns="0" bIns="0" rtlCol="0"/>
          <a:lstStyle/>
          <a:p>
            <a:endParaRPr lang="fr-CA" noProof="0"/>
          </a:p>
        </p:txBody>
      </p:sp>
      <p:sp>
        <p:nvSpPr>
          <p:cNvPr id="16" name="object 16"/>
          <p:cNvSpPr/>
          <p:nvPr>
            <p:custDataLst>
              <p:tags r:id="rId8"/>
            </p:custDataLst>
          </p:nvPr>
        </p:nvSpPr>
        <p:spPr>
          <a:xfrm>
            <a:off x="8887724" y="6440834"/>
            <a:ext cx="69850" cy="62865"/>
          </a:xfrm>
          <a:custGeom>
            <a:avLst/>
            <a:gdLst/>
            <a:ahLst/>
            <a:cxnLst/>
            <a:rect l="l" t="t" r="r" b="b"/>
            <a:pathLst>
              <a:path w="69850" h="62865">
                <a:moveTo>
                  <a:pt x="35426" y="0"/>
                </a:moveTo>
                <a:lnTo>
                  <a:pt x="21884" y="2120"/>
                </a:lnTo>
                <a:lnTo>
                  <a:pt x="10596" y="8263"/>
                </a:lnTo>
                <a:lnTo>
                  <a:pt x="2866" y="18103"/>
                </a:lnTo>
                <a:lnTo>
                  <a:pt x="0" y="31313"/>
                </a:lnTo>
                <a:lnTo>
                  <a:pt x="2688" y="44524"/>
                </a:lnTo>
                <a:lnTo>
                  <a:pt x="10121" y="54364"/>
                </a:lnTo>
                <a:lnTo>
                  <a:pt x="21350" y="60507"/>
                </a:lnTo>
                <a:lnTo>
                  <a:pt x="35426" y="62627"/>
                </a:lnTo>
                <a:lnTo>
                  <a:pt x="48770" y="60507"/>
                </a:lnTo>
                <a:lnTo>
                  <a:pt x="59623" y="54364"/>
                </a:lnTo>
                <a:lnTo>
                  <a:pt x="62955" y="49870"/>
                </a:lnTo>
                <a:lnTo>
                  <a:pt x="35426" y="49870"/>
                </a:lnTo>
                <a:lnTo>
                  <a:pt x="27459" y="48601"/>
                </a:lnTo>
                <a:lnTo>
                  <a:pt x="21034" y="44941"/>
                </a:lnTo>
                <a:lnTo>
                  <a:pt x="16744" y="39106"/>
                </a:lnTo>
                <a:lnTo>
                  <a:pt x="15182" y="31313"/>
                </a:lnTo>
                <a:lnTo>
                  <a:pt x="16744" y="22851"/>
                </a:lnTo>
                <a:lnTo>
                  <a:pt x="21034" y="16671"/>
                </a:lnTo>
                <a:lnTo>
                  <a:pt x="27459" y="12884"/>
                </a:lnTo>
                <a:lnTo>
                  <a:pt x="35426" y="11597"/>
                </a:lnTo>
                <a:lnTo>
                  <a:pt x="62095" y="11597"/>
                </a:lnTo>
                <a:lnTo>
                  <a:pt x="59623" y="8263"/>
                </a:lnTo>
                <a:lnTo>
                  <a:pt x="48770" y="2120"/>
                </a:lnTo>
                <a:lnTo>
                  <a:pt x="35426" y="0"/>
                </a:lnTo>
                <a:close/>
              </a:path>
              <a:path w="69850" h="62865">
                <a:moveTo>
                  <a:pt x="62095" y="11597"/>
                </a:moveTo>
                <a:lnTo>
                  <a:pt x="35426" y="11597"/>
                </a:lnTo>
                <a:lnTo>
                  <a:pt x="43195" y="12884"/>
                </a:lnTo>
                <a:lnTo>
                  <a:pt x="49185" y="16671"/>
                </a:lnTo>
                <a:lnTo>
                  <a:pt x="53040" y="22851"/>
                </a:lnTo>
                <a:lnTo>
                  <a:pt x="54404" y="31313"/>
                </a:lnTo>
                <a:lnTo>
                  <a:pt x="53040" y="39106"/>
                </a:lnTo>
                <a:lnTo>
                  <a:pt x="49185" y="44941"/>
                </a:lnTo>
                <a:lnTo>
                  <a:pt x="43195" y="48601"/>
                </a:lnTo>
                <a:lnTo>
                  <a:pt x="35426" y="49870"/>
                </a:lnTo>
                <a:lnTo>
                  <a:pt x="62955" y="49870"/>
                </a:lnTo>
                <a:lnTo>
                  <a:pt x="66918" y="44524"/>
                </a:lnTo>
                <a:lnTo>
                  <a:pt x="69587" y="31313"/>
                </a:lnTo>
                <a:lnTo>
                  <a:pt x="66918" y="18103"/>
                </a:lnTo>
                <a:lnTo>
                  <a:pt x="62095" y="11597"/>
                </a:lnTo>
                <a:close/>
              </a:path>
            </a:pathLst>
          </a:custGeom>
          <a:solidFill>
            <a:srgbClr val="FFFFFF"/>
          </a:solidFill>
        </p:spPr>
        <p:txBody>
          <a:bodyPr wrap="square" lIns="0" tIns="0" rIns="0" bIns="0" rtlCol="0"/>
          <a:lstStyle/>
          <a:p>
            <a:endParaRPr lang="fr-CA" noProof="0"/>
          </a:p>
        </p:txBody>
      </p:sp>
      <p:sp>
        <p:nvSpPr>
          <p:cNvPr id="17" name="object 17"/>
          <p:cNvSpPr/>
          <p:nvPr>
            <p:custDataLst>
              <p:tags r:id="rId9"/>
            </p:custDataLst>
          </p:nvPr>
        </p:nvSpPr>
        <p:spPr>
          <a:xfrm>
            <a:off x="8394286" y="6441994"/>
            <a:ext cx="58419" cy="60325"/>
          </a:xfrm>
          <a:custGeom>
            <a:avLst/>
            <a:gdLst/>
            <a:ahLst/>
            <a:cxnLst/>
            <a:rect l="l" t="t" r="r" b="b"/>
            <a:pathLst>
              <a:path w="58419" h="60325">
                <a:moveTo>
                  <a:pt x="22774" y="0"/>
                </a:moveTo>
                <a:lnTo>
                  <a:pt x="0" y="0"/>
                </a:lnTo>
                <a:lnTo>
                  <a:pt x="0" y="60308"/>
                </a:lnTo>
                <a:lnTo>
                  <a:pt x="22774" y="60308"/>
                </a:lnTo>
                <a:lnTo>
                  <a:pt x="37383" y="58369"/>
                </a:lnTo>
                <a:lnTo>
                  <a:pt x="48553" y="52624"/>
                </a:lnTo>
                <a:lnTo>
                  <a:pt x="51511" y="48710"/>
                </a:lnTo>
                <a:lnTo>
                  <a:pt x="15182" y="48710"/>
                </a:lnTo>
                <a:lnTo>
                  <a:pt x="15182" y="11597"/>
                </a:lnTo>
                <a:lnTo>
                  <a:pt x="51160" y="11597"/>
                </a:lnTo>
                <a:lnTo>
                  <a:pt x="48078" y="7683"/>
                </a:lnTo>
                <a:lnTo>
                  <a:pt x="36849" y="1938"/>
                </a:lnTo>
                <a:lnTo>
                  <a:pt x="22774" y="0"/>
                </a:lnTo>
                <a:close/>
              </a:path>
              <a:path w="58419" h="60325">
                <a:moveTo>
                  <a:pt x="51160" y="11597"/>
                </a:moveTo>
                <a:lnTo>
                  <a:pt x="24039" y="11597"/>
                </a:lnTo>
                <a:lnTo>
                  <a:pt x="31808" y="12703"/>
                </a:lnTo>
                <a:lnTo>
                  <a:pt x="37798" y="16091"/>
                </a:lnTo>
                <a:lnTo>
                  <a:pt x="41653" y="21872"/>
                </a:lnTo>
                <a:lnTo>
                  <a:pt x="43017" y="30154"/>
                </a:lnTo>
                <a:lnTo>
                  <a:pt x="41831" y="37946"/>
                </a:lnTo>
                <a:lnTo>
                  <a:pt x="38273" y="43781"/>
                </a:lnTo>
                <a:lnTo>
                  <a:pt x="32342" y="47441"/>
                </a:lnTo>
                <a:lnTo>
                  <a:pt x="24039" y="48710"/>
                </a:lnTo>
                <a:lnTo>
                  <a:pt x="51511" y="48710"/>
                </a:lnTo>
                <a:lnTo>
                  <a:pt x="55689" y="43183"/>
                </a:lnTo>
                <a:lnTo>
                  <a:pt x="58200" y="30154"/>
                </a:lnTo>
                <a:lnTo>
                  <a:pt x="55511" y="17124"/>
                </a:lnTo>
                <a:lnTo>
                  <a:pt x="51160" y="11597"/>
                </a:lnTo>
                <a:close/>
              </a:path>
            </a:pathLst>
          </a:custGeom>
          <a:solidFill>
            <a:srgbClr val="FFFFFF"/>
          </a:solidFill>
        </p:spPr>
        <p:txBody>
          <a:bodyPr wrap="square" lIns="0" tIns="0" rIns="0" bIns="0" rtlCol="0"/>
          <a:lstStyle/>
          <a:p>
            <a:endParaRPr lang="fr-CA" noProof="0"/>
          </a:p>
        </p:txBody>
      </p:sp>
      <p:sp>
        <p:nvSpPr>
          <p:cNvPr id="18" name="object 18"/>
          <p:cNvSpPr/>
          <p:nvPr>
            <p:custDataLst>
              <p:tags r:id="rId10"/>
            </p:custDataLst>
          </p:nvPr>
        </p:nvSpPr>
        <p:spPr>
          <a:xfrm>
            <a:off x="8667574" y="6441994"/>
            <a:ext cx="59690" cy="60325"/>
          </a:xfrm>
          <a:custGeom>
            <a:avLst/>
            <a:gdLst/>
            <a:ahLst/>
            <a:cxnLst/>
            <a:rect l="l" t="t" r="r" b="b"/>
            <a:pathLst>
              <a:path w="59690" h="60325">
                <a:moveTo>
                  <a:pt x="59465" y="0"/>
                </a:moveTo>
                <a:lnTo>
                  <a:pt x="44282" y="0"/>
                </a:lnTo>
                <a:lnTo>
                  <a:pt x="44283" y="39432"/>
                </a:lnTo>
                <a:lnTo>
                  <a:pt x="16447" y="0"/>
                </a:lnTo>
                <a:lnTo>
                  <a:pt x="0" y="0"/>
                </a:lnTo>
                <a:lnTo>
                  <a:pt x="0" y="60308"/>
                </a:lnTo>
                <a:lnTo>
                  <a:pt x="13917" y="60308"/>
                </a:lnTo>
                <a:lnTo>
                  <a:pt x="13917" y="20875"/>
                </a:lnTo>
                <a:lnTo>
                  <a:pt x="43017" y="60308"/>
                </a:lnTo>
                <a:lnTo>
                  <a:pt x="59465" y="60308"/>
                </a:lnTo>
                <a:lnTo>
                  <a:pt x="59465" y="0"/>
                </a:lnTo>
                <a:close/>
              </a:path>
            </a:pathLst>
          </a:custGeom>
          <a:solidFill>
            <a:srgbClr val="FFFFFF"/>
          </a:solidFill>
        </p:spPr>
        <p:txBody>
          <a:bodyPr wrap="square" lIns="0" tIns="0" rIns="0" bIns="0" rtlCol="0"/>
          <a:lstStyle/>
          <a:p>
            <a:endParaRPr lang="fr-CA" noProof="0"/>
          </a:p>
        </p:txBody>
      </p:sp>
      <p:sp>
        <p:nvSpPr>
          <p:cNvPr id="19" name="object 19"/>
          <p:cNvSpPr/>
          <p:nvPr>
            <p:custDataLst>
              <p:tags r:id="rId11"/>
            </p:custDataLst>
          </p:nvPr>
        </p:nvSpPr>
        <p:spPr>
          <a:xfrm>
            <a:off x="8969964" y="6441994"/>
            <a:ext cx="58419" cy="60325"/>
          </a:xfrm>
          <a:custGeom>
            <a:avLst/>
            <a:gdLst/>
            <a:ahLst/>
            <a:cxnLst/>
            <a:rect l="l" t="t" r="r" b="b"/>
            <a:pathLst>
              <a:path w="58419" h="60325">
                <a:moveTo>
                  <a:pt x="58200" y="0"/>
                </a:moveTo>
                <a:lnTo>
                  <a:pt x="44282" y="0"/>
                </a:lnTo>
                <a:lnTo>
                  <a:pt x="44283" y="39432"/>
                </a:lnTo>
                <a:lnTo>
                  <a:pt x="15182" y="0"/>
                </a:lnTo>
                <a:lnTo>
                  <a:pt x="0" y="0"/>
                </a:lnTo>
                <a:lnTo>
                  <a:pt x="0" y="60308"/>
                </a:lnTo>
                <a:lnTo>
                  <a:pt x="13917" y="60308"/>
                </a:lnTo>
                <a:lnTo>
                  <a:pt x="13917" y="20875"/>
                </a:lnTo>
                <a:lnTo>
                  <a:pt x="43017" y="60308"/>
                </a:lnTo>
                <a:lnTo>
                  <a:pt x="58200" y="60308"/>
                </a:lnTo>
                <a:lnTo>
                  <a:pt x="58200" y="0"/>
                </a:lnTo>
                <a:close/>
              </a:path>
            </a:pathLst>
          </a:custGeom>
          <a:solidFill>
            <a:srgbClr val="FFFFFF"/>
          </a:solidFill>
        </p:spPr>
        <p:txBody>
          <a:bodyPr wrap="square" lIns="0" tIns="0" rIns="0" bIns="0" rtlCol="0"/>
          <a:lstStyle/>
          <a:p>
            <a:endParaRPr lang="fr-CA" noProof="0"/>
          </a:p>
        </p:txBody>
      </p:sp>
      <p:sp>
        <p:nvSpPr>
          <p:cNvPr id="20" name="object 20"/>
          <p:cNvSpPr/>
          <p:nvPr>
            <p:custDataLst>
              <p:tags r:id="rId12"/>
            </p:custDataLst>
          </p:nvPr>
        </p:nvSpPr>
        <p:spPr>
          <a:xfrm>
            <a:off x="8735897" y="6441994"/>
            <a:ext cx="66040" cy="60325"/>
          </a:xfrm>
          <a:custGeom>
            <a:avLst/>
            <a:gdLst/>
            <a:ahLst/>
            <a:cxnLst/>
            <a:rect l="l" t="t" r="r" b="b"/>
            <a:pathLst>
              <a:path w="66040" h="60325">
                <a:moveTo>
                  <a:pt x="40487" y="0"/>
                </a:moveTo>
                <a:lnTo>
                  <a:pt x="24039" y="0"/>
                </a:lnTo>
                <a:lnTo>
                  <a:pt x="0" y="60308"/>
                </a:lnTo>
                <a:lnTo>
                  <a:pt x="15182" y="60308"/>
                </a:lnTo>
                <a:lnTo>
                  <a:pt x="20243" y="47550"/>
                </a:lnTo>
                <a:lnTo>
                  <a:pt x="60438" y="47550"/>
                </a:lnTo>
                <a:lnTo>
                  <a:pt x="56545" y="38272"/>
                </a:lnTo>
                <a:lnTo>
                  <a:pt x="24039" y="38272"/>
                </a:lnTo>
                <a:lnTo>
                  <a:pt x="32895" y="13917"/>
                </a:lnTo>
                <a:lnTo>
                  <a:pt x="46326" y="13917"/>
                </a:lnTo>
                <a:lnTo>
                  <a:pt x="40487" y="0"/>
                </a:lnTo>
                <a:close/>
              </a:path>
              <a:path w="66040" h="60325">
                <a:moveTo>
                  <a:pt x="60438" y="47550"/>
                </a:moveTo>
                <a:lnTo>
                  <a:pt x="45548" y="47550"/>
                </a:lnTo>
                <a:lnTo>
                  <a:pt x="50609" y="60308"/>
                </a:lnTo>
                <a:lnTo>
                  <a:pt x="65791" y="60308"/>
                </a:lnTo>
                <a:lnTo>
                  <a:pt x="60438" y="47550"/>
                </a:lnTo>
                <a:close/>
              </a:path>
              <a:path w="66040" h="60325">
                <a:moveTo>
                  <a:pt x="46326" y="13917"/>
                </a:moveTo>
                <a:lnTo>
                  <a:pt x="32895" y="13917"/>
                </a:lnTo>
                <a:lnTo>
                  <a:pt x="41752" y="38272"/>
                </a:lnTo>
                <a:lnTo>
                  <a:pt x="56545" y="38272"/>
                </a:lnTo>
                <a:lnTo>
                  <a:pt x="46326" y="13917"/>
                </a:lnTo>
                <a:close/>
              </a:path>
            </a:pathLst>
          </a:custGeom>
          <a:solidFill>
            <a:srgbClr val="FFFFFF"/>
          </a:solidFill>
        </p:spPr>
        <p:txBody>
          <a:bodyPr wrap="square" lIns="0" tIns="0" rIns="0" bIns="0" rtlCol="0"/>
          <a:lstStyle/>
          <a:p>
            <a:endParaRPr lang="fr-CA" noProof="0"/>
          </a:p>
        </p:txBody>
      </p:sp>
      <p:sp>
        <p:nvSpPr>
          <p:cNvPr id="21" name="object 21"/>
          <p:cNvSpPr/>
          <p:nvPr>
            <p:custDataLst>
              <p:tags r:id="rId13"/>
            </p:custDataLst>
          </p:nvPr>
        </p:nvSpPr>
        <p:spPr>
          <a:xfrm>
            <a:off x="8463864" y="6440842"/>
            <a:ext cx="102870" cy="62865"/>
          </a:xfrm>
          <a:custGeom>
            <a:avLst/>
            <a:gdLst/>
            <a:ahLst/>
            <a:cxnLst/>
            <a:rect l="l" t="t" r="r" b="b"/>
            <a:pathLst>
              <a:path w="102870" h="62865">
                <a:moveTo>
                  <a:pt x="43014" y="49872"/>
                </a:moveTo>
                <a:lnTo>
                  <a:pt x="15189" y="49872"/>
                </a:lnTo>
                <a:lnTo>
                  <a:pt x="15189" y="35953"/>
                </a:lnTo>
                <a:lnTo>
                  <a:pt x="40487" y="35953"/>
                </a:lnTo>
                <a:lnTo>
                  <a:pt x="40487" y="25514"/>
                </a:lnTo>
                <a:lnTo>
                  <a:pt x="15189" y="25514"/>
                </a:lnTo>
                <a:lnTo>
                  <a:pt x="15189" y="11595"/>
                </a:lnTo>
                <a:lnTo>
                  <a:pt x="41757" y="11595"/>
                </a:lnTo>
                <a:lnTo>
                  <a:pt x="41757" y="1155"/>
                </a:lnTo>
                <a:lnTo>
                  <a:pt x="0" y="1155"/>
                </a:lnTo>
                <a:lnTo>
                  <a:pt x="0" y="61468"/>
                </a:lnTo>
                <a:lnTo>
                  <a:pt x="43014" y="61468"/>
                </a:lnTo>
                <a:lnTo>
                  <a:pt x="43014" y="49872"/>
                </a:lnTo>
                <a:close/>
              </a:path>
              <a:path w="102870" h="62865">
                <a:moveTo>
                  <a:pt x="102489" y="42913"/>
                </a:moveTo>
                <a:lnTo>
                  <a:pt x="97739" y="31407"/>
                </a:lnTo>
                <a:lnTo>
                  <a:pt x="87299" y="25654"/>
                </a:lnTo>
                <a:lnTo>
                  <a:pt x="76860" y="21869"/>
                </a:lnTo>
                <a:lnTo>
                  <a:pt x="72123" y="16230"/>
                </a:lnTo>
                <a:lnTo>
                  <a:pt x="72123" y="12750"/>
                </a:lnTo>
                <a:lnTo>
                  <a:pt x="75920" y="10439"/>
                </a:lnTo>
                <a:lnTo>
                  <a:pt x="84772" y="10439"/>
                </a:lnTo>
                <a:lnTo>
                  <a:pt x="91097" y="12750"/>
                </a:lnTo>
                <a:lnTo>
                  <a:pt x="94894" y="16230"/>
                </a:lnTo>
                <a:lnTo>
                  <a:pt x="101219" y="6959"/>
                </a:lnTo>
                <a:lnTo>
                  <a:pt x="97421" y="3479"/>
                </a:lnTo>
                <a:lnTo>
                  <a:pt x="88569" y="0"/>
                </a:lnTo>
                <a:lnTo>
                  <a:pt x="79717" y="0"/>
                </a:lnTo>
                <a:lnTo>
                  <a:pt x="70815" y="1270"/>
                </a:lnTo>
                <a:lnTo>
                  <a:pt x="63576" y="4927"/>
                </a:lnTo>
                <a:lnTo>
                  <a:pt x="58712" y="10756"/>
                </a:lnTo>
                <a:lnTo>
                  <a:pt x="56934" y="18554"/>
                </a:lnTo>
                <a:lnTo>
                  <a:pt x="61683" y="29578"/>
                </a:lnTo>
                <a:lnTo>
                  <a:pt x="72123" y="35369"/>
                </a:lnTo>
                <a:lnTo>
                  <a:pt x="82562" y="39433"/>
                </a:lnTo>
                <a:lnTo>
                  <a:pt x="87299" y="45224"/>
                </a:lnTo>
                <a:lnTo>
                  <a:pt x="87299" y="48704"/>
                </a:lnTo>
                <a:lnTo>
                  <a:pt x="83502" y="51028"/>
                </a:lnTo>
                <a:lnTo>
                  <a:pt x="73380" y="51028"/>
                </a:lnTo>
                <a:lnTo>
                  <a:pt x="65798" y="48704"/>
                </a:lnTo>
                <a:lnTo>
                  <a:pt x="60731" y="44069"/>
                </a:lnTo>
                <a:lnTo>
                  <a:pt x="53136" y="53352"/>
                </a:lnTo>
                <a:lnTo>
                  <a:pt x="58140" y="56756"/>
                </a:lnTo>
                <a:lnTo>
                  <a:pt x="63741" y="59728"/>
                </a:lnTo>
                <a:lnTo>
                  <a:pt x="70040" y="61823"/>
                </a:lnTo>
                <a:lnTo>
                  <a:pt x="77177" y="62623"/>
                </a:lnTo>
                <a:lnTo>
                  <a:pt x="87007" y="61341"/>
                </a:lnTo>
                <a:lnTo>
                  <a:pt x="95059" y="57556"/>
                </a:lnTo>
                <a:lnTo>
                  <a:pt x="100495" y="51371"/>
                </a:lnTo>
                <a:lnTo>
                  <a:pt x="102489" y="42913"/>
                </a:lnTo>
                <a:close/>
              </a:path>
            </a:pathLst>
          </a:custGeom>
          <a:solidFill>
            <a:srgbClr val="FFFFFF"/>
          </a:solidFill>
        </p:spPr>
        <p:txBody>
          <a:bodyPr wrap="square" lIns="0" tIns="0" rIns="0" bIns="0" rtlCol="0"/>
          <a:lstStyle/>
          <a:p>
            <a:endParaRPr lang="fr-CA" noProof="0"/>
          </a:p>
        </p:txBody>
      </p:sp>
      <p:sp>
        <p:nvSpPr>
          <p:cNvPr id="22" name="object 22"/>
          <p:cNvSpPr/>
          <p:nvPr>
            <p:custDataLst>
              <p:tags r:id="rId14"/>
            </p:custDataLst>
          </p:nvPr>
        </p:nvSpPr>
        <p:spPr>
          <a:xfrm>
            <a:off x="8797893" y="6441994"/>
            <a:ext cx="49530" cy="60325"/>
          </a:xfrm>
          <a:custGeom>
            <a:avLst/>
            <a:gdLst/>
            <a:ahLst/>
            <a:cxnLst/>
            <a:rect l="l" t="t" r="r" b="b"/>
            <a:pathLst>
              <a:path w="49529" h="60325">
                <a:moveTo>
                  <a:pt x="49343" y="0"/>
                </a:moveTo>
                <a:lnTo>
                  <a:pt x="0" y="0"/>
                </a:lnTo>
                <a:lnTo>
                  <a:pt x="0" y="10437"/>
                </a:lnTo>
                <a:lnTo>
                  <a:pt x="16447" y="10437"/>
                </a:lnTo>
                <a:lnTo>
                  <a:pt x="16448" y="60308"/>
                </a:lnTo>
                <a:lnTo>
                  <a:pt x="31630" y="60308"/>
                </a:lnTo>
                <a:lnTo>
                  <a:pt x="31630" y="10437"/>
                </a:lnTo>
                <a:lnTo>
                  <a:pt x="49343" y="10437"/>
                </a:lnTo>
                <a:lnTo>
                  <a:pt x="49343" y="0"/>
                </a:lnTo>
                <a:close/>
              </a:path>
            </a:pathLst>
          </a:custGeom>
          <a:solidFill>
            <a:srgbClr val="FFFFFF"/>
          </a:solidFill>
        </p:spPr>
        <p:txBody>
          <a:bodyPr wrap="square" lIns="0" tIns="0" rIns="0" bIns="0" rtlCol="0"/>
          <a:lstStyle/>
          <a:p>
            <a:endParaRPr lang="fr-CA" noProof="0"/>
          </a:p>
        </p:txBody>
      </p:sp>
      <p:sp>
        <p:nvSpPr>
          <p:cNvPr id="23" name="object 23"/>
          <p:cNvSpPr/>
          <p:nvPr>
            <p:custDataLst>
              <p:tags r:id="rId15"/>
            </p:custDataLst>
          </p:nvPr>
        </p:nvSpPr>
        <p:spPr>
          <a:xfrm>
            <a:off x="8572682" y="6441994"/>
            <a:ext cx="49530" cy="60325"/>
          </a:xfrm>
          <a:custGeom>
            <a:avLst/>
            <a:gdLst/>
            <a:ahLst/>
            <a:cxnLst/>
            <a:rect l="l" t="t" r="r" b="b"/>
            <a:pathLst>
              <a:path w="49529" h="60325">
                <a:moveTo>
                  <a:pt x="49343" y="0"/>
                </a:moveTo>
                <a:lnTo>
                  <a:pt x="0" y="0"/>
                </a:lnTo>
                <a:lnTo>
                  <a:pt x="0" y="10437"/>
                </a:lnTo>
                <a:lnTo>
                  <a:pt x="17713" y="10437"/>
                </a:lnTo>
                <a:lnTo>
                  <a:pt x="17713" y="60308"/>
                </a:lnTo>
                <a:lnTo>
                  <a:pt x="31630" y="60308"/>
                </a:lnTo>
                <a:lnTo>
                  <a:pt x="31630" y="10437"/>
                </a:lnTo>
                <a:lnTo>
                  <a:pt x="49343" y="10437"/>
                </a:lnTo>
                <a:lnTo>
                  <a:pt x="49343" y="0"/>
                </a:lnTo>
                <a:close/>
              </a:path>
            </a:pathLst>
          </a:custGeom>
          <a:solidFill>
            <a:srgbClr val="FFFFFF"/>
          </a:solidFill>
        </p:spPr>
        <p:txBody>
          <a:bodyPr wrap="square" lIns="0" tIns="0" rIns="0" bIns="0" rtlCol="0"/>
          <a:lstStyle/>
          <a:p>
            <a:endParaRPr lang="fr-CA" noProof="0"/>
          </a:p>
        </p:txBody>
      </p:sp>
      <p:sp>
        <p:nvSpPr>
          <p:cNvPr id="24" name="object 24"/>
          <p:cNvSpPr/>
          <p:nvPr>
            <p:custDataLst>
              <p:tags r:id="rId16"/>
            </p:custDataLst>
          </p:nvPr>
        </p:nvSpPr>
        <p:spPr>
          <a:xfrm>
            <a:off x="8861154" y="6441994"/>
            <a:ext cx="15240" cy="60325"/>
          </a:xfrm>
          <a:custGeom>
            <a:avLst/>
            <a:gdLst/>
            <a:ahLst/>
            <a:cxnLst/>
            <a:rect l="l" t="t" r="r" b="b"/>
            <a:pathLst>
              <a:path w="15240" h="60325">
                <a:moveTo>
                  <a:pt x="15182" y="0"/>
                </a:moveTo>
                <a:lnTo>
                  <a:pt x="0" y="0"/>
                </a:lnTo>
                <a:lnTo>
                  <a:pt x="0" y="60308"/>
                </a:lnTo>
                <a:lnTo>
                  <a:pt x="15182" y="60308"/>
                </a:lnTo>
                <a:lnTo>
                  <a:pt x="15182" y="0"/>
                </a:lnTo>
                <a:close/>
              </a:path>
            </a:pathLst>
          </a:custGeom>
          <a:solidFill>
            <a:srgbClr val="FFFFFF"/>
          </a:solidFill>
        </p:spPr>
        <p:txBody>
          <a:bodyPr wrap="square" lIns="0" tIns="0" rIns="0" bIns="0" rtlCol="0"/>
          <a:lstStyle/>
          <a:p>
            <a:endParaRPr lang="fr-CA" noProof="0"/>
          </a:p>
        </p:txBody>
      </p:sp>
      <p:sp>
        <p:nvSpPr>
          <p:cNvPr id="25" name="object 25"/>
          <p:cNvSpPr/>
          <p:nvPr>
            <p:custDataLst>
              <p:tags r:id="rId17"/>
            </p:custDataLst>
          </p:nvPr>
        </p:nvSpPr>
        <p:spPr>
          <a:xfrm>
            <a:off x="8635944" y="6441994"/>
            <a:ext cx="13970" cy="60325"/>
          </a:xfrm>
          <a:custGeom>
            <a:avLst/>
            <a:gdLst/>
            <a:ahLst/>
            <a:cxnLst/>
            <a:rect l="l" t="t" r="r" b="b"/>
            <a:pathLst>
              <a:path w="13970" h="60325">
                <a:moveTo>
                  <a:pt x="13917" y="0"/>
                </a:moveTo>
                <a:lnTo>
                  <a:pt x="0" y="0"/>
                </a:lnTo>
                <a:lnTo>
                  <a:pt x="0" y="60308"/>
                </a:lnTo>
                <a:lnTo>
                  <a:pt x="13917" y="60308"/>
                </a:lnTo>
                <a:lnTo>
                  <a:pt x="13917" y="0"/>
                </a:lnTo>
                <a:close/>
              </a:path>
            </a:pathLst>
          </a:custGeom>
          <a:solidFill>
            <a:srgbClr val="FFFFFF"/>
          </a:solidFill>
        </p:spPr>
        <p:txBody>
          <a:bodyPr wrap="square" lIns="0" tIns="0" rIns="0" bIns="0" rtlCol="0"/>
          <a:lstStyle/>
          <a:p>
            <a:endParaRPr lang="fr-CA" noProof="0"/>
          </a:p>
        </p:txBody>
      </p:sp>
      <p:pic>
        <p:nvPicPr>
          <p:cNvPr id="26" name="object 26"/>
          <p:cNvPicPr/>
          <p:nvPr>
            <p:custDataLst>
              <p:tags r:id="rId18"/>
            </p:custDataLst>
          </p:nvPr>
        </p:nvPicPr>
        <p:blipFill>
          <a:blip r:embed="rId27">
            <a:extLst>
              <a:ext uri="{28A0092B-C50C-407E-A947-70E740481C1C}">
                <a14:useLocalDpi xmlns:a14="http://schemas.microsoft.com/office/drawing/2010/main"/>
              </a:ext>
            </a:extLst>
          </a:blip>
          <a:stretch>
            <a:fillRect/>
          </a:stretch>
        </p:blipFill>
        <p:spPr>
          <a:xfrm>
            <a:off x="9264761" y="6428077"/>
            <a:ext cx="1090624" cy="205283"/>
          </a:xfrm>
          <a:prstGeom prst="rect">
            <a:avLst/>
          </a:prstGeom>
        </p:spPr>
      </p:pic>
      <p:pic>
        <p:nvPicPr>
          <p:cNvPr id="27" name="object 27"/>
          <p:cNvPicPr/>
          <p:nvPr>
            <p:custDataLst>
              <p:tags r:id="rId19"/>
            </p:custDataLst>
          </p:nvPr>
        </p:nvPicPr>
        <p:blipFill>
          <a:blip r:embed="rId28">
            <a:extLst>
              <a:ext uri="{28A0092B-C50C-407E-A947-70E740481C1C}">
                <a14:useLocalDpi xmlns:a14="http://schemas.microsoft.com/office/drawing/2010/main"/>
              </a:ext>
            </a:extLst>
          </a:blip>
          <a:stretch>
            <a:fillRect/>
          </a:stretch>
        </p:blipFill>
        <p:spPr>
          <a:xfrm>
            <a:off x="10583127" y="6428077"/>
            <a:ext cx="1242452" cy="205283"/>
          </a:xfrm>
          <a:prstGeom prst="rect">
            <a:avLst/>
          </a:prstGeom>
        </p:spPr>
      </p:pic>
      <p:sp>
        <p:nvSpPr>
          <p:cNvPr id="28" name="object 28"/>
          <p:cNvSpPr txBox="1"/>
          <p:nvPr>
            <p:custDataLst>
              <p:tags r:id="rId20"/>
            </p:custDataLst>
          </p:nvPr>
        </p:nvSpPr>
        <p:spPr>
          <a:xfrm>
            <a:off x="6423565" y="6251297"/>
            <a:ext cx="276999" cy="420370"/>
          </a:xfrm>
          <a:prstGeom prst="rect">
            <a:avLst/>
          </a:prstGeom>
        </p:spPr>
        <p:txBody>
          <a:bodyPr vert="vert270" wrap="square" lIns="0" tIns="1905" rIns="0" bIns="0" rtlCol="0">
            <a:spAutoFit/>
          </a:bodyPr>
          <a:lstStyle/>
          <a:p>
            <a:pPr marL="12700">
              <a:lnSpc>
                <a:spcPct val="100000"/>
              </a:lnSpc>
              <a:spcBef>
                <a:spcPts val="15"/>
              </a:spcBef>
            </a:pPr>
            <a:r>
              <a:rPr lang="fr-CA" sz="900" spc="-10" noProof="0">
                <a:solidFill>
                  <a:srgbClr val="FFFFFF"/>
                </a:solidFill>
                <a:latin typeface="Arial"/>
                <a:cs typeface="Arial"/>
              </a:rPr>
              <a:t>Toronto</a:t>
            </a:r>
            <a:endParaRPr lang="fr-CA" sz="900" noProof="0">
              <a:latin typeface="Arial"/>
              <a:cs typeface="Arial"/>
            </a:endParaRPr>
          </a:p>
          <a:p>
            <a:pPr marL="12700">
              <a:lnSpc>
                <a:spcPct val="100000"/>
              </a:lnSpc>
            </a:pPr>
            <a:r>
              <a:rPr lang="fr-CA" sz="900" spc="-10" noProof="0">
                <a:solidFill>
                  <a:srgbClr val="FFFFFF"/>
                </a:solidFill>
                <a:latin typeface="Arial"/>
                <a:cs typeface="Arial"/>
              </a:rPr>
              <a:t>Ontario</a:t>
            </a:r>
            <a:endParaRPr lang="fr-CA" sz="900" noProof="0">
              <a:latin typeface="Arial"/>
              <a:cs typeface="Arial"/>
            </a:endParaRPr>
          </a:p>
        </p:txBody>
      </p:sp>
      <p:sp>
        <p:nvSpPr>
          <p:cNvPr id="29" name="object 29"/>
          <p:cNvSpPr txBox="1">
            <a:spLocks noGrp="1"/>
          </p:cNvSpPr>
          <p:nvPr>
            <p:ph type="sldNum" sz="quarter" idx="7"/>
            <p:custDataLst>
              <p:tags r:id="rId21"/>
            </p:custDataLst>
          </p:nvPr>
        </p:nvSpPr>
        <p:spPr>
          <a:xfrm>
            <a:off x="0" y="0"/>
            <a:ext cx="0" cy="348432"/>
          </a:xfrm>
          <a:prstGeom prst="rect">
            <a:avLst/>
          </a:prstGeom>
        </p:spPr>
        <p:txBody>
          <a:bodyPr vert="horz" wrap="square" lIns="0" tIns="40262" rIns="0" bIns="0" rtlCol="0">
            <a:spAutoFit/>
          </a:bodyPr>
          <a:lstStyle/>
          <a:p>
            <a:pPr marL="38100">
              <a:lnSpc>
                <a:spcPct val="100000"/>
              </a:lnSpc>
            </a:pPr>
            <a:fld id="{81D60167-4931-47E6-BA6A-407CBD079E47}" type="slidenum">
              <a:rPr lang="fr-CA" spc="-25" noProof="0" smtClean="0"/>
              <a:t>14</a:t>
            </a:fld>
            <a:endParaRPr lang="fr-CA" spc="-25" noProof="0"/>
          </a:p>
        </p:txBody>
      </p:sp>
      <p:sp>
        <p:nvSpPr>
          <p:cNvPr id="4" name="Google Shape;425;p9">
            <a:extLst>
              <a:ext uri="{FF2B5EF4-FFF2-40B4-BE49-F238E27FC236}">
                <a16:creationId xmlns:a16="http://schemas.microsoft.com/office/drawing/2014/main" id="{28244382-8CF7-6625-D9A4-BD0499A024D4}"/>
              </a:ext>
            </a:extLst>
          </p:cNvPr>
          <p:cNvSpPr txBox="1"/>
          <p:nvPr>
            <p:custDataLst>
              <p:tags r:id="rId22"/>
            </p:custDataLst>
          </p:nvPr>
        </p:nvSpPr>
        <p:spPr>
          <a:xfrm>
            <a:off x="440704" y="4268783"/>
            <a:ext cx="5185564" cy="1914303"/>
          </a:xfrm>
          <a:prstGeom prst="rect">
            <a:avLst/>
          </a:prstGeom>
          <a:noFill/>
          <a:ln>
            <a:noFill/>
          </a:ln>
        </p:spPr>
        <p:txBody>
          <a:bodyPr spcFirstLastPara="1" wrap="square" lIns="0" tIns="180000" rIns="90000" bIns="36000" anchor="t" anchorCtr="0">
            <a:noAutofit/>
          </a:bodyPr>
          <a:lst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90000"/>
              </a:lnSpc>
              <a:buClr>
                <a:schemeClr val="lt1"/>
              </a:buClr>
              <a:buSzPts val="4200"/>
            </a:pPr>
            <a:r>
              <a:rPr lang="fr-CA" sz="4200">
                <a:solidFill>
                  <a:schemeClr val="lt1"/>
                </a:solidFill>
                <a:latin typeface="Canada Bold" pitchFamily="2" charset="0"/>
              </a:rPr>
              <a:t>Présentation des segments de la population canadienne</a:t>
            </a:r>
            <a:endParaRPr lang="fr-CA" sz="4200">
              <a:latin typeface="Canada Bold" pitchFamily="2" charset="0"/>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3AADB3C-B86D-ABA7-E40E-03859FB72A79}"/>
              </a:ext>
            </a:extLst>
          </p:cNvPr>
          <p:cNvGrpSpPr/>
          <p:nvPr>
            <p:custDataLst>
              <p:tags r:id="rId1"/>
            </p:custDataLst>
          </p:nvPr>
        </p:nvGrpSpPr>
        <p:grpSpPr>
          <a:xfrm>
            <a:off x="313207" y="1138105"/>
            <a:ext cx="11483822" cy="4488929"/>
            <a:chOff x="313207" y="1669033"/>
            <a:chExt cx="11483822" cy="4488929"/>
          </a:xfrm>
        </p:grpSpPr>
        <p:sp>
          <p:nvSpPr>
            <p:cNvPr id="7" name="object 7"/>
            <p:cNvSpPr/>
            <p:nvPr/>
          </p:nvSpPr>
          <p:spPr>
            <a:xfrm>
              <a:off x="9125966" y="5843333"/>
              <a:ext cx="107950" cy="102870"/>
            </a:xfrm>
            <a:custGeom>
              <a:avLst/>
              <a:gdLst/>
              <a:ahLst/>
              <a:cxnLst/>
              <a:rect l="l" t="t" r="r" b="b"/>
              <a:pathLst>
                <a:path w="107950" h="102870">
                  <a:moveTo>
                    <a:pt x="16255" y="0"/>
                  </a:moveTo>
                  <a:lnTo>
                    <a:pt x="0" y="60490"/>
                  </a:lnTo>
                  <a:lnTo>
                    <a:pt x="3175" y="102793"/>
                  </a:lnTo>
                  <a:lnTo>
                    <a:pt x="52197" y="99745"/>
                  </a:lnTo>
                  <a:lnTo>
                    <a:pt x="107823" y="21145"/>
                  </a:lnTo>
                  <a:lnTo>
                    <a:pt x="16255" y="0"/>
                  </a:lnTo>
                  <a:close/>
                </a:path>
              </a:pathLst>
            </a:custGeom>
            <a:solidFill>
              <a:srgbClr val="075D69"/>
            </a:solidFill>
          </p:spPr>
          <p:txBody>
            <a:bodyPr wrap="square" lIns="0" tIns="0" rIns="0" bIns="0" rtlCol="0"/>
            <a:lstStyle/>
            <a:p>
              <a:endParaRPr lang="en-CA" noProof="0"/>
            </a:p>
          </p:txBody>
        </p:sp>
        <p:sp>
          <p:nvSpPr>
            <p:cNvPr id="8" name="object 8"/>
            <p:cNvSpPr/>
            <p:nvPr/>
          </p:nvSpPr>
          <p:spPr>
            <a:xfrm>
              <a:off x="9583801" y="5722353"/>
              <a:ext cx="461009" cy="435609"/>
            </a:xfrm>
            <a:custGeom>
              <a:avLst/>
              <a:gdLst/>
              <a:ahLst/>
              <a:cxnLst/>
              <a:rect l="l" t="t" r="r" b="b"/>
              <a:pathLst>
                <a:path w="461009" h="435609">
                  <a:moveTo>
                    <a:pt x="291084" y="263105"/>
                  </a:moveTo>
                  <a:lnTo>
                    <a:pt x="264922" y="217766"/>
                  </a:lnTo>
                  <a:lnTo>
                    <a:pt x="137287" y="323596"/>
                  </a:lnTo>
                  <a:lnTo>
                    <a:pt x="0" y="378002"/>
                  </a:lnTo>
                  <a:lnTo>
                    <a:pt x="6477" y="402196"/>
                  </a:lnTo>
                  <a:lnTo>
                    <a:pt x="81788" y="435444"/>
                  </a:lnTo>
                  <a:lnTo>
                    <a:pt x="163449" y="365899"/>
                  </a:lnTo>
                  <a:lnTo>
                    <a:pt x="212598" y="359892"/>
                  </a:lnTo>
                  <a:lnTo>
                    <a:pt x="219075" y="326644"/>
                  </a:lnTo>
                  <a:lnTo>
                    <a:pt x="291084" y="263105"/>
                  </a:lnTo>
                  <a:close/>
                </a:path>
                <a:path w="461009" h="435609">
                  <a:moveTo>
                    <a:pt x="461010" y="145173"/>
                  </a:moveTo>
                  <a:lnTo>
                    <a:pt x="428371" y="145173"/>
                  </a:lnTo>
                  <a:lnTo>
                    <a:pt x="382524" y="3035"/>
                  </a:lnTo>
                  <a:lnTo>
                    <a:pt x="362966" y="0"/>
                  </a:lnTo>
                  <a:lnTo>
                    <a:pt x="372745" y="99822"/>
                  </a:lnTo>
                  <a:lnTo>
                    <a:pt x="359664" y="145173"/>
                  </a:lnTo>
                  <a:lnTo>
                    <a:pt x="310642" y="178422"/>
                  </a:lnTo>
                  <a:lnTo>
                    <a:pt x="313817" y="217766"/>
                  </a:lnTo>
                  <a:lnTo>
                    <a:pt x="313817" y="260057"/>
                  </a:lnTo>
                  <a:lnTo>
                    <a:pt x="326898" y="275209"/>
                  </a:lnTo>
                  <a:lnTo>
                    <a:pt x="461010" y="169367"/>
                  </a:lnTo>
                  <a:lnTo>
                    <a:pt x="461010" y="145173"/>
                  </a:lnTo>
                  <a:close/>
                </a:path>
              </a:pathLst>
            </a:custGeom>
            <a:solidFill>
              <a:srgbClr val="BEBEBE"/>
            </a:solidFill>
          </p:spPr>
          <p:txBody>
            <a:bodyPr wrap="square" lIns="0" tIns="0" rIns="0" bIns="0" rtlCol="0"/>
            <a:lstStyle/>
            <a:p>
              <a:endParaRPr lang="en-CA" noProof="0"/>
            </a:p>
          </p:txBody>
        </p:sp>
        <p:sp>
          <p:nvSpPr>
            <p:cNvPr id="9" name="object 9"/>
            <p:cNvSpPr/>
            <p:nvPr/>
          </p:nvSpPr>
          <p:spPr>
            <a:xfrm>
              <a:off x="9884791" y="5202173"/>
              <a:ext cx="68580" cy="78740"/>
            </a:xfrm>
            <a:custGeom>
              <a:avLst/>
              <a:gdLst/>
              <a:ahLst/>
              <a:cxnLst/>
              <a:rect l="l" t="t" r="r" b="b"/>
              <a:pathLst>
                <a:path w="68579" h="78739">
                  <a:moveTo>
                    <a:pt x="3175" y="0"/>
                  </a:moveTo>
                  <a:lnTo>
                    <a:pt x="0" y="15112"/>
                  </a:lnTo>
                  <a:lnTo>
                    <a:pt x="42417" y="69468"/>
                  </a:lnTo>
                  <a:lnTo>
                    <a:pt x="65277" y="78485"/>
                  </a:lnTo>
                  <a:lnTo>
                    <a:pt x="68579" y="57403"/>
                  </a:lnTo>
                  <a:lnTo>
                    <a:pt x="3175" y="0"/>
                  </a:lnTo>
                  <a:close/>
                </a:path>
              </a:pathLst>
            </a:custGeom>
            <a:solidFill>
              <a:srgbClr val="BEBEBE"/>
            </a:solidFill>
          </p:spPr>
          <p:txBody>
            <a:bodyPr wrap="square" lIns="0" tIns="0" rIns="0" bIns="0" rtlCol="0"/>
            <a:lstStyle/>
            <a:p>
              <a:endParaRPr lang="en-CA" noProof="0"/>
            </a:p>
          </p:txBody>
        </p:sp>
        <p:sp>
          <p:nvSpPr>
            <p:cNvPr id="10" name="object 10"/>
            <p:cNvSpPr/>
            <p:nvPr/>
          </p:nvSpPr>
          <p:spPr>
            <a:xfrm>
              <a:off x="10007727" y="5005451"/>
              <a:ext cx="39370" cy="58419"/>
            </a:xfrm>
            <a:custGeom>
              <a:avLst/>
              <a:gdLst/>
              <a:ahLst/>
              <a:cxnLst/>
              <a:rect l="l" t="t" r="r" b="b"/>
              <a:pathLst>
                <a:path w="39370" h="58419">
                  <a:moveTo>
                    <a:pt x="20955" y="21082"/>
                  </a:moveTo>
                  <a:lnTo>
                    <a:pt x="11430" y="0"/>
                  </a:lnTo>
                  <a:lnTo>
                    <a:pt x="0" y="13970"/>
                  </a:lnTo>
                  <a:lnTo>
                    <a:pt x="4826" y="29845"/>
                  </a:lnTo>
                  <a:lnTo>
                    <a:pt x="10541" y="33401"/>
                  </a:lnTo>
                  <a:lnTo>
                    <a:pt x="20955" y="21082"/>
                  </a:lnTo>
                  <a:close/>
                </a:path>
                <a:path w="39370" h="58419">
                  <a:moveTo>
                    <a:pt x="38989" y="53594"/>
                  </a:moveTo>
                  <a:lnTo>
                    <a:pt x="30480" y="41275"/>
                  </a:lnTo>
                  <a:lnTo>
                    <a:pt x="17145" y="43053"/>
                  </a:lnTo>
                  <a:lnTo>
                    <a:pt x="17957" y="53594"/>
                  </a:lnTo>
                  <a:lnTo>
                    <a:pt x="18034" y="54483"/>
                  </a:lnTo>
                  <a:lnTo>
                    <a:pt x="30480" y="58039"/>
                  </a:lnTo>
                  <a:lnTo>
                    <a:pt x="38989" y="53594"/>
                  </a:lnTo>
                  <a:close/>
                </a:path>
              </a:pathLst>
            </a:custGeom>
            <a:solidFill>
              <a:srgbClr val="BEBEBE"/>
            </a:solidFill>
          </p:spPr>
          <p:txBody>
            <a:bodyPr wrap="square" lIns="0" tIns="0" rIns="0" bIns="0" rtlCol="0"/>
            <a:lstStyle/>
            <a:p>
              <a:endParaRPr lang="en-CA" noProof="0"/>
            </a:p>
          </p:txBody>
        </p:sp>
        <p:sp>
          <p:nvSpPr>
            <p:cNvPr id="11" name="object 11"/>
            <p:cNvSpPr/>
            <p:nvPr/>
          </p:nvSpPr>
          <p:spPr>
            <a:xfrm>
              <a:off x="10037191" y="5150484"/>
              <a:ext cx="22860" cy="17145"/>
            </a:xfrm>
            <a:custGeom>
              <a:avLst/>
              <a:gdLst/>
              <a:ahLst/>
              <a:cxnLst/>
              <a:rect l="l" t="t" r="r" b="b"/>
              <a:pathLst>
                <a:path w="22859" h="17145">
                  <a:moveTo>
                    <a:pt x="5714" y="0"/>
                  </a:moveTo>
                  <a:lnTo>
                    <a:pt x="0" y="8000"/>
                  </a:lnTo>
                  <a:lnTo>
                    <a:pt x="8635" y="16763"/>
                  </a:lnTo>
                  <a:lnTo>
                    <a:pt x="22859" y="12445"/>
                  </a:lnTo>
                  <a:lnTo>
                    <a:pt x="5714" y="0"/>
                  </a:lnTo>
                  <a:close/>
                </a:path>
              </a:pathLst>
            </a:custGeom>
            <a:solidFill>
              <a:srgbClr val="BEBEBE"/>
            </a:solidFill>
          </p:spPr>
          <p:txBody>
            <a:bodyPr wrap="square" lIns="0" tIns="0" rIns="0" bIns="0" rtlCol="0"/>
            <a:lstStyle/>
            <a:p>
              <a:endParaRPr lang="en-CA" noProof="0"/>
            </a:p>
          </p:txBody>
        </p:sp>
        <p:sp>
          <p:nvSpPr>
            <p:cNvPr id="12" name="object 12"/>
            <p:cNvSpPr/>
            <p:nvPr/>
          </p:nvSpPr>
          <p:spPr>
            <a:xfrm>
              <a:off x="10262616" y="5132959"/>
              <a:ext cx="13335" cy="42545"/>
            </a:xfrm>
            <a:custGeom>
              <a:avLst/>
              <a:gdLst/>
              <a:ahLst/>
              <a:cxnLst/>
              <a:rect l="l" t="t" r="r" b="b"/>
              <a:pathLst>
                <a:path w="13333" h="42545">
                  <a:moveTo>
                    <a:pt x="12318" y="0"/>
                  </a:moveTo>
                  <a:lnTo>
                    <a:pt x="888" y="13970"/>
                  </a:lnTo>
                  <a:lnTo>
                    <a:pt x="0" y="29845"/>
                  </a:lnTo>
                  <a:lnTo>
                    <a:pt x="13207" y="42164"/>
                  </a:lnTo>
                  <a:lnTo>
                    <a:pt x="12318" y="0"/>
                  </a:lnTo>
                  <a:close/>
                </a:path>
              </a:pathLst>
            </a:custGeom>
            <a:solidFill>
              <a:srgbClr val="BEBEBE"/>
            </a:solidFill>
          </p:spPr>
          <p:txBody>
            <a:bodyPr wrap="square" lIns="0" tIns="0" rIns="0" bIns="0" rtlCol="0"/>
            <a:lstStyle/>
            <a:p>
              <a:endParaRPr lang="en-CA" noProof="0"/>
            </a:p>
          </p:txBody>
        </p:sp>
        <p:sp>
          <p:nvSpPr>
            <p:cNvPr id="13" name="object 13"/>
            <p:cNvSpPr/>
            <p:nvPr/>
          </p:nvSpPr>
          <p:spPr>
            <a:xfrm>
              <a:off x="9627361" y="1969642"/>
              <a:ext cx="69215" cy="43815"/>
            </a:xfrm>
            <a:custGeom>
              <a:avLst/>
              <a:gdLst/>
              <a:ahLst/>
              <a:cxnLst/>
              <a:rect l="l" t="t" r="r" b="b"/>
              <a:pathLst>
                <a:path w="69215" h="43814">
                  <a:moveTo>
                    <a:pt x="68834" y="33147"/>
                  </a:moveTo>
                  <a:lnTo>
                    <a:pt x="33274" y="33147"/>
                  </a:lnTo>
                  <a:lnTo>
                    <a:pt x="56388" y="40259"/>
                  </a:lnTo>
                  <a:lnTo>
                    <a:pt x="69215" y="43815"/>
                  </a:lnTo>
                  <a:lnTo>
                    <a:pt x="68834" y="33147"/>
                  </a:lnTo>
                  <a:close/>
                </a:path>
                <a:path w="69215" h="43814">
                  <a:moveTo>
                    <a:pt x="26924" y="0"/>
                  </a:moveTo>
                  <a:lnTo>
                    <a:pt x="5207" y="12954"/>
                  </a:lnTo>
                  <a:lnTo>
                    <a:pt x="0" y="29591"/>
                  </a:lnTo>
                  <a:lnTo>
                    <a:pt x="10287" y="40259"/>
                  </a:lnTo>
                  <a:lnTo>
                    <a:pt x="33274" y="33147"/>
                  </a:lnTo>
                  <a:lnTo>
                    <a:pt x="68834" y="33147"/>
                  </a:lnTo>
                  <a:lnTo>
                    <a:pt x="67818" y="4699"/>
                  </a:lnTo>
                  <a:lnTo>
                    <a:pt x="26924" y="0"/>
                  </a:lnTo>
                  <a:close/>
                </a:path>
              </a:pathLst>
            </a:custGeom>
            <a:solidFill>
              <a:srgbClr val="BEBEBE"/>
            </a:solidFill>
          </p:spPr>
          <p:txBody>
            <a:bodyPr wrap="square" lIns="0" tIns="0" rIns="0" bIns="0" rtlCol="0"/>
            <a:lstStyle/>
            <a:p>
              <a:endParaRPr lang="en-CA" noProof="0"/>
            </a:p>
          </p:txBody>
        </p:sp>
        <p:sp>
          <p:nvSpPr>
            <p:cNvPr id="14" name="object 14"/>
            <p:cNvSpPr/>
            <p:nvPr/>
          </p:nvSpPr>
          <p:spPr>
            <a:xfrm>
              <a:off x="1917700" y="2577718"/>
              <a:ext cx="88900" cy="49530"/>
            </a:xfrm>
            <a:custGeom>
              <a:avLst/>
              <a:gdLst/>
              <a:ahLst/>
              <a:cxnLst/>
              <a:rect l="l" t="t" r="r" b="b"/>
              <a:pathLst>
                <a:path w="88900" h="49530">
                  <a:moveTo>
                    <a:pt x="52070" y="25400"/>
                  </a:moveTo>
                  <a:lnTo>
                    <a:pt x="39878" y="11303"/>
                  </a:lnTo>
                  <a:lnTo>
                    <a:pt x="0" y="29718"/>
                  </a:lnTo>
                  <a:lnTo>
                    <a:pt x="6223" y="49530"/>
                  </a:lnTo>
                  <a:lnTo>
                    <a:pt x="21463" y="38227"/>
                  </a:lnTo>
                  <a:lnTo>
                    <a:pt x="52070" y="25400"/>
                  </a:lnTo>
                  <a:close/>
                </a:path>
                <a:path w="88900" h="49530">
                  <a:moveTo>
                    <a:pt x="88773" y="9906"/>
                  </a:moveTo>
                  <a:lnTo>
                    <a:pt x="70485" y="0"/>
                  </a:lnTo>
                  <a:lnTo>
                    <a:pt x="68834" y="25400"/>
                  </a:lnTo>
                  <a:lnTo>
                    <a:pt x="88773" y="21209"/>
                  </a:lnTo>
                  <a:lnTo>
                    <a:pt x="88773" y="9906"/>
                  </a:lnTo>
                  <a:close/>
                </a:path>
              </a:pathLst>
            </a:custGeom>
            <a:solidFill>
              <a:srgbClr val="075D69"/>
            </a:solidFill>
          </p:spPr>
          <p:txBody>
            <a:bodyPr wrap="square" lIns="0" tIns="0" rIns="0" bIns="0" rtlCol="0"/>
            <a:lstStyle/>
            <a:p>
              <a:endParaRPr lang="en-CA" noProof="0"/>
            </a:p>
          </p:txBody>
        </p:sp>
        <p:sp>
          <p:nvSpPr>
            <p:cNvPr id="15" name="object 15"/>
            <p:cNvSpPr/>
            <p:nvPr/>
          </p:nvSpPr>
          <p:spPr>
            <a:xfrm>
              <a:off x="7581265" y="4358513"/>
              <a:ext cx="39370" cy="118110"/>
            </a:xfrm>
            <a:custGeom>
              <a:avLst/>
              <a:gdLst/>
              <a:ahLst/>
              <a:cxnLst/>
              <a:rect l="l" t="t" r="r" b="b"/>
              <a:pathLst>
                <a:path w="39370" h="118110">
                  <a:moveTo>
                    <a:pt x="20828" y="7874"/>
                  </a:moveTo>
                  <a:lnTo>
                    <a:pt x="0" y="0"/>
                  </a:lnTo>
                  <a:lnTo>
                    <a:pt x="2667" y="22098"/>
                  </a:lnTo>
                  <a:lnTo>
                    <a:pt x="18161" y="27305"/>
                  </a:lnTo>
                  <a:lnTo>
                    <a:pt x="20828" y="7874"/>
                  </a:lnTo>
                  <a:close/>
                </a:path>
                <a:path w="39370" h="118110">
                  <a:moveTo>
                    <a:pt x="37846" y="108966"/>
                  </a:moveTo>
                  <a:lnTo>
                    <a:pt x="22479" y="99949"/>
                  </a:lnTo>
                  <a:lnTo>
                    <a:pt x="12573" y="108966"/>
                  </a:lnTo>
                  <a:lnTo>
                    <a:pt x="23876" y="118110"/>
                  </a:lnTo>
                  <a:lnTo>
                    <a:pt x="37846" y="108966"/>
                  </a:lnTo>
                  <a:close/>
                </a:path>
                <a:path w="39370" h="118110">
                  <a:moveTo>
                    <a:pt x="39243" y="60960"/>
                  </a:moveTo>
                  <a:lnTo>
                    <a:pt x="19558" y="46736"/>
                  </a:lnTo>
                  <a:lnTo>
                    <a:pt x="18161" y="74041"/>
                  </a:lnTo>
                  <a:lnTo>
                    <a:pt x="29464" y="79121"/>
                  </a:lnTo>
                  <a:lnTo>
                    <a:pt x="39243" y="60960"/>
                  </a:lnTo>
                  <a:close/>
                </a:path>
              </a:pathLst>
            </a:custGeom>
            <a:solidFill>
              <a:srgbClr val="BEBEBE"/>
            </a:solidFill>
          </p:spPr>
          <p:txBody>
            <a:bodyPr wrap="square" lIns="0" tIns="0" rIns="0" bIns="0" rtlCol="0"/>
            <a:lstStyle/>
            <a:p>
              <a:endParaRPr lang="en-CA" noProof="0"/>
            </a:p>
          </p:txBody>
        </p:sp>
        <p:sp>
          <p:nvSpPr>
            <p:cNvPr id="16" name="object 16"/>
            <p:cNvSpPr/>
            <p:nvPr/>
          </p:nvSpPr>
          <p:spPr>
            <a:xfrm>
              <a:off x="4952873" y="3473957"/>
              <a:ext cx="172720" cy="88265"/>
            </a:xfrm>
            <a:custGeom>
              <a:avLst/>
              <a:gdLst/>
              <a:ahLst/>
              <a:cxnLst/>
              <a:rect l="l" t="t" r="r" b="b"/>
              <a:pathLst>
                <a:path w="172720" h="88264">
                  <a:moveTo>
                    <a:pt x="25019" y="13970"/>
                  </a:moveTo>
                  <a:lnTo>
                    <a:pt x="12573" y="6985"/>
                  </a:lnTo>
                  <a:lnTo>
                    <a:pt x="0" y="18542"/>
                  </a:lnTo>
                  <a:lnTo>
                    <a:pt x="22479" y="30099"/>
                  </a:lnTo>
                  <a:lnTo>
                    <a:pt x="25019" y="13970"/>
                  </a:lnTo>
                  <a:close/>
                </a:path>
                <a:path w="172720" h="88264">
                  <a:moveTo>
                    <a:pt x="97663" y="13716"/>
                  </a:moveTo>
                  <a:lnTo>
                    <a:pt x="80137" y="0"/>
                  </a:lnTo>
                  <a:lnTo>
                    <a:pt x="65151" y="9271"/>
                  </a:lnTo>
                  <a:lnTo>
                    <a:pt x="77597" y="18415"/>
                  </a:lnTo>
                  <a:lnTo>
                    <a:pt x="97663" y="13716"/>
                  </a:lnTo>
                  <a:close/>
                </a:path>
                <a:path w="172720" h="88264">
                  <a:moveTo>
                    <a:pt x="105156" y="53340"/>
                  </a:moveTo>
                  <a:lnTo>
                    <a:pt x="90043" y="32385"/>
                  </a:lnTo>
                  <a:lnTo>
                    <a:pt x="82677" y="50927"/>
                  </a:lnTo>
                  <a:lnTo>
                    <a:pt x="92583" y="62484"/>
                  </a:lnTo>
                  <a:lnTo>
                    <a:pt x="105156" y="53340"/>
                  </a:lnTo>
                  <a:close/>
                </a:path>
                <a:path w="172720" h="88264">
                  <a:moveTo>
                    <a:pt x="172593" y="76327"/>
                  </a:moveTo>
                  <a:lnTo>
                    <a:pt x="150114" y="69342"/>
                  </a:lnTo>
                  <a:lnTo>
                    <a:pt x="145161" y="80911"/>
                  </a:lnTo>
                  <a:lnTo>
                    <a:pt x="152654" y="87884"/>
                  </a:lnTo>
                  <a:lnTo>
                    <a:pt x="172593" y="76327"/>
                  </a:lnTo>
                  <a:close/>
                </a:path>
              </a:pathLst>
            </a:custGeom>
            <a:solidFill>
              <a:srgbClr val="BEBEBE"/>
            </a:solidFill>
          </p:spPr>
          <p:txBody>
            <a:bodyPr wrap="square" lIns="0" tIns="0" rIns="0" bIns="0" rtlCol="0"/>
            <a:lstStyle/>
            <a:p>
              <a:endParaRPr lang="en-CA" noProof="0"/>
            </a:p>
          </p:txBody>
        </p:sp>
        <p:sp>
          <p:nvSpPr>
            <p:cNvPr id="17" name="object 17"/>
            <p:cNvSpPr/>
            <p:nvPr/>
          </p:nvSpPr>
          <p:spPr>
            <a:xfrm>
              <a:off x="5085461" y="4102861"/>
              <a:ext cx="76835" cy="72390"/>
            </a:xfrm>
            <a:custGeom>
              <a:avLst/>
              <a:gdLst/>
              <a:ahLst/>
              <a:cxnLst/>
              <a:rect l="l" t="t" r="r" b="b"/>
              <a:pathLst>
                <a:path w="76835" h="72389">
                  <a:moveTo>
                    <a:pt x="27559" y="11557"/>
                  </a:moveTo>
                  <a:lnTo>
                    <a:pt x="17526" y="0"/>
                  </a:lnTo>
                  <a:lnTo>
                    <a:pt x="0" y="9271"/>
                  </a:lnTo>
                  <a:lnTo>
                    <a:pt x="12573" y="18415"/>
                  </a:lnTo>
                  <a:lnTo>
                    <a:pt x="27559" y="11557"/>
                  </a:lnTo>
                  <a:close/>
                </a:path>
                <a:path w="76835" h="72389">
                  <a:moveTo>
                    <a:pt x="49149" y="66167"/>
                  </a:moveTo>
                  <a:lnTo>
                    <a:pt x="35560" y="44831"/>
                  </a:lnTo>
                  <a:lnTo>
                    <a:pt x="20955" y="52832"/>
                  </a:lnTo>
                  <a:lnTo>
                    <a:pt x="36703" y="72136"/>
                  </a:lnTo>
                  <a:lnTo>
                    <a:pt x="49149" y="66167"/>
                  </a:lnTo>
                  <a:close/>
                </a:path>
                <a:path w="76835" h="72389">
                  <a:moveTo>
                    <a:pt x="76835" y="33655"/>
                  </a:moveTo>
                  <a:lnTo>
                    <a:pt x="60579" y="18669"/>
                  </a:lnTo>
                  <a:lnTo>
                    <a:pt x="49149" y="27940"/>
                  </a:lnTo>
                  <a:lnTo>
                    <a:pt x="57277" y="41783"/>
                  </a:lnTo>
                  <a:lnTo>
                    <a:pt x="76835" y="33655"/>
                  </a:lnTo>
                  <a:close/>
                </a:path>
              </a:pathLst>
            </a:custGeom>
            <a:solidFill>
              <a:srgbClr val="BEBEBE"/>
            </a:solidFill>
          </p:spPr>
          <p:txBody>
            <a:bodyPr wrap="square" lIns="0" tIns="0" rIns="0" bIns="0" rtlCol="0"/>
            <a:lstStyle/>
            <a:p>
              <a:endParaRPr lang="en-CA" noProof="0"/>
            </a:p>
          </p:txBody>
        </p:sp>
        <p:pic>
          <p:nvPicPr>
            <p:cNvPr id="18" name="object 18"/>
            <p:cNvPicPr/>
            <p:nvPr/>
          </p:nvPicPr>
          <p:blipFill>
            <a:blip r:embed="rId6">
              <a:extLst>
                <a:ext uri="{28A0092B-C50C-407E-A947-70E740481C1C}">
                  <a14:useLocalDpi xmlns:a14="http://schemas.microsoft.com/office/drawing/2010/main"/>
                </a:ext>
              </a:extLst>
            </a:blip>
            <a:stretch>
              <a:fillRect/>
            </a:stretch>
          </p:blipFill>
          <p:spPr>
            <a:xfrm>
              <a:off x="5910579" y="2040127"/>
              <a:ext cx="274955" cy="180848"/>
            </a:xfrm>
            <a:prstGeom prst="rect">
              <a:avLst/>
            </a:prstGeom>
          </p:spPr>
        </p:pic>
        <p:grpSp>
          <p:nvGrpSpPr>
            <p:cNvPr id="19" name="object 19"/>
            <p:cNvGrpSpPr/>
            <p:nvPr/>
          </p:nvGrpSpPr>
          <p:grpSpPr>
            <a:xfrm>
              <a:off x="2040508" y="1669033"/>
              <a:ext cx="7870190" cy="4413885"/>
              <a:chOff x="2040508" y="1669033"/>
              <a:chExt cx="7870190" cy="4413885"/>
            </a:xfrm>
          </p:grpSpPr>
          <p:sp>
            <p:nvSpPr>
              <p:cNvPr id="20" name="object 20"/>
              <p:cNvSpPr/>
              <p:nvPr/>
            </p:nvSpPr>
            <p:spPr>
              <a:xfrm>
                <a:off x="9169653" y="1669033"/>
                <a:ext cx="81915" cy="55880"/>
              </a:xfrm>
              <a:custGeom>
                <a:avLst/>
                <a:gdLst/>
                <a:ahLst/>
                <a:cxnLst/>
                <a:rect l="l" t="t" r="r" b="b"/>
                <a:pathLst>
                  <a:path w="81915" h="55880">
                    <a:moveTo>
                      <a:pt x="46481" y="0"/>
                    </a:moveTo>
                    <a:lnTo>
                      <a:pt x="15494" y="10540"/>
                    </a:lnTo>
                    <a:lnTo>
                      <a:pt x="0" y="31495"/>
                    </a:lnTo>
                    <a:lnTo>
                      <a:pt x="19685" y="55499"/>
                    </a:lnTo>
                    <a:lnTo>
                      <a:pt x="71374" y="34416"/>
                    </a:lnTo>
                    <a:lnTo>
                      <a:pt x="81661" y="24002"/>
                    </a:lnTo>
                    <a:lnTo>
                      <a:pt x="73405" y="7619"/>
                    </a:lnTo>
                    <a:lnTo>
                      <a:pt x="46481" y="0"/>
                    </a:lnTo>
                    <a:close/>
                  </a:path>
                </a:pathLst>
              </a:custGeom>
              <a:solidFill>
                <a:srgbClr val="BEBEBE"/>
              </a:solidFill>
            </p:spPr>
            <p:txBody>
              <a:bodyPr wrap="square" lIns="0" tIns="0" rIns="0" bIns="0" rtlCol="0"/>
              <a:lstStyle/>
              <a:p>
                <a:endParaRPr lang="en-CA" noProof="0"/>
              </a:p>
            </p:txBody>
          </p:sp>
          <p:pic>
            <p:nvPicPr>
              <p:cNvPr id="21" name="object 21"/>
              <p:cNvPicPr/>
              <p:nvPr/>
            </p:nvPicPr>
            <p:blipFill>
              <a:blip r:embed="rId7">
                <a:extLst>
                  <a:ext uri="{28A0092B-C50C-407E-A947-70E740481C1C}">
                    <a14:useLocalDpi xmlns:a14="http://schemas.microsoft.com/office/drawing/2010/main"/>
                  </a:ext>
                </a:extLst>
              </a:blip>
              <a:stretch>
                <a:fillRect/>
              </a:stretch>
            </p:blipFill>
            <p:spPr>
              <a:xfrm>
                <a:off x="2040508" y="1706244"/>
                <a:ext cx="7869936" cy="4376166"/>
              </a:xfrm>
              <a:prstGeom prst="rect">
                <a:avLst/>
              </a:prstGeom>
            </p:spPr>
          </p:pic>
          <p:sp>
            <p:nvSpPr>
              <p:cNvPr id="22" name="object 22"/>
              <p:cNvSpPr/>
              <p:nvPr/>
            </p:nvSpPr>
            <p:spPr>
              <a:xfrm>
                <a:off x="3311270" y="4505960"/>
                <a:ext cx="34925" cy="45085"/>
              </a:xfrm>
              <a:custGeom>
                <a:avLst/>
                <a:gdLst/>
                <a:ahLst/>
                <a:cxnLst/>
                <a:rect l="l" t="t" r="r" b="b"/>
                <a:pathLst>
                  <a:path w="34925" h="45085">
                    <a:moveTo>
                      <a:pt x="16382" y="0"/>
                    </a:moveTo>
                    <a:lnTo>
                      <a:pt x="10667" y="23240"/>
                    </a:lnTo>
                    <a:lnTo>
                      <a:pt x="0" y="33019"/>
                    </a:lnTo>
                    <a:lnTo>
                      <a:pt x="7365" y="45084"/>
                    </a:lnTo>
                    <a:lnTo>
                      <a:pt x="26034" y="38353"/>
                    </a:lnTo>
                    <a:lnTo>
                      <a:pt x="34925" y="24002"/>
                    </a:lnTo>
                    <a:lnTo>
                      <a:pt x="29209" y="8889"/>
                    </a:lnTo>
                    <a:lnTo>
                      <a:pt x="16382" y="0"/>
                    </a:lnTo>
                    <a:close/>
                  </a:path>
                </a:pathLst>
              </a:custGeom>
              <a:solidFill>
                <a:srgbClr val="BEBEBE"/>
              </a:solidFill>
            </p:spPr>
            <p:txBody>
              <a:bodyPr wrap="square" lIns="0" tIns="0" rIns="0" bIns="0" rtlCol="0"/>
              <a:lstStyle/>
              <a:p>
                <a:endParaRPr lang="en-CA" noProof="0"/>
              </a:p>
            </p:txBody>
          </p:sp>
        </p:grpSp>
        <p:grpSp>
          <p:nvGrpSpPr>
            <p:cNvPr id="23" name="object 23"/>
            <p:cNvGrpSpPr/>
            <p:nvPr/>
          </p:nvGrpSpPr>
          <p:grpSpPr>
            <a:xfrm>
              <a:off x="313207" y="2056168"/>
              <a:ext cx="1245870" cy="543560"/>
              <a:chOff x="313207" y="2056168"/>
              <a:chExt cx="1245870" cy="543560"/>
            </a:xfrm>
          </p:grpSpPr>
          <p:sp>
            <p:nvSpPr>
              <p:cNvPr id="24" name="object 24"/>
              <p:cNvSpPr/>
              <p:nvPr/>
            </p:nvSpPr>
            <p:spPr>
              <a:xfrm>
                <a:off x="313207" y="2056168"/>
                <a:ext cx="1245870" cy="543560"/>
              </a:xfrm>
              <a:custGeom>
                <a:avLst/>
                <a:gdLst/>
                <a:ahLst/>
                <a:cxnLst/>
                <a:rect l="l" t="t" r="r" b="b"/>
                <a:pathLst>
                  <a:path w="1245870" h="543560">
                    <a:moveTo>
                      <a:pt x="1245539" y="0"/>
                    </a:moveTo>
                    <a:lnTo>
                      <a:pt x="0" y="0"/>
                    </a:lnTo>
                    <a:lnTo>
                      <a:pt x="0" y="543140"/>
                    </a:lnTo>
                    <a:lnTo>
                      <a:pt x="1245539" y="543140"/>
                    </a:lnTo>
                    <a:lnTo>
                      <a:pt x="1245539" y="0"/>
                    </a:lnTo>
                    <a:close/>
                  </a:path>
                </a:pathLst>
              </a:custGeom>
              <a:solidFill>
                <a:srgbClr val="055D69"/>
              </a:solidFill>
            </p:spPr>
            <p:txBody>
              <a:bodyPr wrap="square" lIns="0" tIns="0" rIns="0" bIns="0" rtlCol="0"/>
              <a:lstStyle/>
              <a:p>
                <a:endParaRPr lang="en-CA" noProof="0"/>
              </a:p>
            </p:txBody>
          </p:sp>
          <p:pic>
            <p:nvPicPr>
              <p:cNvPr id="25" name="object 25"/>
              <p:cNvPicPr/>
              <p:nvPr/>
            </p:nvPicPr>
            <p:blipFill>
              <a:blip r:embed="rId8">
                <a:extLst>
                  <a:ext uri="{28A0092B-C50C-407E-A947-70E740481C1C}">
                    <a14:useLocalDpi xmlns:a14="http://schemas.microsoft.com/office/drawing/2010/main"/>
                  </a:ext>
                </a:extLst>
              </a:blip>
              <a:stretch>
                <a:fillRect/>
              </a:stretch>
            </p:blipFill>
            <p:spPr>
              <a:xfrm>
                <a:off x="694639" y="2114676"/>
                <a:ext cx="563626" cy="213360"/>
              </a:xfrm>
              <a:prstGeom prst="rect">
                <a:avLst/>
              </a:prstGeom>
            </p:spPr>
          </p:pic>
          <p:pic>
            <p:nvPicPr>
              <p:cNvPr id="26" name="object 26"/>
              <p:cNvPicPr/>
              <p:nvPr/>
            </p:nvPicPr>
            <p:blipFill>
              <a:blip r:embed="rId9">
                <a:extLst>
                  <a:ext uri="{28A0092B-C50C-407E-A947-70E740481C1C}">
                    <a14:useLocalDpi xmlns:a14="http://schemas.microsoft.com/office/drawing/2010/main"/>
                  </a:ext>
                </a:extLst>
              </a:blip>
              <a:stretch>
                <a:fillRect/>
              </a:stretch>
            </p:blipFill>
            <p:spPr>
              <a:xfrm>
                <a:off x="694639" y="2327732"/>
                <a:ext cx="621792" cy="213664"/>
              </a:xfrm>
              <a:prstGeom prst="rect">
                <a:avLst/>
              </a:prstGeom>
            </p:spPr>
          </p:pic>
        </p:grpSp>
        <p:grpSp>
          <p:nvGrpSpPr>
            <p:cNvPr id="27" name="object 27"/>
            <p:cNvGrpSpPr/>
            <p:nvPr/>
          </p:nvGrpSpPr>
          <p:grpSpPr>
            <a:xfrm>
              <a:off x="313207" y="2766352"/>
              <a:ext cx="1245870" cy="543560"/>
              <a:chOff x="313207" y="2766352"/>
              <a:chExt cx="1245870" cy="543560"/>
            </a:xfrm>
          </p:grpSpPr>
          <p:sp>
            <p:nvSpPr>
              <p:cNvPr id="28" name="object 28"/>
              <p:cNvSpPr/>
              <p:nvPr/>
            </p:nvSpPr>
            <p:spPr>
              <a:xfrm>
                <a:off x="313207" y="2766352"/>
                <a:ext cx="1245870" cy="543560"/>
              </a:xfrm>
              <a:custGeom>
                <a:avLst/>
                <a:gdLst/>
                <a:ahLst/>
                <a:cxnLst/>
                <a:rect l="l" t="t" r="r" b="b"/>
                <a:pathLst>
                  <a:path w="1245870" h="543560">
                    <a:moveTo>
                      <a:pt x="1245539" y="0"/>
                    </a:moveTo>
                    <a:lnTo>
                      <a:pt x="0" y="0"/>
                    </a:lnTo>
                    <a:lnTo>
                      <a:pt x="0" y="543140"/>
                    </a:lnTo>
                    <a:lnTo>
                      <a:pt x="1245539" y="543140"/>
                    </a:lnTo>
                    <a:lnTo>
                      <a:pt x="1245539" y="0"/>
                    </a:lnTo>
                    <a:close/>
                  </a:path>
                </a:pathLst>
              </a:custGeom>
              <a:solidFill>
                <a:srgbClr val="075D69"/>
              </a:solidFill>
            </p:spPr>
            <p:txBody>
              <a:bodyPr wrap="square" lIns="0" tIns="0" rIns="0" bIns="0" rtlCol="0"/>
              <a:lstStyle/>
              <a:p>
                <a:endParaRPr lang="en-CA" noProof="0"/>
              </a:p>
            </p:txBody>
          </p:sp>
          <p:pic>
            <p:nvPicPr>
              <p:cNvPr id="29" name="object 29"/>
              <p:cNvPicPr/>
              <p:nvPr/>
            </p:nvPicPr>
            <p:blipFill>
              <a:blip r:embed="rId10">
                <a:extLst>
                  <a:ext uri="{28A0092B-C50C-407E-A947-70E740481C1C}">
                    <a14:useLocalDpi xmlns:a14="http://schemas.microsoft.com/office/drawing/2010/main"/>
                  </a:ext>
                </a:extLst>
              </a:blip>
              <a:stretch>
                <a:fillRect/>
              </a:stretch>
            </p:blipFill>
            <p:spPr>
              <a:xfrm>
                <a:off x="430987" y="2825241"/>
                <a:ext cx="1086497" cy="213360"/>
              </a:xfrm>
              <a:prstGeom prst="rect">
                <a:avLst/>
              </a:prstGeom>
            </p:spPr>
          </p:pic>
          <p:pic>
            <p:nvPicPr>
              <p:cNvPr id="30" name="object 30"/>
              <p:cNvPicPr/>
              <p:nvPr/>
            </p:nvPicPr>
            <p:blipFill>
              <a:blip r:embed="rId11">
                <a:extLst>
                  <a:ext uri="{28A0092B-C50C-407E-A947-70E740481C1C}">
                    <a14:useLocalDpi xmlns:a14="http://schemas.microsoft.com/office/drawing/2010/main"/>
                  </a:ext>
                </a:extLst>
              </a:blip>
              <a:stretch>
                <a:fillRect/>
              </a:stretch>
            </p:blipFill>
            <p:spPr>
              <a:xfrm>
                <a:off x="552907" y="3038601"/>
                <a:ext cx="464515" cy="213360"/>
              </a:xfrm>
              <a:prstGeom prst="rect">
                <a:avLst/>
              </a:prstGeom>
            </p:spPr>
          </p:pic>
          <p:pic>
            <p:nvPicPr>
              <p:cNvPr id="31" name="object 31"/>
              <p:cNvPicPr/>
              <p:nvPr/>
            </p:nvPicPr>
            <p:blipFill>
              <a:blip r:embed="rId12">
                <a:extLst>
                  <a:ext uri="{28A0092B-C50C-407E-A947-70E740481C1C}">
                    <a14:useLocalDpi xmlns:a14="http://schemas.microsoft.com/office/drawing/2010/main"/>
                  </a:ext>
                </a:extLst>
              </a:blip>
              <a:stretch>
                <a:fillRect/>
              </a:stretch>
            </p:blipFill>
            <p:spPr>
              <a:xfrm>
                <a:off x="940003" y="3038601"/>
                <a:ext cx="121919" cy="213360"/>
              </a:xfrm>
              <a:prstGeom prst="rect">
                <a:avLst/>
              </a:prstGeom>
            </p:spPr>
          </p:pic>
          <p:pic>
            <p:nvPicPr>
              <p:cNvPr id="32" name="object 32"/>
              <p:cNvPicPr/>
              <p:nvPr/>
            </p:nvPicPr>
            <p:blipFill>
              <a:blip r:embed="rId13">
                <a:extLst>
                  <a:ext uri="{28A0092B-C50C-407E-A947-70E740481C1C}">
                    <a14:useLocalDpi xmlns:a14="http://schemas.microsoft.com/office/drawing/2010/main"/>
                  </a:ext>
                </a:extLst>
              </a:blip>
              <a:stretch>
                <a:fillRect/>
              </a:stretch>
            </p:blipFill>
            <p:spPr>
              <a:xfrm>
                <a:off x="1000963" y="3038601"/>
                <a:ext cx="396240" cy="213360"/>
              </a:xfrm>
              <a:prstGeom prst="rect">
                <a:avLst/>
              </a:prstGeom>
            </p:spPr>
          </p:pic>
        </p:grpSp>
        <p:grpSp>
          <p:nvGrpSpPr>
            <p:cNvPr id="33" name="object 33"/>
            <p:cNvGrpSpPr/>
            <p:nvPr/>
          </p:nvGrpSpPr>
          <p:grpSpPr>
            <a:xfrm>
              <a:off x="313207" y="3471202"/>
              <a:ext cx="1245870" cy="543560"/>
              <a:chOff x="313207" y="3471202"/>
              <a:chExt cx="1245870" cy="543560"/>
            </a:xfrm>
          </p:grpSpPr>
          <p:sp>
            <p:nvSpPr>
              <p:cNvPr id="34" name="object 34"/>
              <p:cNvSpPr/>
              <p:nvPr/>
            </p:nvSpPr>
            <p:spPr>
              <a:xfrm>
                <a:off x="313207" y="3471202"/>
                <a:ext cx="1245870" cy="543560"/>
              </a:xfrm>
              <a:custGeom>
                <a:avLst/>
                <a:gdLst/>
                <a:ahLst/>
                <a:cxnLst/>
                <a:rect l="l" t="t" r="r" b="b"/>
                <a:pathLst>
                  <a:path w="1245870" h="543560">
                    <a:moveTo>
                      <a:pt x="1245539" y="0"/>
                    </a:moveTo>
                    <a:lnTo>
                      <a:pt x="0" y="0"/>
                    </a:lnTo>
                    <a:lnTo>
                      <a:pt x="0" y="543140"/>
                    </a:lnTo>
                    <a:lnTo>
                      <a:pt x="1245539" y="543140"/>
                    </a:lnTo>
                    <a:lnTo>
                      <a:pt x="1245539" y="0"/>
                    </a:lnTo>
                    <a:close/>
                  </a:path>
                </a:pathLst>
              </a:custGeom>
              <a:solidFill>
                <a:srgbClr val="075D69"/>
              </a:solidFill>
            </p:spPr>
            <p:txBody>
              <a:bodyPr wrap="square" lIns="0" tIns="0" rIns="0" bIns="0" rtlCol="0"/>
              <a:lstStyle/>
              <a:p>
                <a:endParaRPr lang="en-CA" noProof="0"/>
              </a:p>
            </p:txBody>
          </p:sp>
          <p:pic>
            <p:nvPicPr>
              <p:cNvPr id="35" name="object 35"/>
              <p:cNvPicPr/>
              <p:nvPr/>
            </p:nvPicPr>
            <p:blipFill>
              <a:blip r:embed="rId14">
                <a:extLst>
                  <a:ext uri="{28A0092B-C50C-407E-A947-70E740481C1C}">
                    <a14:useLocalDpi xmlns:a14="http://schemas.microsoft.com/office/drawing/2010/main"/>
                  </a:ext>
                </a:extLst>
              </a:blip>
              <a:stretch>
                <a:fillRect/>
              </a:stretch>
            </p:blipFill>
            <p:spPr>
              <a:xfrm>
                <a:off x="685495" y="3530218"/>
                <a:ext cx="584962" cy="213359"/>
              </a:xfrm>
              <a:prstGeom prst="rect">
                <a:avLst/>
              </a:prstGeom>
            </p:spPr>
          </p:pic>
          <p:pic>
            <p:nvPicPr>
              <p:cNvPr id="36" name="object 36"/>
              <p:cNvPicPr/>
              <p:nvPr/>
            </p:nvPicPr>
            <p:blipFill>
              <a:blip r:embed="rId15">
                <a:extLst>
                  <a:ext uri="{28A0092B-C50C-407E-A947-70E740481C1C}">
                    <a14:useLocalDpi xmlns:a14="http://schemas.microsoft.com/office/drawing/2010/main"/>
                  </a:ext>
                </a:extLst>
              </a:blip>
              <a:stretch>
                <a:fillRect/>
              </a:stretch>
            </p:blipFill>
            <p:spPr>
              <a:xfrm>
                <a:off x="636727" y="3743578"/>
                <a:ext cx="682752" cy="213360"/>
              </a:xfrm>
              <a:prstGeom prst="rect">
                <a:avLst/>
              </a:prstGeom>
            </p:spPr>
          </p:pic>
        </p:grpSp>
        <p:grpSp>
          <p:nvGrpSpPr>
            <p:cNvPr id="37" name="object 37"/>
            <p:cNvGrpSpPr/>
            <p:nvPr/>
          </p:nvGrpSpPr>
          <p:grpSpPr>
            <a:xfrm>
              <a:off x="4351020" y="5479706"/>
              <a:ext cx="1398270" cy="543560"/>
              <a:chOff x="4351020" y="5479706"/>
              <a:chExt cx="1398270" cy="543560"/>
            </a:xfrm>
          </p:grpSpPr>
          <p:sp>
            <p:nvSpPr>
              <p:cNvPr id="38" name="object 38"/>
              <p:cNvSpPr/>
              <p:nvPr/>
            </p:nvSpPr>
            <p:spPr>
              <a:xfrm>
                <a:off x="4351020" y="5479706"/>
                <a:ext cx="1398270" cy="543560"/>
              </a:xfrm>
              <a:custGeom>
                <a:avLst/>
                <a:gdLst/>
                <a:ahLst/>
                <a:cxnLst/>
                <a:rect l="l" t="t" r="r" b="b"/>
                <a:pathLst>
                  <a:path w="1398270" h="543560">
                    <a:moveTo>
                      <a:pt x="1398143" y="0"/>
                    </a:moveTo>
                    <a:lnTo>
                      <a:pt x="0" y="0"/>
                    </a:lnTo>
                    <a:lnTo>
                      <a:pt x="0" y="543140"/>
                    </a:lnTo>
                    <a:lnTo>
                      <a:pt x="1398143" y="543140"/>
                    </a:lnTo>
                    <a:lnTo>
                      <a:pt x="1398143" y="0"/>
                    </a:lnTo>
                    <a:close/>
                  </a:path>
                </a:pathLst>
              </a:custGeom>
              <a:solidFill>
                <a:srgbClr val="075D69"/>
              </a:solidFill>
            </p:spPr>
            <p:txBody>
              <a:bodyPr wrap="square" lIns="0" tIns="0" rIns="0" bIns="0" rtlCol="0"/>
              <a:lstStyle/>
              <a:p>
                <a:endParaRPr lang="en-CA" noProof="0"/>
              </a:p>
            </p:txBody>
          </p:sp>
          <p:pic>
            <p:nvPicPr>
              <p:cNvPr id="39" name="object 39"/>
              <p:cNvPicPr/>
              <p:nvPr/>
            </p:nvPicPr>
            <p:blipFill>
              <a:blip r:embed="rId16">
                <a:extLst>
                  <a:ext uri="{28A0092B-C50C-407E-A947-70E740481C1C}">
                    <a14:useLocalDpi xmlns:a14="http://schemas.microsoft.com/office/drawing/2010/main"/>
                  </a:ext>
                </a:extLst>
              </a:blip>
              <a:stretch>
                <a:fillRect/>
              </a:stretch>
            </p:blipFill>
            <p:spPr>
              <a:xfrm>
                <a:off x="4466209" y="5539130"/>
                <a:ext cx="1252727" cy="213359"/>
              </a:xfrm>
              <a:prstGeom prst="rect">
                <a:avLst/>
              </a:prstGeom>
            </p:spPr>
          </p:pic>
          <p:pic>
            <p:nvPicPr>
              <p:cNvPr id="40" name="object 40"/>
              <p:cNvPicPr/>
              <p:nvPr/>
            </p:nvPicPr>
            <p:blipFill>
              <a:blip r:embed="rId17">
                <a:extLst>
                  <a:ext uri="{28A0092B-C50C-407E-A947-70E740481C1C}">
                    <a14:useLocalDpi xmlns:a14="http://schemas.microsoft.com/office/drawing/2010/main"/>
                  </a:ext>
                </a:extLst>
              </a:blip>
              <a:stretch>
                <a:fillRect/>
              </a:stretch>
            </p:blipFill>
            <p:spPr>
              <a:xfrm>
                <a:off x="4591177" y="5752490"/>
                <a:ext cx="703999" cy="213359"/>
              </a:xfrm>
              <a:prstGeom prst="rect">
                <a:avLst/>
              </a:prstGeom>
            </p:spPr>
          </p:pic>
          <p:pic>
            <p:nvPicPr>
              <p:cNvPr id="41" name="object 41"/>
              <p:cNvPicPr/>
              <p:nvPr/>
            </p:nvPicPr>
            <p:blipFill>
              <a:blip r:embed="rId12">
                <a:extLst>
                  <a:ext uri="{28A0092B-C50C-407E-A947-70E740481C1C}">
                    <a14:useLocalDpi xmlns:a14="http://schemas.microsoft.com/office/drawing/2010/main"/>
                  </a:ext>
                </a:extLst>
              </a:blip>
              <a:stretch>
                <a:fillRect/>
              </a:stretch>
            </p:blipFill>
            <p:spPr>
              <a:xfrm>
                <a:off x="5207254" y="5752490"/>
                <a:ext cx="121920" cy="213359"/>
              </a:xfrm>
              <a:prstGeom prst="rect">
                <a:avLst/>
              </a:prstGeom>
            </p:spPr>
          </p:pic>
          <p:pic>
            <p:nvPicPr>
              <p:cNvPr id="42" name="object 42"/>
              <p:cNvPicPr/>
              <p:nvPr/>
            </p:nvPicPr>
            <p:blipFill>
              <a:blip r:embed="rId18">
                <a:extLst>
                  <a:ext uri="{28A0092B-C50C-407E-A947-70E740481C1C}">
                    <a14:useLocalDpi xmlns:a14="http://schemas.microsoft.com/office/drawing/2010/main"/>
                  </a:ext>
                </a:extLst>
              </a:blip>
              <a:stretch>
                <a:fillRect/>
              </a:stretch>
            </p:blipFill>
            <p:spPr>
              <a:xfrm>
                <a:off x="5268214" y="5752490"/>
                <a:ext cx="323088" cy="213359"/>
              </a:xfrm>
              <a:prstGeom prst="rect">
                <a:avLst/>
              </a:prstGeom>
            </p:spPr>
          </p:pic>
        </p:grpSp>
        <p:grpSp>
          <p:nvGrpSpPr>
            <p:cNvPr id="43" name="object 43"/>
            <p:cNvGrpSpPr/>
            <p:nvPr/>
          </p:nvGrpSpPr>
          <p:grpSpPr>
            <a:xfrm>
              <a:off x="5911469" y="5485701"/>
              <a:ext cx="920750" cy="543560"/>
              <a:chOff x="5911469" y="5485701"/>
              <a:chExt cx="920750" cy="543560"/>
            </a:xfrm>
          </p:grpSpPr>
          <p:sp>
            <p:nvSpPr>
              <p:cNvPr id="44" name="object 44"/>
              <p:cNvSpPr/>
              <p:nvPr/>
            </p:nvSpPr>
            <p:spPr>
              <a:xfrm>
                <a:off x="5911469" y="5485701"/>
                <a:ext cx="920750" cy="543560"/>
              </a:xfrm>
              <a:custGeom>
                <a:avLst/>
                <a:gdLst/>
                <a:ahLst/>
                <a:cxnLst/>
                <a:rect l="l" t="t" r="r" b="b"/>
                <a:pathLst>
                  <a:path w="920750" h="543560">
                    <a:moveTo>
                      <a:pt x="920254" y="0"/>
                    </a:moveTo>
                    <a:lnTo>
                      <a:pt x="0" y="0"/>
                    </a:lnTo>
                    <a:lnTo>
                      <a:pt x="0" y="543140"/>
                    </a:lnTo>
                    <a:lnTo>
                      <a:pt x="920254" y="543140"/>
                    </a:lnTo>
                    <a:lnTo>
                      <a:pt x="920254" y="0"/>
                    </a:lnTo>
                    <a:close/>
                  </a:path>
                </a:pathLst>
              </a:custGeom>
              <a:solidFill>
                <a:srgbClr val="075D69"/>
              </a:solidFill>
            </p:spPr>
            <p:txBody>
              <a:bodyPr wrap="square" lIns="0" tIns="0" rIns="0" bIns="0" rtlCol="0"/>
              <a:lstStyle/>
              <a:p>
                <a:endParaRPr lang="en-CA" noProof="0"/>
              </a:p>
            </p:txBody>
          </p:sp>
          <p:pic>
            <p:nvPicPr>
              <p:cNvPr id="45" name="object 45"/>
              <p:cNvPicPr/>
              <p:nvPr/>
            </p:nvPicPr>
            <p:blipFill>
              <a:blip r:embed="rId19">
                <a:extLst>
                  <a:ext uri="{28A0092B-C50C-407E-A947-70E740481C1C}">
                    <a14:useLocalDpi xmlns:a14="http://schemas.microsoft.com/office/drawing/2010/main"/>
                  </a:ext>
                </a:extLst>
              </a:blip>
              <a:stretch>
                <a:fillRect/>
              </a:stretch>
            </p:blipFill>
            <p:spPr>
              <a:xfrm>
                <a:off x="6128893" y="5544616"/>
                <a:ext cx="567537" cy="427329"/>
              </a:xfrm>
              <a:prstGeom prst="rect">
                <a:avLst/>
              </a:prstGeom>
            </p:spPr>
          </p:pic>
        </p:grpSp>
        <p:grpSp>
          <p:nvGrpSpPr>
            <p:cNvPr id="46" name="object 46"/>
            <p:cNvGrpSpPr/>
            <p:nvPr/>
          </p:nvGrpSpPr>
          <p:grpSpPr>
            <a:xfrm>
              <a:off x="6993890" y="5479706"/>
              <a:ext cx="1014094" cy="543560"/>
              <a:chOff x="6993890" y="5479706"/>
              <a:chExt cx="1014094" cy="543560"/>
            </a:xfrm>
          </p:grpSpPr>
          <p:sp>
            <p:nvSpPr>
              <p:cNvPr id="47" name="object 47"/>
              <p:cNvSpPr/>
              <p:nvPr/>
            </p:nvSpPr>
            <p:spPr>
              <a:xfrm>
                <a:off x="6993890" y="5479706"/>
                <a:ext cx="1014094" cy="543560"/>
              </a:xfrm>
              <a:custGeom>
                <a:avLst/>
                <a:gdLst/>
                <a:ahLst/>
                <a:cxnLst/>
                <a:rect l="l" t="t" r="r" b="b"/>
                <a:pathLst>
                  <a:path w="1014094" h="543560">
                    <a:moveTo>
                      <a:pt x="1013841" y="0"/>
                    </a:moveTo>
                    <a:lnTo>
                      <a:pt x="0" y="0"/>
                    </a:lnTo>
                    <a:lnTo>
                      <a:pt x="0" y="543140"/>
                    </a:lnTo>
                    <a:lnTo>
                      <a:pt x="1013841" y="543140"/>
                    </a:lnTo>
                    <a:lnTo>
                      <a:pt x="1013841" y="0"/>
                    </a:lnTo>
                    <a:close/>
                  </a:path>
                </a:pathLst>
              </a:custGeom>
              <a:solidFill>
                <a:srgbClr val="075D69"/>
              </a:solidFill>
            </p:spPr>
            <p:txBody>
              <a:bodyPr wrap="square" lIns="0" tIns="0" rIns="0" bIns="0" rtlCol="0"/>
              <a:lstStyle/>
              <a:p>
                <a:endParaRPr lang="en-CA" noProof="0"/>
              </a:p>
            </p:txBody>
          </p:sp>
          <p:pic>
            <p:nvPicPr>
              <p:cNvPr id="48" name="object 48"/>
              <p:cNvPicPr/>
              <p:nvPr/>
            </p:nvPicPr>
            <p:blipFill>
              <a:blip r:embed="rId20">
                <a:extLst>
                  <a:ext uri="{28A0092B-C50C-407E-A947-70E740481C1C}">
                    <a14:useLocalDpi xmlns:a14="http://schemas.microsoft.com/office/drawing/2010/main"/>
                  </a:ext>
                </a:extLst>
              </a:blip>
              <a:stretch>
                <a:fillRect/>
              </a:stretch>
            </p:blipFill>
            <p:spPr>
              <a:xfrm>
                <a:off x="7184136" y="5539130"/>
                <a:ext cx="782154" cy="213359"/>
              </a:xfrm>
              <a:prstGeom prst="rect">
                <a:avLst/>
              </a:prstGeom>
            </p:spPr>
          </p:pic>
          <p:pic>
            <p:nvPicPr>
              <p:cNvPr id="49" name="object 49"/>
              <p:cNvPicPr/>
              <p:nvPr/>
            </p:nvPicPr>
            <p:blipFill>
              <a:blip r:embed="rId21">
                <a:extLst>
                  <a:ext uri="{28A0092B-C50C-407E-A947-70E740481C1C}">
                    <a14:useLocalDpi xmlns:a14="http://schemas.microsoft.com/office/drawing/2010/main"/>
                  </a:ext>
                </a:extLst>
              </a:blip>
              <a:stretch>
                <a:fillRect/>
              </a:stretch>
            </p:blipFill>
            <p:spPr>
              <a:xfrm>
                <a:off x="7109460" y="5752490"/>
                <a:ext cx="870711" cy="213359"/>
              </a:xfrm>
              <a:prstGeom prst="rect">
                <a:avLst/>
              </a:prstGeom>
            </p:spPr>
          </p:pic>
        </p:grpSp>
        <p:sp>
          <p:nvSpPr>
            <p:cNvPr id="50" name="object 50"/>
            <p:cNvSpPr/>
            <p:nvPr/>
          </p:nvSpPr>
          <p:spPr>
            <a:xfrm>
              <a:off x="1620138" y="2341245"/>
              <a:ext cx="1540510" cy="297180"/>
            </a:xfrm>
            <a:custGeom>
              <a:avLst/>
              <a:gdLst/>
              <a:ahLst/>
              <a:cxnLst/>
              <a:rect l="l" t="t" r="r" b="b"/>
              <a:pathLst>
                <a:path w="1540510" h="297180">
                  <a:moveTo>
                    <a:pt x="0" y="0"/>
                  </a:moveTo>
                  <a:lnTo>
                    <a:pt x="1540510" y="297052"/>
                  </a:lnTo>
                </a:path>
              </a:pathLst>
            </a:custGeom>
            <a:ln w="12700">
              <a:solidFill>
                <a:srgbClr val="000000"/>
              </a:solidFill>
            </a:ln>
          </p:spPr>
          <p:txBody>
            <a:bodyPr wrap="square" lIns="0" tIns="0" rIns="0" bIns="0" rtlCol="0"/>
            <a:lstStyle/>
            <a:p>
              <a:endParaRPr lang="en-CA" noProof="0"/>
            </a:p>
          </p:txBody>
        </p:sp>
        <p:sp>
          <p:nvSpPr>
            <p:cNvPr id="51" name="object 51"/>
            <p:cNvSpPr/>
            <p:nvPr/>
          </p:nvSpPr>
          <p:spPr>
            <a:xfrm>
              <a:off x="1620138" y="3051555"/>
              <a:ext cx="1540510" cy="315595"/>
            </a:xfrm>
            <a:custGeom>
              <a:avLst/>
              <a:gdLst/>
              <a:ahLst/>
              <a:cxnLst/>
              <a:rect l="l" t="t" r="r" b="b"/>
              <a:pathLst>
                <a:path w="1540510" h="315595">
                  <a:moveTo>
                    <a:pt x="0" y="0"/>
                  </a:moveTo>
                  <a:lnTo>
                    <a:pt x="1540510" y="315468"/>
                  </a:lnTo>
                </a:path>
              </a:pathLst>
            </a:custGeom>
            <a:ln w="12700">
              <a:solidFill>
                <a:srgbClr val="000000"/>
              </a:solidFill>
            </a:ln>
          </p:spPr>
          <p:txBody>
            <a:bodyPr wrap="square" lIns="0" tIns="0" rIns="0" bIns="0" rtlCol="0"/>
            <a:lstStyle/>
            <a:p>
              <a:endParaRPr lang="en-CA" noProof="0"/>
            </a:p>
          </p:txBody>
        </p:sp>
        <p:sp>
          <p:nvSpPr>
            <p:cNvPr id="52" name="object 52"/>
            <p:cNvSpPr/>
            <p:nvPr/>
          </p:nvSpPr>
          <p:spPr>
            <a:xfrm>
              <a:off x="1620138" y="3761994"/>
              <a:ext cx="1466850" cy="95885"/>
            </a:xfrm>
            <a:custGeom>
              <a:avLst/>
              <a:gdLst/>
              <a:ahLst/>
              <a:cxnLst/>
              <a:rect l="l" t="t" r="r" b="b"/>
              <a:pathLst>
                <a:path w="1466850" h="95885">
                  <a:moveTo>
                    <a:pt x="0" y="0"/>
                  </a:moveTo>
                  <a:lnTo>
                    <a:pt x="1466596" y="95503"/>
                  </a:lnTo>
                </a:path>
              </a:pathLst>
            </a:custGeom>
            <a:ln w="12700">
              <a:solidFill>
                <a:srgbClr val="000000"/>
              </a:solidFill>
            </a:ln>
          </p:spPr>
          <p:txBody>
            <a:bodyPr wrap="square" lIns="0" tIns="0" rIns="0" bIns="0" rtlCol="0"/>
            <a:lstStyle/>
            <a:p>
              <a:endParaRPr lang="en-CA" noProof="0"/>
            </a:p>
          </p:txBody>
        </p:sp>
        <p:sp>
          <p:nvSpPr>
            <p:cNvPr id="53" name="object 53"/>
            <p:cNvSpPr/>
            <p:nvPr/>
          </p:nvSpPr>
          <p:spPr>
            <a:xfrm>
              <a:off x="5043678" y="3105657"/>
              <a:ext cx="622300" cy="2314575"/>
            </a:xfrm>
            <a:custGeom>
              <a:avLst/>
              <a:gdLst/>
              <a:ahLst/>
              <a:cxnLst/>
              <a:rect l="l" t="t" r="r" b="b"/>
              <a:pathLst>
                <a:path w="622300" h="2314575">
                  <a:moveTo>
                    <a:pt x="622173" y="0"/>
                  </a:moveTo>
                  <a:lnTo>
                    <a:pt x="0" y="2314193"/>
                  </a:lnTo>
                </a:path>
              </a:pathLst>
            </a:custGeom>
            <a:ln w="12700">
              <a:solidFill>
                <a:srgbClr val="000000"/>
              </a:solidFill>
            </a:ln>
          </p:spPr>
          <p:txBody>
            <a:bodyPr wrap="square" lIns="0" tIns="0" rIns="0" bIns="0" rtlCol="0"/>
            <a:lstStyle/>
            <a:p>
              <a:endParaRPr lang="en-CA" noProof="0"/>
            </a:p>
          </p:txBody>
        </p:sp>
        <p:sp>
          <p:nvSpPr>
            <p:cNvPr id="54" name="object 54"/>
            <p:cNvSpPr/>
            <p:nvPr/>
          </p:nvSpPr>
          <p:spPr>
            <a:xfrm>
              <a:off x="5769990" y="3131692"/>
              <a:ext cx="1731010" cy="2288540"/>
            </a:xfrm>
            <a:custGeom>
              <a:avLst/>
              <a:gdLst/>
              <a:ahLst/>
              <a:cxnLst/>
              <a:rect l="l" t="t" r="r" b="b"/>
              <a:pathLst>
                <a:path w="1731008" h="2288540">
                  <a:moveTo>
                    <a:pt x="0" y="121666"/>
                  </a:moveTo>
                  <a:lnTo>
                    <a:pt x="593471" y="2288159"/>
                  </a:lnTo>
                </a:path>
                <a:path w="1731008" h="2288540">
                  <a:moveTo>
                    <a:pt x="190754" y="0"/>
                  </a:moveTo>
                  <a:lnTo>
                    <a:pt x="1730883" y="2288159"/>
                  </a:lnTo>
                </a:path>
              </a:pathLst>
            </a:custGeom>
            <a:ln w="12700">
              <a:solidFill>
                <a:srgbClr val="000000"/>
              </a:solidFill>
            </a:ln>
          </p:spPr>
          <p:txBody>
            <a:bodyPr wrap="square" lIns="0" tIns="0" rIns="0" bIns="0" rtlCol="0"/>
            <a:lstStyle/>
            <a:p>
              <a:endParaRPr lang="en-CA" noProof="0"/>
            </a:p>
          </p:txBody>
        </p:sp>
        <p:grpSp>
          <p:nvGrpSpPr>
            <p:cNvPr id="55" name="object 55"/>
            <p:cNvGrpSpPr/>
            <p:nvPr/>
          </p:nvGrpSpPr>
          <p:grpSpPr>
            <a:xfrm>
              <a:off x="10551159" y="2056168"/>
              <a:ext cx="1245870" cy="543560"/>
              <a:chOff x="10551159" y="2056168"/>
              <a:chExt cx="1245870" cy="543560"/>
            </a:xfrm>
          </p:grpSpPr>
          <p:sp>
            <p:nvSpPr>
              <p:cNvPr id="56" name="object 56"/>
              <p:cNvSpPr/>
              <p:nvPr/>
            </p:nvSpPr>
            <p:spPr>
              <a:xfrm>
                <a:off x="10551159" y="2056168"/>
                <a:ext cx="1245870" cy="543560"/>
              </a:xfrm>
              <a:custGeom>
                <a:avLst/>
                <a:gdLst/>
                <a:ahLst/>
                <a:cxnLst/>
                <a:rect l="l" t="t" r="r" b="b"/>
                <a:pathLst>
                  <a:path w="1245870" h="543560">
                    <a:moveTo>
                      <a:pt x="1245539" y="0"/>
                    </a:moveTo>
                    <a:lnTo>
                      <a:pt x="0" y="0"/>
                    </a:lnTo>
                    <a:lnTo>
                      <a:pt x="0" y="543140"/>
                    </a:lnTo>
                    <a:lnTo>
                      <a:pt x="1245539" y="543140"/>
                    </a:lnTo>
                    <a:lnTo>
                      <a:pt x="1245539" y="0"/>
                    </a:lnTo>
                    <a:close/>
                  </a:path>
                </a:pathLst>
              </a:custGeom>
              <a:solidFill>
                <a:srgbClr val="075D69"/>
              </a:solidFill>
            </p:spPr>
            <p:txBody>
              <a:bodyPr wrap="square" lIns="0" tIns="0" rIns="0" bIns="0" rtlCol="0"/>
              <a:lstStyle/>
              <a:p>
                <a:endParaRPr lang="en-CA" noProof="0"/>
              </a:p>
            </p:txBody>
          </p:sp>
          <p:pic>
            <p:nvPicPr>
              <p:cNvPr id="57" name="object 57"/>
              <p:cNvPicPr/>
              <p:nvPr/>
            </p:nvPicPr>
            <p:blipFill>
              <a:blip r:embed="rId22">
                <a:extLst>
                  <a:ext uri="{28A0092B-C50C-407E-A947-70E740481C1C}">
                    <a14:useLocalDpi xmlns:a14="http://schemas.microsoft.com/office/drawing/2010/main"/>
                  </a:ext>
                </a:extLst>
              </a:blip>
              <a:stretch>
                <a:fillRect/>
              </a:stretch>
            </p:blipFill>
            <p:spPr>
              <a:xfrm>
                <a:off x="10741786" y="2114676"/>
                <a:ext cx="551179" cy="213360"/>
              </a:xfrm>
              <a:prstGeom prst="rect">
                <a:avLst/>
              </a:prstGeom>
            </p:spPr>
          </p:pic>
          <p:pic>
            <p:nvPicPr>
              <p:cNvPr id="58" name="object 58"/>
              <p:cNvPicPr/>
              <p:nvPr/>
            </p:nvPicPr>
            <p:blipFill>
              <a:blip r:embed="rId23">
                <a:extLst>
                  <a:ext uri="{28A0092B-C50C-407E-A947-70E740481C1C}">
                    <a14:useLocalDpi xmlns:a14="http://schemas.microsoft.com/office/drawing/2010/main"/>
                  </a:ext>
                </a:extLst>
              </a:blip>
              <a:stretch>
                <a:fillRect/>
              </a:stretch>
            </p:blipFill>
            <p:spPr>
              <a:xfrm>
                <a:off x="11214226" y="2114676"/>
                <a:ext cx="472198" cy="213360"/>
              </a:xfrm>
              <a:prstGeom prst="rect">
                <a:avLst/>
              </a:prstGeom>
            </p:spPr>
          </p:pic>
          <p:pic>
            <p:nvPicPr>
              <p:cNvPr id="59" name="object 59"/>
              <p:cNvPicPr/>
              <p:nvPr/>
            </p:nvPicPr>
            <p:blipFill>
              <a:blip r:embed="rId24">
                <a:extLst>
                  <a:ext uri="{28A0092B-C50C-407E-A947-70E740481C1C}">
                    <a14:useLocalDpi xmlns:a14="http://schemas.microsoft.com/office/drawing/2010/main"/>
                  </a:ext>
                </a:extLst>
              </a:blip>
              <a:stretch>
                <a:fillRect/>
              </a:stretch>
            </p:blipFill>
            <p:spPr>
              <a:xfrm>
                <a:off x="10703686" y="2327732"/>
                <a:ext cx="1022705" cy="213664"/>
              </a:xfrm>
              <a:prstGeom prst="rect">
                <a:avLst/>
              </a:prstGeom>
            </p:spPr>
          </p:pic>
        </p:grpSp>
        <p:grpSp>
          <p:nvGrpSpPr>
            <p:cNvPr id="60" name="object 60"/>
            <p:cNvGrpSpPr/>
            <p:nvPr/>
          </p:nvGrpSpPr>
          <p:grpSpPr>
            <a:xfrm>
              <a:off x="10551159" y="2766352"/>
              <a:ext cx="1245870" cy="543560"/>
              <a:chOff x="10551159" y="2766352"/>
              <a:chExt cx="1245870" cy="543560"/>
            </a:xfrm>
          </p:grpSpPr>
          <p:sp>
            <p:nvSpPr>
              <p:cNvPr id="61" name="object 61"/>
              <p:cNvSpPr/>
              <p:nvPr/>
            </p:nvSpPr>
            <p:spPr>
              <a:xfrm>
                <a:off x="10551159" y="2766352"/>
                <a:ext cx="1245870" cy="543560"/>
              </a:xfrm>
              <a:custGeom>
                <a:avLst/>
                <a:gdLst/>
                <a:ahLst/>
                <a:cxnLst/>
                <a:rect l="l" t="t" r="r" b="b"/>
                <a:pathLst>
                  <a:path w="1245870" h="543560">
                    <a:moveTo>
                      <a:pt x="1245539" y="0"/>
                    </a:moveTo>
                    <a:lnTo>
                      <a:pt x="0" y="0"/>
                    </a:lnTo>
                    <a:lnTo>
                      <a:pt x="0" y="543140"/>
                    </a:lnTo>
                    <a:lnTo>
                      <a:pt x="1245539" y="543140"/>
                    </a:lnTo>
                    <a:lnTo>
                      <a:pt x="1245539" y="0"/>
                    </a:lnTo>
                    <a:close/>
                  </a:path>
                </a:pathLst>
              </a:custGeom>
              <a:solidFill>
                <a:srgbClr val="075D69"/>
              </a:solidFill>
            </p:spPr>
            <p:txBody>
              <a:bodyPr wrap="square" lIns="0" tIns="0" rIns="0" bIns="0" rtlCol="0"/>
              <a:lstStyle/>
              <a:p>
                <a:endParaRPr lang="en-CA" noProof="0"/>
              </a:p>
            </p:txBody>
          </p:sp>
          <p:pic>
            <p:nvPicPr>
              <p:cNvPr id="62" name="object 62"/>
              <p:cNvPicPr/>
              <p:nvPr/>
            </p:nvPicPr>
            <p:blipFill>
              <a:blip r:embed="rId25">
                <a:extLst>
                  <a:ext uri="{28A0092B-C50C-407E-A947-70E740481C1C}">
                    <a14:useLocalDpi xmlns:a14="http://schemas.microsoft.com/office/drawing/2010/main"/>
                  </a:ext>
                </a:extLst>
              </a:blip>
              <a:stretch>
                <a:fillRect/>
              </a:stretch>
            </p:blipFill>
            <p:spPr>
              <a:xfrm>
                <a:off x="10974958" y="2825241"/>
                <a:ext cx="537311" cy="213360"/>
              </a:xfrm>
              <a:prstGeom prst="rect">
                <a:avLst/>
              </a:prstGeom>
            </p:spPr>
          </p:pic>
          <p:pic>
            <p:nvPicPr>
              <p:cNvPr id="63" name="object 63"/>
              <p:cNvPicPr/>
              <p:nvPr/>
            </p:nvPicPr>
            <p:blipFill>
              <a:blip r:embed="rId26">
                <a:extLst>
                  <a:ext uri="{28A0092B-C50C-407E-A947-70E740481C1C}">
                    <a14:useLocalDpi xmlns:a14="http://schemas.microsoft.com/office/drawing/2010/main"/>
                  </a:ext>
                </a:extLst>
              </a:blip>
              <a:stretch>
                <a:fillRect/>
              </a:stretch>
            </p:blipFill>
            <p:spPr>
              <a:xfrm>
                <a:off x="10970386" y="3038601"/>
                <a:ext cx="490486" cy="213360"/>
              </a:xfrm>
              <a:prstGeom prst="rect">
                <a:avLst/>
              </a:prstGeom>
            </p:spPr>
          </p:pic>
        </p:grpSp>
        <p:grpSp>
          <p:nvGrpSpPr>
            <p:cNvPr id="64" name="object 64"/>
            <p:cNvGrpSpPr/>
            <p:nvPr/>
          </p:nvGrpSpPr>
          <p:grpSpPr>
            <a:xfrm>
              <a:off x="10551159" y="3471202"/>
              <a:ext cx="1245870" cy="543560"/>
              <a:chOff x="10551159" y="3471202"/>
              <a:chExt cx="1245870" cy="543560"/>
            </a:xfrm>
          </p:grpSpPr>
          <p:sp>
            <p:nvSpPr>
              <p:cNvPr id="65" name="object 65"/>
              <p:cNvSpPr/>
              <p:nvPr/>
            </p:nvSpPr>
            <p:spPr>
              <a:xfrm>
                <a:off x="10551159" y="3471202"/>
                <a:ext cx="1245870" cy="543560"/>
              </a:xfrm>
              <a:custGeom>
                <a:avLst/>
                <a:gdLst/>
                <a:ahLst/>
                <a:cxnLst/>
                <a:rect l="l" t="t" r="r" b="b"/>
                <a:pathLst>
                  <a:path w="1245870" h="543560">
                    <a:moveTo>
                      <a:pt x="1245539" y="0"/>
                    </a:moveTo>
                    <a:lnTo>
                      <a:pt x="0" y="0"/>
                    </a:lnTo>
                    <a:lnTo>
                      <a:pt x="0" y="543140"/>
                    </a:lnTo>
                    <a:lnTo>
                      <a:pt x="1245539" y="543140"/>
                    </a:lnTo>
                    <a:lnTo>
                      <a:pt x="1245539" y="0"/>
                    </a:lnTo>
                    <a:close/>
                  </a:path>
                </a:pathLst>
              </a:custGeom>
              <a:solidFill>
                <a:srgbClr val="075D69"/>
              </a:solidFill>
            </p:spPr>
            <p:txBody>
              <a:bodyPr wrap="square" lIns="0" tIns="0" rIns="0" bIns="0" rtlCol="0"/>
              <a:lstStyle/>
              <a:p>
                <a:endParaRPr lang="en-CA" noProof="0"/>
              </a:p>
            </p:txBody>
          </p:sp>
          <p:pic>
            <p:nvPicPr>
              <p:cNvPr id="66" name="object 66"/>
              <p:cNvPicPr/>
              <p:nvPr/>
            </p:nvPicPr>
            <p:blipFill>
              <a:blip r:embed="rId27">
                <a:extLst>
                  <a:ext uri="{28A0092B-C50C-407E-A947-70E740481C1C}">
                    <a14:useLocalDpi xmlns:a14="http://schemas.microsoft.com/office/drawing/2010/main"/>
                  </a:ext>
                </a:extLst>
              </a:blip>
              <a:stretch>
                <a:fillRect/>
              </a:stretch>
            </p:blipFill>
            <p:spPr>
              <a:xfrm>
                <a:off x="10981054" y="3530218"/>
                <a:ext cx="523087" cy="213359"/>
              </a:xfrm>
              <a:prstGeom prst="rect">
                <a:avLst/>
              </a:prstGeom>
            </p:spPr>
          </p:pic>
          <p:pic>
            <p:nvPicPr>
              <p:cNvPr id="67" name="object 67"/>
              <p:cNvPicPr/>
              <p:nvPr/>
            </p:nvPicPr>
            <p:blipFill>
              <a:blip r:embed="rId28">
                <a:extLst>
                  <a:ext uri="{28A0092B-C50C-407E-A947-70E740481C1C}">
                    <a14:useLocalDpi xmlns:a14="http://schemas.microsoft.com/office/drawing/2010/main"/>
                  </a:ext>
                </a:extLst>
              </a:blip>
              <a:stretch>
                <a:fillRect/>
              </a:stretch>
            </p:blipFill>
            <p:spPr>
              <a:xfrm>
                <a:off x="10978006" y="3743578"/>
                <a:ext cx="474027" cy="213360"/>
              </a:xfrm>
              <a:prstGeom prst="rect">
                <a:avLst/>
              </a:prstGeom>
            </p:spPr>
          </p:pic>
        </p:grpSp>
        <p:grpSp>
          <p:nvGrpSpPr>
            <p:cNvPr id="68" name="object 68"/>
            <p:cNvGrpSpPr/>
            <p:nvPr/>
          </p:nvGrpSpPr>
          <p:grpSpPr>
            <a:xfrm>
              <a:off x="10551159" y="5479706"/>
              <a:ext cx="1245870" cy="543560"/>
              <a:chOff x="10551159" y="5479706"/>
              <a:chExt cx="1245870" cy="543560"/>
            </a:xfrm>
          </p:grpSpPr>
          <p:sp>
            <p:nvSpPr>
              <p:cNvPr id="69" name="object 69"/>
              <p:cNvSpPr/>
              <p:nvPr/>
            </p:nvSpPr>
            <p:spPr>
              <a:xfrm>
                <a:off x="10551159" y="5479706"/>
                <a:ext cx="1245870" cy="543560"/>
              </a:xfrm>
              <a:custGeom>
                <a:avLst/>
                <a:gdLst/>
                <a:ahLst/>
                <a:cxnLst/>
                <a:rect l="l" t="t" r="r" b="b"/>
                <a:pathLst>
                  <a:path w="1245870" h="543560">
                    <a:moveTo>
                      <a:pt x="1245539" y="0"/>
                    </a:moveTo>
                    <a:lnTo>
                      <a:pt x="0" y="0"/>
                    </a:lnTo>
                    <a:lnTo>
                      <a:pt x="0" y="543140"/>
                    </a:lnTo>
                    <a:lnTo>
                      <a:pt x="1245539" y="543140"/>
                    </a:lnTo>
                    <a:lnTo>
                      <a:pt x="1245539" y="0"/>
                    </a:lnTo>
                    <a:close/>
                  </a:path>
                </a:pathLst>
              </a:custGeom>
              <a:solidFill>
                <a:srgbClr val="075D69"/>
              </a:solidFill>
            </p:spPr>
            <p:txBody>
              <a:bodyPr wrap="square" lIns="0" tIns="0" rIns="0" bIns="0" rtlCol="0"/>
              <a:lstStyle/>
              <a:p>
                <a:endParaRPr lang="en-CA" noProof="0"/>
              </a:p>
            </p:txBody>
          </p:sp>
          <p:pic>
            <p:nvPicPr>
              <p:cNvPr id="70" name="object 70"/>
              <p:cNvPicPr/>
              <p:nvPr/>
            </p:nvPicPr>
            <p:blipFill>
              <a:blip r:embed="rId29">
                <a:extLst>
                  <a:ext uri="{28A0092B-C50C-407E-A947-70E740481C1C}">
                    <a14:useLocalDpi xmlns:a14="http://schemas.microsoft.com/office/drawing/2010/main"/>
                  </a:ext>
                </a:extLst>
              </a:blip>
              <a:stretch>
                <a:fillRect/>
              </a:stretch>
            </p:blipFill>
            <p:spPr>
              <a:xfrm>
                <a:off x="10845418" y="5539130"/>
                <a:ext cx="793267" cy="213359"/>
              </a:xfrm>
              <a:prstGeom prst="rect">
                <a:avLst/>
              </a:prstGeom>
            </p:spPr>
          </p:pic>
          <p:pic>
            <p:nvPicPr>
              <p:cNvPr id="71" name="object 71"/>
              <p:cNvPicPr/>
              <p:nvPr/>
            </p:nvPicPr>
            <p:blipFill>
              <a:blip r:embed="rId30">
                <a:extLst>
                  <a:ext uri="{28A0092B-C50C-407E-A947-70E740481C1C}">
                    <a14:useLocalDpi xmlns:a14="http://schemas.microsoft.com/office/drawing/2010/main"/>
                  </a:ext>
                </a:extLst>
              </a:blip>
              <a:stretch>
                <a:fillRect/>
              </a:stretch>
            </p:blipFill>
            <p:spPr>
              <a:xfrm>
                <a:off x="10840846" y="5752490"/>
                <a:ext cx="742022" cy="213359"/>
              </a:xfrm>
              <a:prstGeom prst="rect">
                <a:avLst/>
              </a:prstGeom>
            </p:spPr>
          </p:pic>
        </p:grpSp>
        <p:sp>
          <p:nvSpPr>
            <p:cNvPr id="72" name="object 72"/>
            <p:cNvSpPr/>
            <p:nvPr/>
          </p:nvSpPr>
          <p:spPr>
            <a:xfrm>
              <a:off x="9063990" y="5372861"/>
              <a:ext cx="1118235" cy="378460"/>
            </a:xfrm>
            <a:custGeom>
              <a:avLst/>
              <a:gdLst/>
              <a:ahLst/>
              <a:cxnLst/>
              <a:rect l="l" t="t" r="r" b="b"/>
              <a:pathLst>
                <a:path w="1118234" h="378460">
                  <a:moveTo>
                    <a:pt x="0" y="0"/>
                  </a:moveTo>
                  <a:lnTo>
                    <a:pt x="1117727" y="378421"/>
                  </a:lnTo>
                </a:path>
              </a:pathLst>
            </a:custGeom>
            <a:ln w="12700">
              <a:solidFill>
                <a:srgbClr val="000000"/>
              </a:solidFill>
            </a:ln>
          </p:spPr>
          <p:txBody>
            <a:bodyPr wrap="square" lIns="0" tIns="0" rIns="0" bIns="0" rtlCol="0"/>
            <a:lstStyle/>
            <a:p>
              <a:endParaRPr lang="en-CA" noProof="0"/>
            </a:p>
          </p:txBody>
        </p:sp>
        <p:sp>
          <p:nvSpPr>
            <p:cNvPr id="73" name="object 73"/>
            <p:cNvSpPr/>
            <p:nvPr/>
          </p:nvSpPr>
          <p:spPr>
            <a:xfrm>
              <a:off x="9096120" y="3034792"/>
              <a:ext cx="1332230" cy="307975"/>
            </a:xfrm>
            <a:custGeom>
              <a:avLst/>
              <a:gdLst/>
              <a:ahLst/>
              <a:cxnLst/>
              <a:rect l="l" t="t" r="r" b="b"/>
              <a:pathLst>
                <a:path w="1332229" h="307975">
                  <a:moveTo>
                    <a:pt x="0" y="307975"/>
                  </a:moveTo>
                  <a:lnTo>
                    <a:pt x="1332102" y="0"/>
                  </a:lnTo>
                </a:path>
              </a:pathLst>
            </a:custGeom>
            <a:ln w="12700">
              <a:solidFill>
                <a:srgbClr val="000000"/>
              </a:solidFill>
            </a:ln>
          </p:spPr>
          <p:txBody>
            <a:bodyPr wrap="square" lIns="0" tIns="0" rIns="0" bIns="0" rtlCol="0"/>
            <a:lstStyle/>
            <a:p>
              <a:endParaRPr lang="en-CA" noProof="0"/>
            </a:p>
          </p:txBody>
        </p:sp>
        <p:sp>
          <p:nvSpPr>
            <p:cNvPr id="74" name="object 74"/>
            <p:cNvSpPr/>
            <p:nvPr/>
          </p:nvSpPr>
          <p:spPr>
            <a:xfrm>
              <a:off x="8575040" y="3595115"/>
              <a:ext cx="1859914" cy="140970"/>
            </a:xfrm>
            <a:custGeom>
              <a:avLst/>
              <a:gdLst/>
              <a:ahLst/>
              <a:cxnLst/>
              <a:rect l="l" t="t" r="r" b="b"/>
              <a:pathLst>
                <a:path w="1859914" h="140970">
                  <a:moveTo>
                    <a:pt x="0" y="0"/>
                  </a:moveTo>
                  <a:lnTo>
                    <a:pt x="1859914" y="140716"/>
                  </a:lnTo>
                </a:path>
              </a:pathLst>
            </a:custGeom>
            <a:ln w="12700">
              <a:solidFill>
                <a:srgbClr val="000000"/>
              </a:solidFill>
            </a:ln>
          </p:spPr>
          <p:txBody>
            <a:bodyPr wrap="square" lIns="0" tIns="0" rIns="0" bIns="0" rtlCol="0"/>
            <a:lstStyle/>
            <a:p>
              <a:endParaRPr lang="en-CA" noProof="0"/>
            </a:p>
          </p:txBody>
        </p:sp>
        <p:sp>
          <p:nvSpPr>
            <p:cNvPr id="75" name="object 75"/>
            <p:cNvSpPr/>
            <p:nvPr/>
          </p:nvSpPr>
          <p:spPr>
            <a:xfrm>
              <a:off x="8817991" y="2324607"/>
              <a:ext cx="1638935" cy="1076325"/>
            </a:xfrm>
            <a:custGeom>
              <a:avLst/>
              <a:gdLst/>
              <a:ahLst/>
              <a:cxnLst/>
              <a:rect l="l" t="t" r="r" b="b"/>
              <a:pathLst>
                <a:path w="1638933" h="1076325">
                  <a:moveTo>
                    <a:pt x="0" y="1076325"/>
                  </a:moveTo>
                  <a:lnTo>
                    <a:pt x="1638680" y="0"/>
                  </a:lnTo>
                </a:path>
              </a:pathLst>
            </a:custGeom>
            <a:ln w="12700">
              <a:solidFill>
                <a:srgbClr val="000000"/>
              </a:solidFill>
            </a:ln>
          </p:spPr>
          <p:txBody>
            <a:bodyPr wrap="square" lIns="0" tIns="0" rIns="0" bIns="0" rtlCol="0"/>
            <a:lstStyle/>
            <a:p>
              <a:endParaRPr lang="en-CA" noProof="0"/>
            </a:p>
          </p:txBody>
        </p:sp>
      </p:grpSp>
      <p:sp>
        <p:nvSpPr>
          <p:cNvPr id="76" name="object 76"/>
          <p:cNvSpPr txBox="1">
            <a:spLocks noGrp="1"/>
          </p:cNvSpPr>
          <p:nvPr>
            <p:ph type="sldNum" sz="quarter" idx="7"/>
            <p:custDataLst>
              <p:tags r:id="rId2"/>
            </p:custDataLst>
          </p:nvPr>
        </p:nvSpPr>
        <p:spPr>
          <a:xfrm>
            <a:off x="0" y="0"/>
            <a:ext cx="0" cy="307777"/>
          </a:xfrm>
          <a:prstGeom prst="rect">
            <a:avLst/>
          </a:prstGeom>
        </p:spPr>
        <p:txBody>
          <a:bodyPr vert="horz" wrap="square" lIns="0" tIns="0" rIns="0" bIns="0" rtlCol="0">
            <a:spAutoFit/>
          </a:bodyPr>
          <a:lstStyle/>
          <a:p>
            <a:pPr marL="67945">
              <a:lnSpc>
                <a:spcPct val="100000"/>
              </a:lnSpc>
            </a:pPr>
            <a:fld id="{81D60167-4931-47E6-BA6A-407CBD079E47}" type="slidenum">
              <a:rPr lang="fr-CA" spc="-25" noProof="0" smtClean="0">
                <a:solidFill>
                  <a:srgbClr val="FFFFFF"/>
                </a:solidFill>
              </a:rPr>
              <a:t>15</a:t>
            </a:fld>
            <a:endParaRPr lang="fr-CA" spc="-25" noProof="0">
              <a:solidFill>
                <a:srgbClr val="FFFFFF"/>
              </a:solidFill>
            </a:endParaRPr>
          </a:p>
        </p:txBody>
      </p:sp>
      <p:sp>
        <p:nvSpPr>
          <p:cNvPr id="6" name="Text Placeholder 10">
            <a:extLst>
              <a:ext uri="{FF2B5EF4-FFF2-40B4-BE49-F238E27FC236}">
                <a16:creationId xmlns:a16="http://schemas.microsoft.com/office/drawing/2014/main" id="{6958D671-1A01-D11A-B286-86526279EC25}"/>
              </a:ext>
            </a:extLst>
          </p:cNvPr>
          <p:cNvSpPr txBox="1">
            <a:spLocks/>
          </p:cNvSpPr>
          <p:nvPr>
            <p:custDataLst>
              <p:tags r:id="rId3"/>
            </p:custDataLst>
          </p:nvPr>
        </p:nvSpPr>
        <p:spPr>
          <a:xfrm>
            <a:off x="398244" y="275325"/>
            <a:ext cx="10336438" cy="463312"/>
          </a:xfrm>
          <a:prstGeom prst="rect">
            <a:avLst/>
          </a:prstGeom>
          <a:noFill/>
        </p:spPr>
        <p:txBody>
          <a:bodyPr lIns="0" tIns="108000" rIns="108000" bIns="108000" anchor="ctr">
            <a:noAutofit/>
          </a:bodyPr>
          <a:lstStyle>
            <a:defPPr marR="0" lvl="0" algn="l" rtl="0">
              <a:lnSpc>
                <a:spcPct val="100000"/>
              </a:lnSpc>
              <a:spcBef>
                <a:spcPct val="0"/>
              </a:spcBef>
              <a:spcAft>
                <a:spcPct val="0"/>
              </a:spcAft>
            </a:defPPr>
            <a:lvl1pPr marL="0" marR="0" lvl="0" indent="0" algn="l" rtl="0">
              <a:lnSpc>
                <a:spcPct val="100000"/>
              </a:lnSpc>
              <a:spcBef>
                <a:spcPct val="0"/>
              </a:spcBef>
              <a:spcAft>
                <a:spcPct val="0"/>
              </a:spcAft>
              <a:buClr>
                <a:srgbClr val="000000"/>
              </a:buClr>
              <a:buFont typeface="Arial"/>
              <a:buNone/>
              <a:defRPr sz="3600" b="0" i="0" u="none" strike="noStrike" cap="none" spc="-150">
                <a:solidFill>
                  <a:schemeClr val="accent1"/>
                </a:solidFill>
                <a:latin typeface="Canada Bold" pitchFamily="2" charset="0"/>
                <a:ea typeface="Arial"/>
                <a:cs typeface="Arial" panose="020B0604020202020204" pitchFamily="34" charset="0"/>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ct val="0"/>
              </a:spcBef>
              <a:spcAft>
                <a:spcPct val="0"/>
              </a:spcAft>
              <a:buClr>
                <a:srgbClr val="000000"/>
              </a:buClr>
              <a:buSzTx/>
              <a:buFont typeface="Arial"/>
              <a:buNone/>
              <a:tabLst/>
              <a:defRPr/>
            </a:pPr>
            <a:r>
              <a:rPr kumimoji="0" lang="fr-FR" sz="3200" b="1" i="0" u="none" strike="noStrike" kern="0" cap="none" spc="-150" normalizeH="0" baseline="0" noProof="0">
                <a:ln>
                  <a:noFill/>
                </a:ln>
                <a:solidFill>
                  <a:srgbClr val="E60013"/>
                </a:solidFill>
                <a:effectLst/>
                <a:uLnTx/>
                <a:uFillTx/>
                <a:latin typeface="Canada Bold" pitchFamily="2" charset="0"/>
                <a:cs typeface="Arial" panose="020B0604020202020204" pitchFamily="34" charset="0"/>
                <a:sym typeface="Arial"/>
              </a:rPr>
              <a:t>SEGMENTATION DE LA POPULATION DANS 10 MARCHÉS PRINCIPAUX</a:t>
            </a:r>
            <a:endParaRPr kumimoji="0" lang="fr-CA" sz="3200" b="1" i="0" u="none" strike="noStrike" kern="0" cap="none" spc="-150" normalizeH="0" baseline="0" noProof="0">
              <a:ln>
                <a:noFill/>
              </a:ln>
              <a:solidFill>
                <a:srgbClr val="E60013"/>
              </a:solidFill>
              <a:effectLst/>
              <a:uLnTx/>
              <a:uFillTx/>
              <a:latin typeface="Canada Bold" pitchFamily="2" charset="0"/>
              <a:cs typeface="Arial" panose="020B0604020202020204" pitchFamily="34" charset="0"/>
              <a:sym typeface="Arial"/>
            </a:endParaRPr>
          </a:p>
        </p:txBody>
      </p:sp>
    </p:spTree>
    <p:extLst>
      <p:ext uri="{BB962C8B-B14F-4D97-AF65-F5344CB8AC3E}">
        <p14:creationId xmlns:p14="http://schemas.microsoft.com/office/powerpoint/2010/main" val="3167833159"/>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2D5B7D77-5084-2949-F72A-199BA9782CF2}"/>
              </a:ext>
            </a:extLst>
          </p:cNvPr>
          <p:cNvSpPr>
            <a:spLocks noGrp="1"/>
          </p:cNvSpPr>
          <p:nvPr>
            <p:ph type="body" idx="4"/>
            <p:custDataLst>
              <p:tags r:id="rId1"/>
            </p:custDataLst>
          </p:nvPr>
        </p:nvSpPr>
        <p:spPr/>
        <p:txBody>
          <a:bodyPr/>
          <a:lstStyle/>
          <a:p>
            <a:r>
              <a:rPr lang="fr-CA" noProof="0">
                <a:latin typeface="Canada Bold" pitchFamily="2" charset="0"/>
              </a:rPr>
              <a:t>Sept types de voyageurs</a:t>
            </a:r>
          </a:p>
        </p:txBody>
      </p:sp>
      <p:sp>
        <p:nvSpPr>
          <p:cNvPr id="2" name="TextBox 1">
            <a:extLst>
              <a:ext uri="{FF2B5EF4-FFF2-40B4-BE49-F238E27FC236}">
                <a16:creationId xmlns:a16="http://schemas.microsoft.com/office/drawing/2014/main" id="{404FAA8C-2450-5CB3-8544-93CD83309D0A}"/>
              </a:ext>
            </a:extLst>
          </p:cNvPr>
          <p:cNvSpPr txBox="1"/>
          <p:nvPr>
            <p:custDataLst>
              <p:tags r:id="rId2"/>
            </p:custDataLst>
          </p:nvPr>
        </p:nvSpPr>
        <p:spPr>
          <a:xfrm>
            <a:off x="615462" y="958788"/>
            <a:ext cx="3824653" cy="304800"/>
          </a:xfrm>
          <a:prstGeom prst="rect">
            <a:avLst/>
          </a:prstGeom>
          <a:noFill/>
        </p:spPr>
        <p:txBody>
          <a:bodyPr wrap="square" rtlCol="0">
            <a:spAutoFit/>
          </a:bodyPr>
          <a:lstStyle/>
          <a:p>
            <a:r>
              <a:rPr lang="fr-CA" noProof="0"/>
              <a:t>Suivez en parallèle dans votre document.</a:t>
            </a:r>
          </a:p>
        </p:txBody>
      </p:sp>
      <p:pic>
        <p:nvPicPr>
          <p:cNvPr id="7" name="Picture 6" descr="A diagram of different symbols&#10;&#10;AI-generated content may be incorrect.">
            <a:extLst>
              <a:ext uri="{FF2B5EF4-FFF2-40B4-BE49-F238E27FC236}">
                <a16:creationId xmlns:a16="http://schemas.microsoft.com/office/drawing/2014/main" id="{BB7E4850-6B78-5014-7EC7-DCF856E14991}"/>
              </a:ext>
            </a:extLst>
          </p:cNvPr>
          <p:cNvPicPr>
            <a:picLocks noChangeAspect="1"/>
          </p:cNvPicPr>
          <p:nvPr/>
        </p:nvPicPr>
        <p:blipFill>
          <a:blip r:embed="rId5"/>
          <a:stretch>
            <a:fillRect/>
          </a:stretch>
        </p:blipFill>
        <p:spPr>
          <a:xfrm>
            <a:off x="2905374" y="1417231"/>
            <a:ext cx="6381251" cy="4614815"/>
          </a:xfrm>
          <a:prstGeom prst="rect">
            <a:avLst/>
          </a:prstGeom>
        </p:spPr>
      </p:pic>
    </p:spTree>
    <p:extLst>
      <p:ext uri="{BB962C8B-B14F-4D97-AF65-F5344CB8AC3E}">
        <p14:creationId xmlns:p14="http://schemas.microsoft.com/office/powerpoint/2010/main" val="2916431754"/>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0972165B-B359-658E-596E-3D7A2B8C2D55}"/>
              </a:ext>
            </a:extLst>
          </p:cNvPr>
          <p:cNvSpPr>
            <a:spLocks noGrp="1"/>
          </p:cNvSpPr>
          <p:nvPr>
            <p:ph type="body" idx="6"/>
            <p:custDataLst>
              <p:tags r:id="rId1"/>
            </p:custDataLst>
          </p:nvPr>
        </p:nvSpPr>
        <p:spPr>
          <a:xfrm>
            <a:off x="288000" y="1154244"/>
            <a:ext cx="6515756" cy="3890952"/>
          </a:xfrm>
        </p:spPr>
        <p:txBody>
          <a:bodyPr/>
          <a:lstStyle/>
          <a:p>
            <a:pPr>
              <a:buSzTx/>
              <a:buFont typeface="Arial" panose="020B0604020202020204" pitchFamily="34" charset="0"/>
              <a:buChar char="•"/>
            </a:pPr>
            <a:r>
              <a:rPr lang="fr-CA" sz="2800">
                <a:latin typeface="+mn-lt"/>
              </a:rPr>
              <a:t>Chacun des sept profils de voyageurs contient 14 pages de renseignements détaillés pour éclairer la prise de décision.</a:t>
            </a:r>
          </a:p>
          <a:p>
            <a:pPr marL="228600" indent="0">
              <a:buSzTx/>
            </a:pPr>
            <a:endParaRPr lang="fr-CA" sz="2800">
              <a:latin typeface="+mn-lt"/>
            </a:endParaRPr>
          </a:p>
          <a:p>
            <a:pPr>
              <a:buSzTx/>
              <a:buFont typeface="Arial" panose="020B0604020202020204" pitchFamily="34" charset="0"/>
              <a:buChar char="•"/>
            </a:pPr>
            <a:r>
              <a:rPr lang="fr-CA" sz="2800">
                <a:latin typeface="+mn-lt"/>
              </a:rPr>
              <a:t>Les tableaux de données sont disponibles pour les partenaires disposant d’abonnements payants au Consortium de données touristiques canadiennes de Destination Canada et présentent des analyses supplémentaires adaptées à vos besoins.</a:t>
            </a:r>
          </a:p>
        </p:txBody>
      </p:sp>
      <p:sp>
        <p:nvSpPr>
          <p:cNvPr id="9" name="Text Placeholder 8">
            <a:extLst>
              <a:ext uri="{FF2B5EF4-FFF2-40B4-BE49-F238E27FC236}">
                <a16:creationId xmlns:a16="http://schemas.microsoft.com/office/drawing/2014/main" id="{ED088EAA-62D0-73BE-3B7A-E130455FD699}"/>
              </a:ext>
            </a:extLst>
          </p:cNvPr>
          <p:cNvSpPr>
            <a:spLocks noGrp="1"/>
          </p:cNvSpPr>
          <p:nvPr>
            <p:ph type="body" idx="8"/>
            <p:custDataLst>
              <p:tags r:id="rId2"/>
            </p:custDataLst>
          </p:nvPr>
        </p:nvSpPr>
        <p:spPr/>
        <p:txBody>
          <a:bodyPr/>
          <a:lstStyle/>
          <a:p>
            <a:r>
              <a:rPr lang="fr-CA">
                <a:latin typeface="Canada Bold" pitchFamily="2"/>
              </a:rPr>
              <a:t>RENSEIGNEMENTS PRÉCIEUX</a:t>
            </a:r>
          </a:p>
        </p:txBody>
      </p:sp>
      <p:pic>
        <p:nvPicPr>
          <p:cNvPr id="10" name="Picture Placeholder 9" descr="A screenshot of a phone&#10;&#10;AI-generated content may be incorrect.">
            <a:extLst>
              <a:ext uri="{FF2B5EF4-FFF2-40B4-BE49-F238E27FC236}">
                <a16:creationId xmlns:a16="http://schemas.microsoft.com/office/drawing/2014/main" id="{B42A17B4-D941-C332-DADD-6E39F6248149}"/>
              </a:ext>
            </a:extLst>
          </p:cNvPr>
          <p:cNvPicPr>
            <a:picLocks noGrp="1" noChangeAspect="1"/>
          </p:cNvPicPr>
          <p:nvPr>
            <p:ph type="pic" idx="2"/>
          </p:nvPr>
        </p:nvPicPr>
        <p:blipFill>
          <a:blip r:embed="rId5"/>
          <a:srcRect l="64" r="64"/>
          <a:stretch>
            <a:fillRect/>
          </a:stretch>
        </p:blipFill>
        <p:spPr/>
      </p:pic>
    </p:spTree>
    <p:extLst>
      <p:ext uri="{BB962C8B-B14F-4D97-AF65-F5344CB8AC3E}">
        <p14:creationId xmlns:p14="http://schemas.microsoft.com/office/powerpoint/2010/main" val="2378236772"/>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911C9C2-E90E-371D-3A5A-3657AE87AF20}"/>
              </a:ext>
            </a:extLst>
          </p:cNvPr>
          <p:cNvSpPr>
            <a:spLocks noGrp="1"/>
          </p:cNvSpPr>
          <p:nvPr>
            <p:ph type="pic" idx="2"/>
            <p:custDataLst>
              <p:tags r:id="rId1"/>
            </p:custDataLst>
          </p:nvPr>
        </p:nvSpPr>
        <p:spPr/>
        <p:txBody>
          <a:bodyPr/>
          <a:lstStyle/>
          <a:p>
            <a:endParaRPr lang="en-CA" noProof="0"/>
          </a:p>
        </p:txBody>
      </p:sp>
      <p:sp>
        <p:nvSpPr>
          <p:cNvPr id="3" name="Text Placeholder 2">
            <a:extLst>
              <a:ext uri="{FF2B5EF4-FFF2-40B4-BE49-F238E27FC236}">
                <a16:creationId xmlns:a16="http://schemas.microsoft.com/office/drawing/2014/main" id="{4EC7ACA6-72FF-3EEB-CE05-A9920114D7BD}"/>
              </a:ext>
            </a:extLst>
          </p:cNvPr>
          <p:cNvSpPr>
            <a:spLocks noGrp="1"/>
          </p:cNvSpPr>
          <p:nvPr>
            <p:ph type="body" idx="1"/>
            <p:custDataLst>
              <p:tags r:id="rId2"/>
            </p:custDataLst>
          </p:nvPr>
        </p:nvSpPr>
        <p:spPr/>
        <p:txBody>
          <a:bodyPr/>
          <a:lstStyle/>
          <a:p>
            <a:endParaRPr lang="fr-CA" noProof="0"/>
          </a:p>
        </p:txBody>
      </p:sp>
      <p:sp>
        <p:nvSpPr>
          <p:cNvPr id="5" name="Text Placeholder 4">
            <a:extLst>
              <a:ext uri="{FF2B5EF4-FFF2-40B4-BE49-F238E27FC236}">
                <a16:creationId xmlns:a16="http://schemas.microsoft.com/office/drawing/2014/main" id="{89650294-ABFF-F6E6-94D2-1E96FDB36196}"/>
              </a:ext>
            </a:extLst>
          </p:cNvPr>
          <p:cNvSpPr>
            <a:spLocks noGrp="1"/>
          </p:cNvSpPr>
          <p:nvPr>
            <p:ph type="body" idx="4"/>
            <p:custDataLst>
              <p:tags r:id="rId3"/>
            </p:custDataLst>
          </p:nvPr>
        </p:nvSpPr>
        <p:spPr/>
        <p:txBody>
          <a:bodyPr>
            <a:normAutofit fontScale="25000" lnSpcReduction="20000"/>
          </a:bodyPr>
          <a:lstStyle/>
          <a:p>
            <a:endParaRPr lang="fr-CA" noProof="0"/>
          </a:p>
        </p:txBody>
      </p:sp>
      <p:sp>
        <p:nvSpPr>
          <p:cNvPr id="6" name="Text Placeholder 5">
            <a:extLst>
              <a:ext uri="{FF2B5EF4-FFF2-40B4-BE49-F238E27FC236}">
                <a16:creationId xmlns:a16="http://schemas.microsoft.com/office/drawing/2014/main" id="{3A50B6E4-F203-AA02-F55E-605F5CE1E3F2}"/>
              </a:ext>
            </a:extLst>
          </p:cNvPr>
          <p:cNvSpPr>
            <a:spLocks noGrp="1"/>
          </p:cNvSpPr>
          <p:nvPr>
            <p:ph type="body" idx="5"/>
            <p:custDataLst>
              <p:tags r:id="rId4"/>
            </p:custDataLst>
          </p:nvPr>
        </p:nvSpPr>
        <p:spPr/>
        <p:txBody>
          <a:bodyPr/>
          <a:lstStyle/>
          <a:p>
            <a:endParaRPr lang="fr-CA" noProof="0"/>
          </a:p>
        </p:txBody>
      </p:sp>
      <p:sp>
        <p:nvSpPr>
          <p:cNvPr id="9" name="Text Placeholder 8">
            <a:extLst>
              <a:ext uri="{FF2B5EF4-FFF2-40B4-BE49-F238E27FC236}">
                <a16:creationId xmlns:a16="http://schemas.microsoft.com/office/drawing/2014/main" id="{8AADABAE-2862-D8C3-F8D4-88B8F7F190AB}"/>
              </a:ext>
            </a:extLst>
          </p:cNvPr>
          <p:cNvSpPr>
            <a:spLocks noGrp="1"/>
          </p:cNvSpPr>
          <p:nvPr>
            <p:ph type="body" idx="8"/>
            <p:custDataLst>
              <p:tags r:id="rId5"/>
            </p:custDataLst>
          </p:nvPr>
        </p:nvSpPr>
        <p:spPr/>
        <p:txBody>
          <a:bodyPr/>
          <a:lstStyle/>
          <a:p>
            <a:r>
              <a:rPr lang="fr-CA" noProof="0">
                <a:latin typeface="Canada Bold" pitchFamily="2" charset="0"/>
              </a:rPr>
              <a:t>Explorateurs plein air</a:t>
            </a:r>
          </a:p>
        </p:txBody>
      </p:sp>
      <p:grpSp>
        <p:nvGrpSpPr>
          <p:cNvPr id="11" name="object 3">
            <a:extLst>
              <a:ext uri="{FF2B5EF4-FFF2-40B4-BE49-F238E27FC236}">
                <a16:creationId xmlns:a16="http://schemas.microsoft.com/office/drawing/2014/main" id="{8025055A-EF28-65E9-8665-BCAB0131143A}"/>
              </a:ext>
            </a:extLst>
          </p:cNvPr>
          <p:cNvGrpSpPr/>
          <p:nvPr>
            <p:custDataLst>
              <p:tags r:id="rId6"/>
            </p:custDataLst>
          </p:nvPr>
        </p:nvGrpSpPr>
        <p:grpSpPr>
          <a:xfrm>
            <a:off x="6814346" y="-1"/>
            <a:ext cx="5403850" cy="6858000"/>
            <a:chOff x="6788150" y="-3"/>
            <a:chExt cx="5403850" cy="6858000"/>
          </a:xfrm>
        </p:grpSpPr>
        <p:pic>
          <p:nvPicPr>
            <p:cNvPr id="12" name="object 4">
              <a:extLst>
                <a:ext uri="{FF2B5EF4-FFF2-40B4-BE49-F238E27FC236}">
                  <a16:creationId xmlns:a16="http://schemas.microsoft.com/office/drawing/2014/main" id="{95A156F5-CC33-3F92-18B5-D60EF812F0A6}"/>
                </a:ext>
              </a:extLst>
            </p:cNvPr>
            <p:cNvPicPr/>
            <p:nvPr/>
          </p:nvPicPr>
          <p:blipFill>
            <a:blip r:embed="rId19">
              <a:extLst>
                <a:ext uri="{28A0092B-C50C-407E-A947-70E740481C1C}">
                  <a14:useLocalDpi xmlns:a14="http://schemas.microsoft.com/office/drawing/2010/main"/>
                </a:ext>
              </a:extLst>
            </a:blip>
            <a:stretch>
              <a:fillRect/>
            </a:stretch>
          </p:blipFill>
          <p:spPr>
            <a:xfrm>
              <a:off x="6788150" y="-3"/>
              <a:ext cx="5403850" cy="6858002"/>
            </a:xfrm>
            <a:prstGeom prst="rect">
              <a:avLst/>
            </a:prstGeom>
          </p:spPr>
        </p:pic>
        <p:pic>
          <p:nvPicPr>
            <p:cNvPr id="13" name="object 5">
              <a:extLst>
                <a:ext uri="{FF2B5EF4-FFF2-40B4-BE49-F238E27FC236}">
                  <a16:creationId xmlns:a16="http://schemas.microsoft.com/office/drawing/2014/main" id="{6DF6DEA1-02C6-9881-467C-2EAAE2621B15}"/>
                </a:ext>
              </a:extLst>
            </p:cNvPr>
            <p:cNvPicPr/>
            <p:nvPr/>
          </p:nvPicPr>
          <p:blipFill>
            <a:blip r:embed="rId20">
              <a:extLst>
                <a:ext uri="{28A0092B-C50C-407E-A947-70E740481C1C}">
                  <a14:useLocalDpi xmlns:a14="http://schemas.microsoft.com/office/drawing/2010/main"/>
                </a:ext>
              </a:extLst>
            </a:blip>
            <a:stretch>
              <a:fillRect/>
            </a:stretch>
          </p:blipFill>
          <p:spPr>
            <a:xfrm>
              <a:off x="8133649" y="6428077"/>
              <a:ext cx="223945" cy="205283"/>
            </a:xfrm>
            <a:prstGeom prst="rect">
              <a:avLst/>
            </a:prstGeom>
          </p:spPr>
        </p:pic>
        <p:sp>
          <p:nvSpPr>
            <p:cNvPr id="14" name="object 6">
              <a:extLst>
                <a:ext uri="{FF2B5EF4-FFF2-40B4-BE49-F238E27FC236}">
                  <a16:creationId xmlns:a16="http://schemas.microsoft.com/office/drawing/2014/main" id="{ED2DFFB9-D611-3FFB-C991-058297B4A5DD}"/>
                </a:ext>
              </a:extLst>
            </p:cNvPr>
            <p:cNvSpPr/>
            <p:nvPr/>
          </p:nvSpPr>
          <p:spPr>
            <a:xfrm>
              <a:off x="8386686" y="6440842"/>
              <a:ext cx="647065" cy="182245"/>
            </a:xfrm>
            <a:custGeom>
              <a:avLst/>
              <a:gdLst/>
              <a:ahLst/>
              <a:cxnLst/>
              <a:rect l="l" t="t" r="r" b="b"/>
              <a:pathLst>
                <a:path w="647065" h="182245">
                  <a:moveTo>
                    <a:pt x="65798" y="31305"/>
                  </a:moveTo>
                  <a:lnTo>
                    <a:pt x="63106" y="18288"/>
                  </a:lnTo>
                  <a:lnTo>
                    <a:pt x="58750" y="12750"/>
                  </a:lnTo>
                  <a:lnTo>
                    <a:pt x="55676" y="8839"/>
                  </a:lnTo>
                  <a:lnTo>
                    <a:pt x="50609" y="6261"/>
                  </a:lnTo>
                  <a:lnTo>
                    <a:pt x="50609" y="31305"/>
                  </a:lnTo>
                  <a:lnTo>
                    <a:pt x="49428" y="39103"/>
                  </a:lnTo>
                  <a:lnTo>
                    <a:pt x="45872" y="44945"/>
                  </a:lnTo>
                  <a:lnTo>
                    <a:pt x="39941" y="48602"/>
                  </a:lnTo>
                  <a:lnTo>
                    <a:pt x="31635" y="49872"/>
                  </a:lnTo>
                  <a:lnTo>
                    <a:pt x="22771" y="49872"/>
                  </a:lnTo>
                  <a:lnTo>
                    <a:pt x="22771" y="12750"/>
                  </a:lnTo>
                  <a:lnTo>
                    <a:pt x="31635" y="12750"/>
                  </a:lnTo>
                  <a:lnTo>
                    <a:pt x="39408" y="13855"/>
                  </a:lnTo>
                  <a:lnTo>
                    <a:pt x="45389" y="17246"/>
                  </a:lnTo>
                  <a:lnTo>
                    <a:pt x="49250" y="23025"/>
                  </a:lnTo>
                  <a:lnTo>
                    <a:pt x="50609" y="31305"/>
                  </a:lnTo>
                  <a:lnTo>
                    <a:pt x="50609" y="6261"/>
                  </a:lnTo>
                  <a:lnTo>
                    <a:pt x="44437" y="3098"/>
                  </a:lnTo>
                  <a:lnTo>
                    <a:pt x="30365" y="1155"/>
                  </a:lnTo>
                  <a:lnTo>
                    <a:pt x="7594" y="1155"/>
                  </a:lnTo>
                  <a:lnTo>
                    <a:pt x="7594" y="61468"/>
                  </a:lnTo>
                  <a:lnTo>
                    <a:pt x="30365" y="61468"/>
                  </a:lnTo>
                  <a:lnTo>
                    <a:pt x="44983" y="59524"/>
                  </a:lnTo>
                  <a:lnTo>
                    <a:pt x="56146" y="53784"/>
                  </a:lnTo>
                  <a:lnTo>
                    <a:pt x="59105" y="49872"/>
                  </a:lnTo>
                  <a:lnTo>
                    <a:pt x="63284" y="44335"/>
                  </a:lnTo>
                  <a:lnTo>
                    <a:pt x="65798" y="31305"/>
                  </a:lnTo>
                  <a:close/>
                </a:path>
                <a:path w="647065" h="182245">
                  <a:moveTo>
                    <a:pt x="93624" y="169329"/>
                  </a:moveTo>
                  <a:lnTo>
                    <a:pt x="84772" y="151930"/>
                  </a:lnTo>
                  <a:lnTo>
                    <a:pt x="80073" y="156006"/>
                  </a:lnTo>
                  <a:lnTo>
                    <a:pt x="73698" y="159321"/>
                  </a:lnTo>
                  <a:lnTo>
                    <a:pt x="65913" y="161556"/>
                  </a:lnTo>
                  <a:lnTo>
                    <a:pt x="56934" y="162369"/>
                  </a:lnTo>
                  <a:lnTo>
                    <a:pt x="45059" y="160426"/>
                  </a:lnTo>
                  <a:lnTo>
                    <a:pt x="34950" y="154686"/>
                  </a:lnTo>
                  <a:lnTo>
                    <a:pt x="27940" y="145249"/>
                  </a:lnTo>
                  <a:lnTo>
                    <a:pt x="25311" y="132219"/>
                  </a:lnTo>
                  <a:lnTo>
                    <a:pt x="27584" y="119189"/>
                  </a:lnTo>
                  <a:lnTo>
                    <a:pt x="34010" y="109740"/>
                  </a:lnTo>
                  <a:lnTo>
                    <a:pt x="43992" y="104000"/>
                  </a:lnTo>
                  <a:lnTo>
                    <a:pt x="56934" y="102057"/>
                  </a:lnTo>
                  <a:lnTo>
                    <a:pt x="66598" y="103187"/>
                  </a:lnTo>
                  <a:lnTo>
                    <a:pt x="74498" y="105829"/>
                  </a:lnTo>
                  <a:lnTo>
                    <a:pt x="80251" y="108915"/>
                  </a:lnTo>
                  <a:lnTo>
                    <a:pt x="83502" y="111340"/>
                  </a:lnTo>
                  <a:lnTo>
                    <a:pt x="91097" y="92773"/>
                  </a:lnTo>
                  <a:lnTo>
                    <a:pt x="87515" y="90170"/>
                  </a:lnTo>
                  <a:lnTo>
                    <a:pt x="80505" y="86690"/>
                  </a:lnTo>
                  <a:lnTo>
                    <a:pt x="69926" y="83642"/>
                  </a:lnTo>
                  <a:lnTo>
                    <a:pt x="55676" y="82346"/>
                  </a:lnTo>
                  <a:lnTo>
                    <a:pt x="33629" y="85725"/>
                  </a:lnTo>
                  <a:lnTo>
                    <a:pt x="15976" y="95529"/>
                  </a:lnTo>
                  <a:lnTo>
                    <a:pt x="4254" y="111213"/>
                  </a:lnTo>
                  <a:lnTo>
                    <a:pt x="0" y="132219"/>
                  </a:lnTo>
                  <a:lnTo>
                    <a:pt x="4254" y="153212"/>
                  </a:lnTo>
                  <a:lnTo>
                    <a:pt x="15976" y="168897"/>
                  </a:lnTo>
                  <a:lnTo>
                    <a:pt x="33629" y="178701"/>
                  </a:lnTo>
                  <a:lnTo>
                    <a:pt x="55676" y="182079"/>
                  </a:lnTo>
                  <a:lnTo>
                    <a:pt x="69964" y="180911"/>
                  </a:lnTo>
                  <a:lnTo>
                    <a:pt x="80822" y="177876"/>
                  </a:lnTo>
                  <a:lnTo>
                    <a:pt x="88582" y="173774"/>
                  </a:lnTo>
                  <a:lnTo>
                    <a:pt x="93624" y="169329"/>
                  </a:lnTo>
                  <a:close/>
                </a:path>
                <a:path w="647065" h="182245">
                  <a:moveTo>
                    <a:pt x="120192" y="49872"/>
                  </a:moveTo>
                  <a:lnTo>
                    <a:pt x="92367" y="49872"/>
                  </a:lnTo>
                  <a:lnTo>
                    <a:pt x="92367" y="35953"/>
                  </a:lnTo>
                  <a:lnTo>
                    <a:pt x="117665" y="35953"/>
                  </a:lnTo>
                  <a:lnTo>
                    <a:pt x="117665" y="25514"/>
                  </a:lnTo>
                  <a:lnTo>
                    <a:pt x="92367" y="25514"/>
                  </a:lnTo>
                  <a:lnTo>
                    <a:pt x="92367" y="11595"/>
                  </a:lnTo>
                  <a:lnTo>
                    <a:pt x="118935" y="11595"/>
                  </a:lnTo>
                  <a:lnTo>
                    <a:pt x="118935" y="1155"/>
                  </a:lnTo>
                  <a:lnTo>
                    <a:pt x="77177" y="1155"/>
                  </a:lnTo>
                  <a:lnTo>
                    <a:pt x="77177" y="61468"/>
                  </a:lnTo>
                  <a:lnTo>
                    <a:pt x="120192" y="61468"/>
                  </a:lnTo>
                  <a:lnTo>
                    <a:pt x="120192" y="49872"/>
                  </a:lnTo>
                  <a:close/>
                </a:path>
                <a:path w="647065" h="182245">
                  <a:moveTo>
                    <a:pt x="179666" y="42913"/>
                  </a:moveTo>
                  <a:lnTo>
                    <a:pt x="174917" y="31407"/>
                  </a:lnTo>
                  <a:lnTo>
                    <a:pt x="164477" y="25654"/>
                  </a:lnTo>
                  <a:lnTo>
                    <a:pt x="154038" y="21869"/>
                  </a:lnTo>
                  <a:lnTo>
                    <a:pt x="149301" y="16230"/>
                  </a:lnTo>
                  <a:lnTo>
                    <a:pt x="149301" y="12750"/>
                  </a:lnTo>
                  <a:lnTo>
                    <a:pt x="153098" y="10439"/>
                  </a:lnTo>
                  <a:lnTo>
                    <a:pt x="161950" y="10439"/>
                  </a:lnTo>
                  <a:lnTo>
                    <a:pt x="168275" y="12750"/>
                  </a:lnTo>
                  <a:lnTo>
                    <a:pt x="172072" y="16230"/>
                  </a:lnTo>
                  <a:lnTo>
                    <a:pt x="178396" y="6959"/>
                  </a:lnTo>
                  <a:lnTo>
                    <a:pt x="174599" y="3479"/>
                  </a:lnTo>
                  <a:lnTo>
                    <a:pt x="165747" y="0"/>
                  </a:lnTo>
                  <a:lnTo>
                    <a:pt x="156895" y="0"/>
                  </a:lnTo>
                  <a:lnTo>
                    <a:pt x="147993" y="1270"/>
                  </a:lnTo>
                  <a:lnTo>
                    <a:pt x="140754" y="4927"/>
                  </a:lnTo>
                  <a:lnTo>
                    <a:pt x="135890" y="10756"/>
                  </a:lnTo>
                  <a:lnTo>
                    <a:pt x="134112" y="18554"/>
                  </a:lnTo>
                  <a:lnTo>
                    <a:pt x="138861" y="29578"/>
                  </a:lnTo>
                  <a:lnTo>
                    <a:pt x="149301" y="35369"/>
                  </a:lnTo>
                  <a:lnTo>
                    <a:pt x="159740" y="39433"/>
                  </a:lnTo>
                  <a:lnTo>
                    <a:pt x="164477" y="45224"/>
                  </a:lnTo>
                  <a:lnTo>
                    <a:pt x="164477" y="48704"/>
                  </a:lnTo>
                  <a:lnTo>
                    <a:pt x="160680" y="51028"/>
                  </a:lnTo>
                  <a:lnTo>
                    <a:pt x="150558" y="51028"/>
                  </a:lnTo>
                  <a:lnTo>
                    <a:pt x="142976" y="48704"/>
                  </a:lnTo>
                  <a:lnTo>
                    <a:pt x="137909" y="44069"/>
                  </a:lnTo>
                  <a:lnTo>
                    <a:pt x="130314" y="53352"/>
                  </a:lnTo>
                  <a:lnTo>
                    <a:pt x="135318" y="56756"/>
                  </a:lnTo>
                  <a:lnTo>
                    <a:pt x="140919" y="59728"/>
                  </a:lnTo>
                  <a:lnTo>
                    <a:pt x="147218" y="61823"/>
                  </a:lnTo>
                  <a:lnTo>
                    <a:pt x="154355" y="62623"/>
                  </a:lnTo>
                  <a:lnTo>
                    <a:pt x="164185" y="61341"/>
                  </a:lnTo>
                  <a:lnTo>
                    <a:pt x="172237" y="57556"/>
                  </a:lnTo>
                  <a:lnTo>
                    <a:pt x="177673" y="51371"/>
                  </a:lnTo>
                  <a:lnTo>
                    <a:pt x="179666" y="42913"/>
                  </a:lnTo>
                  <a:close/>
                </a:path>
                <a:path w="647065" h="182245">
                  <a:moveTo>
                    <a:pt x="207505" y="180924"/>
                  </a:moveTo>
                  <a:lnTo>
                    <a:pt x="200025" y="162369"/>
                  </a:lnTo>
                  <a:lnTo>
                    <a:pt x="192557" y="143814"/>
                  </a:lnTo>
                  <a:lnTo>
                    <a:pt x="178079" y="107861"/>
                  </a:lnTo>
                  <a:lnTo>
                    <a:pt x="168275" y="83502"/>
                  </a:lnTo>
                  <a:lnTo>
                    <a:pt x="168275" y="143814"/>
                  </a:lnTo>
                  <a:lnTo>
                    <a:pt x="141706" y="143814"/>
                  </a:lnTo>
                  <a:lnTo>
                    <a:pt x="154355" y="107861"/>
                  </a:lnTo>
                  <a:lnTo>
                    <a:pt x="168275" y="143814"/>
                  </a:lnTo>
                  <a:lnTo>
                    <a:pt x="168275" y="83502"/>
                  </a:lnTo>
                  <a:lnTo>
                    <a:pt x="141706" y="83502"/>
                  </a:lnTo>
                  <a:lnTo>
                    <a:pt x="102489" y="180924"/>
                  </a:lnTo>
                  <a:lnTo>
                    <a:pt x="127787" y="180924"/>
                  </a:lnTo>
                  <a:lnTo>
                    <a:pt x="135382" y="162369"/>
                  </a:lnTo>
                  <a:lnTo>
                    <a:pt x="173342" y="162369"/>
                  </a:lnTo>
                  <a:lnTo>
                    <a:pt x="180924" y="180924"/>
                  </a:lnTo>
                  <a:lnTo>
                    <a:pt x="207505" y="180924"/>
                  </a:lnTo>
                  <a:close/>
                </a:path>
                <a:path w="647065" h="182245">
                  <a:moveTo>
                    <a:pt x="235331" y="1155"/>
                  </a:moveTo>
                  <a:lnTo>
                    <a:pt x="185991" y="1155"/>
                  </a:lnTo>
                  <a:lnTo>
                    <a:pt x="185991" y="11595"/>
                  </a:lnTo>
                  <a:lnTo>
                    <a:pt x="203708" y="11595"/>
                  </a:lnTo>
                  <a:lnTo>
                    <a:pt x="203708" y="61468"/>
                  </a:lnTo>
                  <a:lnTo>
                    <a:pt x="217627" y="61468"/>
                  </a:lnTo>
                  <a:lnTo>
                    <a:pt x="217627" y="11595"/>
                  </a:lnTo>
                  <a:lnTo>
                    <a:pt x="235331" y="11595"/>
                  </a:lnTo>
                  <a:lnTo>
                    <a:pt x="235331" y="1155"/>
                  </a:lnTo>
                  <a:close/>
                </a:path>
                <a:path w="647065" h="182245">
                  <a:moveTo>
                    <a:pt x="263169" y="1155"/>
                  </a:moveTo>
                  <a:lnTo>
                    <a:pt x="249250" y="1155"/>
                  </a:lnTo>
                  <a:lnTo>
                    <a:pt x="249250" y="61468"/>
                  </a:lnTo>
                  <a:lnTo>
                    <a:pt x="263169" y="61468"/>
                  </a:lnTo>
                  <a:lnTo>
                    <a:pt x="263169" y="1155"/>
                  </a:lnTo>
                  <a:close/>
                </a:path>
                <a:path w="647065" h="182245">
                  <a:moveTo>
                    <a:pt x="316306" y="83502"/>
                  </a:moveTo>
                  <a:lnTo>
                    <a:pt x="292265" y="83502"/>
                  </a:lnTo>
                  <a:lnTo>
                    <a:pt x="292265" y="144970"/>
                  </a:lnTo>
                  <a:lnTo>
                    <a:pt x="246722" y="83502"/>
                  </a:lnTo>
                  <a:lnTo>
                    <a:pt x="220154" y="83502"/>
                  </a:lnTo>
                  <a:lnTo>
                    <a:pt x="220154" y="179768"/>
                  </a:lnTo>
                  <a:lnTo>
                    <a:pt x="244195" y="179768"/>
                  </a:lnTo>
                  <a:lnTo>
                    <a:pt x="244195" y="118300"/>
                  </a:lnTo>
                  <a:lnTo>
                    <a:pt x="291007" y="179768"/>
                  </a:lnTo>
                  <a:lnTo>
                    <a:pt x="316306" y="179768"/>
                  </a:lnTo>
                  <a:lnTo>
                    <a:pt x="316306" y="83502"/>
                  </a:lnTo>
                  <a:close/>
                </a:path>
                <a:path w="647065" h="182245">
                  <a:moveTo>
                    <a:pt x="340347" y="1155"/>
                  </a:moveTo>
                  <a:lnTo>
                    <a:pt x="325170" y="1155"/>
                  </a:lnTo>
                  <a:lnTo>
                    <a:pt x="325170" y="40589"/>
                  </a:lnTo>
                  <a:lnTo>
                    <a:pt x="297332" y="1155"/>
                  </a:lnTo>
                  <a:lnTo>
                    <a:pt x="280885" y="1155"/>
                  </a:lnTo>
                  <a:lnTo>
                    <a:pt x="280885" y="61468"/>
                  </a:lnTo>
                  <a:lnTo>
                    <a:pt x="294805" y="61468"/>
                  </a:lnTo>
                  <a:lnTo>
                    <a:pt x="294805" y="22034"/>
                  </a:lnTo>
                  <a:lnTo>
                    <a:pt x="323900" y="61468"/>
                  </a:lnTo>
                  <a:lnTo>
                    <a:pt x="340347" y="61468"/>
                  </a:lnTo>
                  <a:lnTo>
                    <a:pt x="340347" y="1155"/>
                  </a:lnTo>
                  <a:close/>
                </a:path>
                <a:path w="647065" h="182245">
                  <a:moveTo>
                    <a:pt x="414997" y="61468"/>
                  </a:moveTo>
                  <a:lnTo>
                    <a:pt x="409638" y="48704"/>
                  </a:lnTo>
                  <a:lnTo>
                    <a:pt x="405752" y="39433"/>
                  </a:lnTo>
                  <a:lnTo>
                    <a:pt x="395528" y="15074"/>
                  </a:lnTo>
                  <a:lnTo>
                    <a:pt x="390956" y="4191"/>
                  </a:lnTo>
                  <a:lnTo>
                    <a:pt x="390956" y="39433"/>
                  </a:lnTo>
                  <a:lnTo>
                    <a:pt x="373240" y="39433"/>
                  </a:lnTo>
                  <a:lnTo>
                    <a:pt x="382104" y="15074"/>
                  </a:lnTo>
                  <a:lnTo>
                    <a:pt x="390956" y="39433"/>
                  </a:lnTo>
                  <a:lnTo>
                    <a:pt x="390956" y="4191"/>
                  </a:lnTo>
                  <a:lnTo>
                    <a:pt x="389686" y="1155"/>
                  </a:lnTo>
                  <a:lnTo>
                    <a:pt x="373240" y="1155"/>
                  </a:lnTo>
                  <a:lnTo>
                    <a:pt x="349199" y="61468"/>
                  </a:lnTo>
                  <a:lnTo>
                    <a:pt x="364388" y="61468"/>
                  </a:lnTo>
                  <a:lnTo>
                    <a:pt x="369443" y="48704"/>
                  </a:lnTo>
                  <a:lnTo>
                    <a:pt x="394754" y="48704"/>
                  </a:lnTo>
                  <a:lnTo>
                    <a:pt x="399808" y="61468"/>
                  </a:lnTo>
                  <a:lnTo>
                    <a:pt x="414997" y="61468"/>
                  </a:lnTo>
                  <a:close/>
                </a:path>
                <a:path w="647065" h="182245">
                  <a:moveTo>
                    <a:pt x="435241" y="180924"/>
                  </a:moveTo>
                  <a:lnTo>
                    <a:pt x="427532" y="162369"/>
                  </a:lnTo>
                  <a:lnTo>
                    <a:pt x="419811" y="143814"/>
                  </a:lnTo>
                  <a:lnTo>
                    <a:pt x="404876" y="107861"/>
                  </a:lnTo>
                  <a:lnTo>
                    <a:pt x="394754" y="83502"/>
                  </a:lnTo>
                  <a:lnTo>
                    <a:pt x="394754" y="143814"/>
                  </a:lnTo>
                  <a:lnTo>
                    <a:pt x="368185" y="143814"/>
                  </a:lnTo>
                  <a:lnTo>
                    <a:pt x="380834" y="107861"/>
                  </a:lnTo>
                  <a:lnTo>
                    <a:pt x="394754" y="143814"/>
                  </a:lnTo>
                  <a:lnTo>
                    <a:pt x="394754" y="83502"/>
                  </a:lnTo>
                  <a:lnTo>
                    <a:pt x="369443" y="83502"/>
                  </a:lnTo>
                  <a:lnTo>
                    <a:pt x="330225" y="180924"/>
                  </a:lnTo>
                  <a:lnTo>
                    <a:pt x="355536" y="180924"/>
                  </a:lnTo>
                  <a:lnTo>
                    <a:pt x="363118" y="162369"/>
                  </a:lnTo>
                  <a:lnTo>
                    <a:pt x="401078" y="162369"/>
                  </a:lnTo>
                  <a:lnTo>
                    <a:pt x="408673" y="180924"/>
                  </a:lnTo>
                  <a:lnTo>
                    <a:pt x="435241" y="180924"/>
                  </a:lnTo>
                  <a:close/>
                </a:path>
                <a:path w="647065" h="182245">
                  <a:moveTo>
                    <a:pt x="460540" y="1155"/>
                  </a:moveTo>
                  <a:lnTo>
                    <a:pt x="411200" y="1155"/>
                  </a:lnTo>
                  <a:lnTo>
                    <a:pt x="411200" y="11595"/>
                  </a:lnTo>
                  <a:lnTo>
                    <a:pt x="427647" y="11595"/>
                  </a:lnTo>
                  <a:lnTo>
                    <a:pt x="427647" y="61468"/>
                  </a:lnTo>
                  <a:lnTo>
                    <a:pt x="442836" y="61468"/>
                  </a:lnTo>
                  <a:lnTo>
                    <a:pt x="442836" y="11595"/>
                  </a:lnTo>
                  <a:lnTo>
                    <a:pt x="460540" y="11595"/>
                  </a:lnTo>
                  <a:lnTo>
                    <a:pt x="460540" y="1155"/>
                  </a:lnTo>
                  <a:close/>
                </a:path>
                <a:path w="647065" h="182245">
                  <a:moveTo>
                    <a:pt x="489648" y="1155"/>
                  </a:moveTo>
                  <a:lnTo>
                    <a:pt x="474459" y="1155"/>
                  </a:lnTo>
                  <a:lnTo>
                    <a:pt x="474459" y="61468"/>
                  </a:lnTo>
                  <a:lnTo>
                    <a:pt x="489648" y="61468"/>
                  </a:lnTo>
                  <a:lnTo>
                    <a:pt x="489648" y="1155"/>
                  </a:lnTo>
                  <a:close/>
                </a:path>
                <a:path w="647065" h="182245">
                  <a:moveTo>
                    <a:pt x="540258" y="132219"/>
                  </a:moveTo>
                  <a:lnTo>
                    <a:pt x="535978" y="110896"/>
                  </a:lnTo>
                  <a:lnTo>
                    <a:pt x="529094" y="102057"/>
                  </a:lnTo>
                  <a:lnTo>
                    <a:pt x="524116" y="95681"/>
                  </a:lnTo>
                  <a:lnTo>
                    <a:pt x="516216" y="91681"/>
                  </a:lnTo>
                  <a:lnTo>
                    <a:pt x="516216" y="131051"/>
                  </a:lnTo>
                  <a:lnTo>
                    <a:pt x="513588" y="143598"/>
                  </a:lnTo>
                  <a:lnTo>
                    <a:pt x="507517" y="153085"/>
                  </a:lnTo>
                  <a:lnTo>
                    <a:pt x="497890" y="159105"/>
                  </a:lnTo>
                  <a:lnTo>
                    <a:pt x="484581" y="161213"/>
                  </a:lnTo>
                  <a:lnTo>
                    <a:pt x="471932" y="161213"/>
                  </a:lnTo>
                  <a:lnTo>
                    <a:pt x="471932" y="102057"/>
                  </a:lnTo>
                  <a:lnTo>
                    <a:pt x="484581" y="102057"/>
                  </a:lnTo>
                  <a:lnTo>
                    <a:pt x="497535" y="103987"/>
                  </a:lnTo>
                  <a:lnTo>
                    <a:pt x="507517" y="109601"/>
                  </a:lnTo>
                  <a:lnTo>
                    <a:pt x="513943" y="118694"/>
                  </a:lnTo>
                  <a:lnTo>
                    <a:pt x="516216" y="131051"/>
                  </a:lnTo>
                  <a:lnTo>
                    <a:pt x="516216" y="91681"/>
                  </a:lnTo>
                  <a:lnTo>
                    <a:pt x="506095" y="86550"/>
                  </a:lnTo>
                  <a:lnTo>
                    <a:pt x="483323" y="83502"/>
                  </a:lnTo>
                  <a:lnTo>
                    <a:pt x="446633" y="83502"/>
                  </a:lnTo>
                  <a:lnTo>
                    <a:pt x="446633" y="179768"/>
                  </a:lnTo>
                  <a:lnTo>
                    <a:pt x="483323" y="179768"/>
                  </a:lnTo>
                  <a:lnTo>
                    <a:pt x="506628" y="176580"/>
                  </a:lnTo>
                  <a:lnTo>
                    <a:pt x="524598" y="167297"/>
                  </a:lnTo>
                  <a:lnTo>
                    <a:pt x="529310" y="161213"/>
                  </a:lnTo>
                  <a:lnTo>
                    <a:pt x="536155" y="152361"/>
                  </a:lnTo>
                  <a:lnTo>
                    <a:pt x="540258" y="132219"/>
                  </a:lnTo>
                  <a:close/>
                </a:path>
                <a:path w="647065" h="182245">
                  <a:moveTo>
                    <a:pt x="570623" y="31305"/>
                  </a:moveTo>
                  <a:lnTo>
                    <a:pt x="567956" y="18097"/>
                  </a:lnTo>
                  <a:lnTo>
                    <a:pt x="563130" y="11595"/>
                  </a:lnTo>
                  <a:lnTo>
                    <a:pt x="560654" y="8267"/>
                  </a:lnTo>
                  <a:lnTo>
                    <a:pt x="555434" y="5321"/>
                  </a:lnTo>
                  <a:lnTo>
                    <a:pt x="555434" y="31305"/>
                  </a:lnTo>
                  <a:lnTo>
                    <a:pt x="554075" y="39103"/>
                  </a:lnTo>
                  <a:lnTo>
                    <a:pt x="550214" y="44945"/>
                  </a:lnTo>
                  <a:lnTo>
                    <a:pt x="544233" y="48602"/>
                  </a:lnTo>
                  <a:lnTo>
                    <a:pt x="536460" y="49872"/>
                  </a:lnTo>
                  <a:lnTo>
                    <a:pt x="528485" y="48602"/>
                  </a:lnTo>
                  <a:lnTo>
                    <a:pt x="522071" y="44945"/>
                  </a:lnTo>
                  <a:lnTo>
                    <a:pt x="517779" y="39103"/>
                  </a:lnTo>
                  <a:lnTo>
                    <a:pt x="516216" y="31305"/>
                  </a:lnTo>
                  <a:lnTo>
                    <a:pt x="517779" y="22847"/>
                  </a:lnTo>
                  <a:lnTo>
                    <a:pt x="522071" y="16675"/>
                  </a:lnTo>
                  <a:lnTo>
                    <a:pt x="528485" y="12877"/>
                  </a:lnTo>
                  <a:lnTo>
                    <a:pt x="536460" y="11595"/>
                  </a:lnTo>
                  <a:lnTo>
                    <a:pt x="544233" y="12877"/>
                  </a:lnTo>
                  <a:lnTo>
                    <a:pt x="550214" y="16675"/>
                  </a:lnTo>
                  <a:lnTo>
                    <a:pt x="554075" y="22847"/>
                  </a:lnTo>
                  <a:lnTo>
                    <a:pt x="555434" y="31305"/>
                  </a:lnTo>
                  <a:lnTo>
                    <a:pt x="555434" y="5321"/>
                  </a:lnTo>
                  <a:lnTo>
                    <a:pt x="549808" y="2120"/>
                  </a:lnTo>
                  <a:lnTo>
                    <a:pt x="536460" y="0"/>
                  </a:lnTo>
                  <a:lnTo>
                    <a:pt x="522922" y="2120"/>
                  </a:lnTo>
                  <a:lnTo>
                    <a:pt x="511632" y="8267"/>
                  </a:lnTo>
                  <a:lnTo>
                    <a:pt x="503897" y="18097"/>
                  </a:lnTo>
                  <a:lnTo>
                    <a:pt x="501027" y="31305"/>
                  </a:lnTo>
                  <a:lnTo>
                    <a:pt x="503720" y="44526"/>
                  </a:lnTo>
                  <a:lnTo>
                    <a:pt x="511149" y="54356"/>
                  </a:lnTo>
                  <a:lnTo>
                    <a:pt x="522376" y="60502"/>
                  </a:lnTo>
                  <a:lnTo>
                    <a:pt x="536460" y="62623"/>
                  </a:lnTo>
                  <a:lnTo>
                    <a:pt x="549808" y="60502"/>
                  </a:lnTo>
                  <a:lnTo>
                    <a:pt x="560654" y="54356"/>
                  </a:lnTo>
                  <a:lnTo>
                    <a:pt x="563981" y="49872"/>
                  </a:lnTo>
                  <a:lnTo>
                    <a:pt x="567956" y="44526"/>
                  </a:lnTo>
                  <a:lnTo>
                    <a:pt x="570623" y="31305"/>
                  </a:lnTo>
                  <a:close/>
                </a:path>
                <a:path w="647065" h="182245">
                  <a:moveTo>
                    <a:pt x="641477" y="1155"/>
                  </a:moveTo>
                  <a:lnTo>
                    <a:pt x="627557" y="1155"/>
                  </a:lnTo>
                  <a:lnTo>
                    <a:pt x="627557" y="40589"/>
                  </a:lnTo>
                  <a:lnTo>
                    <a:pt x="598449" y="1155"/>
                  </a:lnTo>
                  <a:lnTo>
                    <a:pt x="583272" y="1155"/>
                  </a:lnTo>
                  <a:lnTo>
                    <a:pt x="583272" y="61468"/>
                  </a:lnTo>
                  <a:lnTo>
                    <a:pt x="597192" y="61468"/>
                  </a:lnTo>
                  <a:lnTo>
                    <a:pt x="597192" y="22034"/>
                  </a:lnTo>
                  <a:lnTo>
                    <a:pt x="626287" y="61468"/>
                  </a:lnTo>
                  <a:lnTo>
                    <a:pt x="641477" y="61468"/>
                  </a:lnTo>
                  <a:lnTo>
                    <a:pt x="641477" y="1155"/>
                  </a:lnTo>
                  <a:close/>
                </a:path>
                <a:path w="647065" h="182245">
                  <a:moveTo>
                    <a:pt x="646531" y="180924"/>
                  </a:moveTo>
                  <a:lnTo>
                    <a:pt x="639064" y="162369"/>
                  </a:lnTo>
                  <a:lnTo>
                    <a:pt x="631596" y="143814"/>
                  </a:lnTo>
                  <a:lnTo>
                    <a:pt x="617118" y="107861"/>
                  </a:lnTo>
                  <a:lnTo>
                    <a:pt x="607314" y="83502"/>
                  </a:lnTo>
                  <a:lnTo>
                    <a:pt x="607314" y="143814"/>
                  </a:lnTo>
                  <a:lnTo>
                    <a:pt x="580745" y="143814"/>
                  </a:lnTo>
                  <a:lnTo>
                    <a:pt x="593394" y="107861"/>
                  </a:lnTo>
                  <a:lnTo>
                    <a:pt x="607314" y="143814"/>
                  </a:lnTo>
                  <a:lnTo>
                    <a:pt x="607314" y="83502"/>
                  </a:lnTo>
                  <a:lnTo>
                    <a:pt x="580745" y="83502"/>
                  </a:lnTo>
                  <a:lnTo>
                    <a:pt x="542785" y="180924"/>
                  </a:lnTo>
                  <a:lnTo>
                    <a:pt x="566826" y="180924"/>
                  </a:lnTo>
                  <a:lnTo>
                    <a:pt x="574421" y="162369"/>
                  </a:lnTo>
                  <a:lnTo>
                    <a:pt x="612368" y="162369"/>
                  </a:lnTo>
                  <a:lnTo>
                    <a:pt x="619963" y="180924"/>
                  </a:lnTo>
                  <a:lnTo>
                    <a:pt x="646531" y="180924"/>
                  </a:lnTo>
                  <a:close/>
                </a:path>
              </a:pathLst>
            </a:custGeom>
            <a:solidFill>
              <a:srgbClr val="FFFFFF"/>
            </a:solidFill>
          </p:spPr>
          <p:txBody>
            <a:bodyPr wrap="square" lIns="0" tIns="0" rIns="0" bIns="0" rtlCol="0"/>
            <a:lstStyle/>
            <a:p>
              <a:endParaRPr lang="en-CA" noProof="0"/>
            </a:p>
          </p:txBody>
        </p:sp>
        <p:pic>
          <p:nvPicPr>
            <p:cNvPr id="15" name="object 7">
              <a:extLst>
                <a:ext uri="{FF2B5EF4-FFF2-40B4-BE49-F238E27FC236}">
                  <a16:creationId xmlns:a16="http://schemas.microsoft.com/office/drawing/2014/main" id="{7BABF25A-29D3-394F-EA13-4B4FEA9A2046}"/>
                </a:ext>
              </a:extLst>
            </p:cNvPr>
            <p:cNvPicPr/>
            <p:nvPr/>
          </p:nvPicPr>
          <p:blipFill>
            <a:blip r:embed="rId21">
              <a:extLst>
                <a:ext uri="{28A0092B-C50C-407E-A947-70E740481C1C}">
                  <a14:useLocalDpi xmlns:a14="http://schemas.microsoft.com/office/drawing/2010/main"/>
                </a:ext>
              </a:extLst>
            </a:blip>
            <a:stretch>
              <a:fillRect/>
            </a:stretch>
          </p:blipFill>
          <p:spPr>
            <a:xfrm>
              <a:off x="9264762" y="6428077"/>
              <a:ext cx="1090624" cy="205283"/>
            </a:xfrm>
            <a:prstGeom prst="rect">
              <a:avLst/>
            </a:prstGeom>
          </p:spPr>
        </p:pic>
        <p:pic>
          <p:nvPicPr>
            <p:cNvPr id="16" name="object 8">
              <a:extLst>
                <a:ext uri="{FF2B5EF4-FFF2-40B4-BE49-F238E27FC236}">
                  <a16:creationId xmlns:a16="http://schemas.microsoft.com/office/drawing/2014/main" id="{331C9505-DD5A-EDEF-20C7-C205F078FD84}"/>
                </a:ext>
              </a:extLst>
            </p:cNvPr>
            <p:cNvPicPr/>
            <p:nvPr/>
          </p:nvPicPr>
          <p:blipFill>
            <a:blip r:embed="rId22">
              <a:extLst>
                <a:ext uri="{28A0092B-C50C-407E-A947-70E740481C1C}">
                  <a14:useLocalDpi xmlns:a14="http://schemas.microsoft.com/office/drawing/2010/main"/>
                </a:ext>
              </a:extLst>
            </a:blip>
            <a:stretch>
              <a:fillRect/>
            </a:stretch>
          </p:blipFill>
          <p:spPr>
            <a:xfrm>
              <a:off x="10583127" y="6428077"/>
              <a:ext cx="1242452" cy="205283"/>
            </a:xfrm>
            <a:prstGeom prst="rect">
              <a:avLst/>
            </a:prstGeom>
          </p:spPr>
        </p:pic>
      </p:grpSp>
      <p:pic>
        <p:nvPicPr>
          <p:cNvPr id="17" name="Picture 16">
            <a:extLst>
              <a:ext uri="{FF2B5EF4-FFF2-40B4-BE49-F238E27FC236}">
                <a16:creationId xmlns:a16="http://schemas.microsoft.com/office/drawing/2014/main" id="{78578120-E014-62A6-C3D9-4A03DCAEE607}"/>
              </a:ext>
            </a:extLst>
          </p:cNvPr>
          <p:cNvPicPr>
            <a:picLocks noChangeAspect="1"/>
          </p:cNvPicPr>
          <p:nvPr>
            <p:custDataLst>
              <p:tags r:id="rId7"/>
            </p:custDataLst>
          </p:nvPr>
        </p:nvPicPr>
        <p:blipFill>
          <a:blip r:embed="rId23">
            <a:extLst>
              <a:ext uri="{28A0092B-C50C-407E-A947-70E740481C1C}">
                <a14:useLocalDpi xmlns:a14="http://schemas.microsoft.com/office/drawing/2010/main"/>
              </a:ext>
            </a:extLst>
          </a:blip>
          <a:stretch>
            <a:fillRect/>
          </a:stretch>
        </p:blipFill>
        <p:spPr>
          <a:xfrm>
            <a:off x="5741551" y="87173"/>
            <a:ext cx="952500" cy="952500"/>
          </a:xfrm>
          <a:prstGeom prst="rect">
            <a:avLst/>
          </a:prstGeom>
        </p:spPr>
      </p:pic>
      <p:sp>
        <p:nvSpPr>
          <p:cNvPr id="37" name="TextBox 36">
            <a:extLst>
              <a:ext uri="{FF2B5EF4-FFF2-40B4-BE49-F238E27FC236}">
                <a16:creationId xmlns:a16="http://schemas.microsoft.com/office/drawing/2014/main" id="{32D6D059-CB15-86DC-473C-716ACC28541C}"/>
              </a:ext>
            </a:extLst>
          </p:cNvPr>
          <p:cNvSpPr txBox="1"/>
          <p:nvPr>
            <p:custDataLst>
              <p:tags r:id="rId8"/>
            </p:custDataLst>
          </p:nvPr>
        </p:nvSpPr>
        <p:spPr>
          <a:xfrm>
            <a:off x="332892" y="1584414"/>
            <a:ext cx="2219864" cy="830997"/>
          </a:xfrm>
          <a:prstGeom prst="rect">
            <a:avLst/>
          </a:prstGeom>
          <a:noFill/>
        </p:spPr>
        <p:txBody>
          <a:bodyPr wrap="square" rtlCol="0">
            <a:spAutoFit/>
          </a:bodyPr>
          <a:lstStyle/>
          <a:p>
            <a:r>
              <a:rPr lang="fr-CA" sz="2400" noProof="0">
                <a:solidFill>
                  <a:schemeClr val="accent1"/>
                </a:solidFill>
                <a:latin typeface="Canada Bold" pitchFamily="2" charset="0"/>
              </a:rPr>
              <a:t>Principales caractéristiques</a:t>
            </a:r>
          </a:p>
        </p:txBody>
      </p:sp>
      <p:sp>
        <p:nvSpPr>
          <p:cNvPr id="38" name="TextBox 37">
            <a:extLst>
              <a:ext uri="{FF2B5EF4-FFF2-40B4-BE49-F238E27FC236}">
                <a16:creationId xmlns:a16="http://schemas.microsoft.com/office/drawing/2014/main" id="{B8649EB4-89DA-1E96-0F81-F881403F35EA}"/>
              </a:ext>
            </a:extLst>
          </p:cNvPr>
          <p:cNvSpPr txBox="1"/>
          <p:nvPr>
            <p:custDataLst>
              <p:tags r:id="rId9"/>
            </p:custDataLst>
          </p:nvPr>
        </p:nvSpPr>
        <p:spPr>
          <a:xfrm>
            <a:off x="359088" y="2975823"/>
            <a:ext cx="1960880" cy="822960"/>
          </a:xfrm>
          <a:prstGeom prst="rect">
            <a:avLst/>
          </a:prstGeom>
          <a:noFill/>
        </p:spPr>
        <p:txBody>
          <a:bodyPr wrap="square" rtlCol="0">
            <a:spAutoFit/>
          </a:bodyPr>
          <a:lstStyle/>
          <a:p>
            <a:r>
              <a:rPr lang="fr-CA" sz="2400" noProof="0">
                <a:solidFill>
                  <a:schemeClr val="accent1"/>
                </a:solidFill>
                <a:latin typeface="Canada Bold" pitchFamily="2" charset="0"/>
              </a:rPr>
              <a:t>Motivations de voyage</a:t>
            </a:r>
          </a:p>
        </p:txBody>
      </p:sp>
      <p:sp>
        <p:nvSpPr>
          <p:cNvPr id="39" name="TextBox 38">
            <a:extLst>
              <a:ext uri="{FF2B5EF4-FFF2-40B4-BE49-F238E27FC236}">
                <a16:creationId xmlns:a16="http://schemas.microsoft.com/office/drawing/2014/main" id="{4437579E-3FFB-1002-42EA-44DC5CFEF012}"/>
              </a:ext>
            </a:extLst>
          </p:cNvPr>
          <p:cNvSpPr txBox="1"/>
          <p:nvPr>
            <p:custDataLst>
              <p:tags r:id="rId10"/>
            </p:custDataLst>
          </p:nvPr>
        </p:nvSpPr>
        <p:spPr>
          <a:xfrm>
            <a:off x="292377" y="4466492"/>
            <a:ext cx="1960880" cy="822960"/>
          </a:xfrm>
          <a:prstGeom prst="rect">
            <a:avLst/>
          </a:prstGeom>
          <a:noFill/>
        </p:spPr>
        <p:txBody>
          <a:bodyPr wrap="square" rtlCol="0">
            <a:spAutoFit/>
          </a:bodyPr>
          <a:lstStyle/>
          <a:p>
            <a:r>
              <a:rPr lang="fr-CA" sz="2400" noProof="0">
                <a:solidFill>
                  <a:schemeClr val="accent1"/>
                </a:solidFill>
                <a:latin typeface="Canada Bold" pitchFamily="2" charset="0"/>
              </a:rPr>
              <a:t>Activités préférées</a:t>
            </a:r>
          </a:p>
        </p:txBody>
      </p:sp>
      <p:sp>
        <p:nvSpPr>
          <p:cNvPr id="41" name="TextBox 40">
            <a:extLst>
              <a:ext uri="{FF2B5EF4-FFF2-40B4-BE49-F238E27FC236}">
                <a16:creationId xmlns:a16="http://schemas.microsoft.com/office/drawing/2014/main" id="{AF9E287A-6310-A061-C40D-B3FDB0708D94}"/>
              </a:ext>
            </a:extLst>
          </p:cNvPr>
          <p:cNvSpPr txBox="1"/>
          <p:nvPr>
            <p:custDataLst>
              <p:tags r:id="rId11"/>
            </p:custDataLst>
          </p:nvPr>
        </p:nvSpPr>
        <p:spPr>
          <a:xfrm>
            <a:off x="2489470" y="2872918"/>
            <a:ext cx="4084286" cy="923330"/>
          </a:xfrm>
          <a:prstGeom prst="rect">
            <a:avLst/>
          </a:prstGeom>
          <a:noFill/>
        </p:spPr>
        <p:txBody>
          <a:bodyPr wrap="square" rtlCol="0">
            <a:spAutoFit/>
          </a:bodyPr>
          <a:lstStyle/>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Défi personnel et réalisation</a:t>
            </a:r>
          </a:p>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Découvrir et explorer de nouvelles choses et de nouveaux endroits</a:t>
            </a:r>
          </a:p>
        </p:txBody>
      </p:sp>
      <p:sp>
        <p:nvSpPr>
          <p:cNvPr id="43" name="TextBox 42">
            <a:extLst>
              <a:ext uri="{FF2B5EF4-FFF2-40B4-BE49-F238E27FC236}">
                <a16:creationId xmlns:a16="http://schemas.microsoft.com/office/drawing/2014/main" id="{D2371E6E-F43A-4350-289B-F20898DB9239}"/>
              </a:ext>
            </a:extLst>
          </p:cNvPr>
          <p:cNvSpPr txBox="1"/>
          <p:nvPr>
            <p:custDataLst>
              <p:tags r:id="rId12"/>
            </p:custDataLst>
          </p:nvPr>
        </p:nvSpPr>
        <p:spPr>
          <a:xfrm>
            <a:off x="2490764" y="1525042"/>
            <a:ext cx="4084286" cy="1200329"/>
          </a:xfrm>
          <a:prstGeom prst="rect">
            <a:avLst/>
          </a:prstGeom>
          <a:noFill/>
        </p:spPr>
        <p:txBody>
          <a:bodyPr wrap="square" rtlCol="0">
            <a:spAutoFit/>
          </a:bodyPr>
          <a:lstStyle/>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Voyager favorise l’épanouissement personnel</a:t>
            </a:r>
          </a:p>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En quête d’aventure</a:t>
            </a:r>
          </a:p>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Grands voyageurs passionnés</a:t>
            </a:r>
          </a:p>
        </p:txBody>
      </p:sp>
      <p:sp>
        <p:nvSpPr>
          <p:cNvPr id="44" name="TextBox 43">
            <a:extLst>
              <a:ext uri="{FF2B5EF4-FFF2-40B4-BE49-F238E27FC236}">
                <a16:creationId xmlns:a16="http://schemas.microsoft.com/office/drawing/2014/main" id="{034ADDBE-5D29-855E-2C03-AB07A1966CCB}"/>
              </a:ext>
            </a:extLst>
          </p:cNvPr>
          <p:cNvSpPr txBox="1"/>
          <p:nvPr>
            <p:custDataLst>
              <p:tags r:id="rId13"/>
            </p:custDataLst>
          </p:nvPr>
        </p:nvSpPr>
        <p:spPr>
          <a:xfrm>
            <a:off x="2467024" y="4459521"/>
            <a:ext cx="4084286" cy="1200329"/>
          </a:xfrm>
          <a:prstGeom prst="rect">
            <a:avLst/>
          </a:prstGeom>
          <a:noFill/>
        </p:spPr>
        <p:txBody>
          <a:bodyPr wrap="square" rtlCol="0">
            <a:spAutoFit/>
          </a:bodyPr>
          <a:lstStyle/>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Attraits naturels et paysages uniques</a:t>
            </a:r>
          </a:p>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Activités physiques de faible et haute intensité</a:t>
            </a:r>
          </a:p>
        </p:txBody>
      </p:sp>
      <p:sp>
        <p:nvSpPr>
          <p:cNvPr id="45" name="object 9">
            <a:extLst>
              <a:ext uri="{FF2B5EF4-FFF2-40B4-BE49-F238E27FC236}">
                <a16:creationId xmlns:a16="http://schemas.microsoft.com/office/drawing/2014/main" id="{8AF0C276-54D0-DE1D-B5D6-027D0166251E}"/>
              </a:ext>
            </a:extLst>
          </p:cNvPr>
          <p:cNvSpPr txBox="1"/>
          <p:nvPr>
            <p:custDataLst>
              <p:tags r:id="rId14"/>
            </p:custDataLst>
          </p:nvPr>
        </p:nvSpPr>
        <p:spPr>
          <a:xfrm>
            <a:off x="6881145" y="5742122"/>
            <a:ext cx="276999" cy="929797"/>
          </a:xfrm>
          <a:prstGeom prst="rect">
            <a:avLst/>
          </a:prstGeom>
        </p:spPr>
        <p:txBody>
          <a:bodyPr vert="vert270" wrap="square" lIns="0" tIns="1905" rIns="0" bIns="0" rtlCol="0">
            <a:spAutoFit/>
          </a:bodyPr>
          <a:lstStyle/>
          <a:p>
            <a:pPr marL="12700" marR="5080">
              <a:lnSpc>
                <a:spcPct val="100000"/>
              </a:lnSpc>
              <a:spcBef>
                <a:spcPts val="15"/>
              </a:spcBef>
            </a:pPr>
            <a:r>
              <a:rPr lang="fr-CA" sz="900" noProof="0">
                <a:solidFill>
                  <a:srgbClr val="FFFFFF"/>
                </a:solidFill>
                <a:latin typeface="Helvetica"/>
                <a:cs typeface="Helvetica"/>
              </a:rPr>
              <a:t>Lac</a:t>
            </a:r>
            <a:r>
              <a:rPr lang="fr-CA" sz="900" spc="-20" noProof="0">
                <a:solidFill>
                  <a:srgbClr val="FFFFFF"/>
                </a:solidFill>
                <a:latin typeface="Helvetica"/>
                <a:cs typeface="Helvetica"/>
              </a:rPr>
              <a:t> </a:t>
            </a:r>
            <a:r>
              <a:rPr lang="fr-CA" sz="900" spc="-20" noProof="0" err="1">
                <a:solidFill>
                  <a:srgbClr val="FFFFFF"/>
                </a:solidFill>
                <a:latin typeface="Helvetica"/>
                <a:cs typeface="Helvetica"/>
              </a:rPr>
              <a:t>Bowe</a:t>
            </a:r>
            <a:endParaRPr lang="fr-CA" sz="900" spc="-20" noProof="0">
              <a:solidFill>
                <a:srgbClr val="FFFFFF"/>
              </a:solidFill>
              <a:latin typeface="Helvetica"/>
              <a:cs typeface="Helvetica"/>
            </a:endParaRPr>
          </a:p>
          <a:p>
            <a:pPr marL="12700" marR="5080">
              <a:lnSpc>
                <a:spcPct val="100000"/>
              </a:lnSpc>
              <a:spcBef>
                <a:spcPts val="15"/>
              </a:spcBef>
            </a:pPr>
            <a:r>
              <a:rPr lang="fr-CA" sz="900" spc="-10" noProof="0">
                <a:solidFill>
                  <a:srgbClr val="FFFFFF"/>
                </a:solidFill>
                <a:latin typeface="Helvetica"/>
                <a:cs typeface="Helvetica"/>
              </a:rPr>
              <a:t>Alberta</a:t>
            </a:r>
            <a:endParaRPr lang="fr-CA" sz="900" noProof="0">
              <a:latin typeface="Helvetica"/>
              <a:cs typeface="Helvetica"/>
            </a:endParaRPr>
          </a:p>
        </p:txBody>
      </p:sp>
      <p:sp>
        <p:nvSpPr>
          <p:cNvPr id="48" name="TextBox 47">
            <a:extLst>
              <a:ext uri="{FF2B5EF4-FFF2-40B4-BE49-F238E27FC236}">
                <a16:creationId xmlns:a16="http://schemas.microsoft.com/office/drawing/2014/main" id="{51A2ECA3-A13D-8C14-8983-200C8A8D608C}"/>
              </a:ext>
            </a:extLst>
          </p:cNvPr>
          <p:cNvSpPr txBox="1"/>
          <p:nvPr>
            <p:custDataLst>
              <p:tags r:id="rId15"/>
            </p:custDataLst>
          </p:nvPr>
        </p:nvSpPr>
        <p:spPr>
          <a:xfrm>
            <a:off x="288000" y="5854048"/>
            <a:ext cx="1960880" cy="461665"/>
          </a:xfrm>
          <a:prstGeom prst="rect">
            <a:avLst/>
          </a:prstGeom>
          <a:noFill/>
        </p:spPr>
        <p:txBody>
          <a:bodyPr wrap="square" rtlCol="0">
            <a:spAutoFit/>
          </a:bodyPr>
          <a:lstStyle/>
          <a:p>
            <a:r>
              <a:rPr lang="fr-CA" sz="2400" noProof="0">
                <a:solidFill>
                  <a:schemeClr val="accent1"/>
                </a:solidFill>
                <a:latin typeface="Canada Bold" pitchFamily="2" charset="0"/>
              </a:rPr>
              <a:t>DESTINATIONS</a:t>
            </a:r>
          </a:p>
        </p:txBody>
      </p:sp>
      <p:sp>
        <p:nvSpPr>
          <p:cNvPr id="50" name="TextBox 49">
            <a:extLst>
              <a:ext uri="{FF2B5EF4-FFF2-40B4-BE49-F238E27FC236}">
                <a16:creationId xmlns:a16="http://schemas.microsoft.com/office/drawing/2014/main" id="{B893A182-4AB4-A9B9-09FC-5032649835F9}"/>
              </a:ext>
            </a:extLst>
          </p:cNvPr>
          <p:cNvSpPr txBox="1"/>
          <p:nvPr>
            <p:custDataLst>
              <p:tags r:id="rId16"/>
            </p:custDataLst>
          </p:nvPr>
        </p:nvSpPr>
        <p:spPr>
          <a:xfrm>
            <a:off x="2467024" y="5884825"/>
            <a:ext cx="4119027" cy="646331"/>
          </a:xfrm>
          <a:prstGeom prst="rect">
            <a:avLst/>
          </a:prstGeom>
          <a:noFill/>
        </p:spPr>
        <p:txBody>
          <a:bodyPr wrap="square">
            <a:spAutoFit/>
          </a:bodyPr>
          <a:lstStyle/>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Inexplorées, hors des sentiers battus</a:t>
            </a:r>
          </a:p>
        </p:txBody>
      </p:sp>
    </p:spTree>
    <p:extLst>
      <p:ext uri="{BB962C8B-B14F-4D97-AF65-F5344CB8AC3E}">
        <p14:creationId xmlns:p14="http://schemas.microsoft.com/office/powerpoint/2010/main" val="593040701"/>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914F75-940E-0035-2886-14DD62AB42D8}"/>
            </a:ext>
          </a:extLst>
        </p:cNvPr>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2C64594-ECA2-8FF4-7A03-0AE824272B87}"/>
              </a:ext>
            </a:extLst>
          </p:cNvPr>
          <p:cNvSpPr>
            <a:spLocks noGrp="1"/>
          </p:cNvSpPr>
          <p:nvPr>
            <p:ph type="pic" idx="2"/>
            <p:custDataLst>
              <p:tags r:id="rId1"/>
            </p:custDataLst>
          </p:nvPr>
        </p:nvSpPr>
        <p:spPr/>
        <p:txBody>
          <a:bodyPr/>
          <a:lstStyle/>
          <a:p>
            <a:endParaRPr lang="en-CA" noProof="0"/>
          </a:p>
        </p:txBody>
      </p:sp>
      <p:sp>
        <p:nvSpPr>
          <p:cNvPr id="3" name="Text Placeholder 2">
            <a:extLst>
              <a:ext uri="{FF2B5EF4-FFF2-40B4-BE49-F238E27FC236}">
                <a16:creationId xmlns:a16="http://schemas.microsoft.com/office/drawing/2014/main" id="{0C6C1D77-B24F-9E19-BF69-09177F637BCF}"/>
              </a:ext>
            </a:extLst>
          </p:cNvPr>
          <p:cNvSpPr>
            <a:spLocks noGrp="1"/>
          </p:cNvSpPr>
          <p:nvPr>
            <p:ph type="body" idx="1"/>
            <p:custDataLst>
              <p:tags r:id="rId2"/>
            </p:custDataLst>
          </p:nvPr>
        </p:nvSpPr>
        <p:spPr/>
        <p:txBody>
          <a:bodyPr/>
          <a:lstStyle/>
          <a:p>
            <a:endParaRPr lang="fr-CA" noProof="0"/>
          </a:p>
        </p:txBody>
      </p:sp>
      <p:sp>
        <p:nvSpPr>
          <p:cNvPr id="5" name="Text Placeholder 4">
            <a:extLst>
              <a:ext uri="{FF2B5EF4-FFF2-40B4-BE49-F238E27FC236}">
                <a16:creationId xmlns:a16="http://schemas.microsoft.com/office/drawing/2014/main" id="{4B4EE9E6-B83D-F713-F319-2C7CE7CDB0A7}"/>
              </a:ext>
            </a:extLst>
          </p:cNvPr>
          <p:cNvSpPr>
            <a:spLocks noGrp="1"/>
          </p:cNvSpPr>
          <p:nvPr>
            <p:ph type="body" idx="4"/>
            <p:custDataLst>
              <p:tags r:id="rId3"/>
            </p:custDataLst>
          </p:nvPr>
        </p:nvSpPr>
        <p:spPr/>
        <p:txBody>
          <a:bodyPr>
            <a:normAutofit fontScale="25000" lnSpcReduction="20000"/>
          </a:bodyPr>
          <a:lstStyle/>
          <a:p>
            <a:endParaRPr lang="fr-CA" noProof="0"/>
          </a:p>
        </p:txBody>
      </p:sp>
      <p:sp>
        <p:nvSpPr>
          <p:cNvPr id="6" name="Text Placeholder 5">
            <a:extLst>
              <a:ext uri="{FF2B5EF4-FFF2-40B4-BE49-F238E27FC236}">
                <a16:creationId xmlns:a16="http://schemas.microsoft.com/office/drawing/2014/main" id="{EC33F36B-E248-FAC8-7731-08FA0DE0C83E}"/>
              </a:ext>
            </a:extLst>
          </p:cNvPr>
          <p:cNvSpPr>
            <a:spLocks noGrp="1"/>
          </p:cNvSpPr>
          <p:nvPr>
            <p:ph type="body" idx="5"/>
            <p:custDataLst>
              <p:tags r:id="rId4"/>
            </p:custDataLst>
          </p:nvPr>
        </p:nvSpPr>
        <p:spPr/>
        <p:txBody>
          <a:bodyPr/>
          <a:lstStyle/>
          <a:p>
            <a:endParaRPr lang="fr-CA" noProof="0"/>
          </a:p>
        </p:txBody>
      </p:sp>
      <p:sp>
        <p:nvSpPr>
          <p:cNvPr id="9" name="Text Placeholder 8">
            <a:extLst>
              <a:ext uri="{FF2B5EF4-FFF2-40B4-BE49-F238E27FC236}">
                <a16:creationId xmlns:a16="http://schemas.microsoft.com/office/drawing/2014/main" id="{750B4EFE-9B98-AADD-0B29-C4E80D1D50AB}"/>
              </a:ext>
            </a:extLst>
          </p:cNvPr>
          <p:cNvSpPr>
            <a:spLocks noGrp="1"/>
          </p:cNvSpPr>
          <p:nvPr>
            <p:ph type="body" idx="8"/>
            <p:custDataLst>
              <p:tags r:id="rId5"/>
            </p:custDataLst>
          </p:nvPr>
        </p:nvSpPr>
        <p:spPr/>
        <p:txBody>
          <a:bodyPr/>
          <a:lstStyle/>
          <a:p>
            <a:r>
              <a:rPr lang="fr-CA" noProof="0">
                <a:latin typeface="Canada Bold" pitchFamily="2" charset="0"/>
              </a:rPr>
              <a:t>Passionnés de culture</a:t>
            </a:r>
          </a:p>
        </p:txBody>
      </p:sp>
      <p:grpSp>
        <p:nvGrpSpPr>
          <p:cNvPr id="11" name="object 3">
            <a:extLst>
              <a:ext uri="{FF2B5EF4-FFF2-40B4-BE49-F238E27FC236}">
                <a16:creationId xmlns:a16="http://schemas.microsoft.com/office/drawing/2014/main" id="{B84B4053-3B7F-702B-D971-A9B83BA290A3}"/>
              </a:ext>
            </a:extLst>
          </p:cNvPr>
          <p:cNvGrpSpPr/>
          <p:nvPr>
            <p:custDataLst>
              <p:tags r:id="rId6"/>
            </p:custDataLst>
          </p:nvPr>
        </p:nvGrpSpPr>
        <p:grpSpPr>
          <a:xfrm>
            <a:off x="6827042" y="8050"/>
            <a:ext cx="5403850" cy="6849950"/>
            <a:chOff x="6788150" y="4023"/>
            <a:chExt cx="5403850" cy="6849950"/>
          </a:xfrm>
        </p:grpSpPr>
        <p:pic>
          <p:nvPicPr>
            <p:cNvPr id="12" name="object 4">
              <a:extLst>
                <a:ext uri="{FF2B5EF4-FFF2-40B4-BE49-F238E27FC236}">
                  <a16:creationId xmlns:a16="http://schemas.microsoft.com/office/drawing/2014/main" id="{0FA56734-68BD-ECA0-D624-34823D3D12D9}"/>
                </a:ext>
              </a:extLst>
            </p:cNvPr>
            <p:cNvPicPr/>
            <p:nvPr/>
          </p:nvPicPr>
          <p:blipFill>
            <a:blip r:embed="rId19">
              <a:extLst>
                <a:ext uri="{28A0092B-C50C-407E-A947-70E740481C1C}">
                  <a14:useLocalDpi xmlns:a14="http://schemas.microsoft.com/office/drawing/2010/main"/>
                </a:ext>
              </a:extLst>
            </a:blip>
            <a:stretch>
              <a:fillRect/>
            </a:stretch>
          </p:blipFill>
          <p:spPr>
            <a:xfrm>
              <a:off x="6788150" y="4023"/>
              <a:ext cx="5403850" cy="6849950"/>
            </a:xfrm>
            <a:prstGeom prst="rect">
              <a:avLst/>
            </a:prstGeom>
          </p:spPr>
        </p:pic>
        <p:pic>
          <p:nvPicPr>
            <p:cNvPr id="13" name="object 5">
              <a:extLst>
                <a:ext uri="{FF2B5EF4-FFF2-40B4-BE49-F238E27FC236}">
                  <a16:creationId xmlns:a16="http://schemas.microsoft.com/office/drawing/2014/main" id="{031DB28B-800F-A93F-2CD8-1FDAF89D7089}"/>
                </a:ext>
              </a:extLst>
            </p:cNvPr>
            <p:cNvPicPr/>
            <p:nvPr/>
          </p:nvPicPr>
          <p:blipFill>
            <a:blip r:embed="rId20">
              <a:extLst>
                <a:ext uri="{28A0092B-C50C-407E-A947-70E740481C1C}">
                  <a14:useLocalDpi xmlns:a14="http://schemas.microsoft.com/office/drawing/2010/main"/>
                </a:ext>
              </a:extLst>
            </a:blip>
            <a:stretch>
              <a:fillRect/>
            </a:stretch>
          </p:blipFill>
          <p:spPr>
            <a:xfrm>
              <a:off x="8133649" y="6428077"/>
              <a:ext cx="223945" cy="205283"/>
            </a:xfrm>
            <a:prstGeom prst="rect">
              <a:avLst/>
            </a:prstGeom>
          </p:spPr>
        </p:pic>
        <p:sp>
          <p:nvSpPr>
            <p:cNvPr id="14" name="object 6">
              <a:extLst>
                <a:ext uri="{FF2B5EF4-FFF2-40B4-BE49-F238E27FC236}">
                  <a16:creationId xmlns:a16="http://schemas.microsoft.com/office/drawing/2014/main" id="{F573949E-BABC-C725-EB4F-F750591AF21F}"/>
                </a:ext>
              </a:extLst>
            </p:cNvPr>
            <p:cNvSpPr/>
            <p:nvPr/>
          </p:nvSpPr>
          <p:spPr>
            <a:xfrm>
              <a:off x="8386686" y="6440842"/>
              <a:ext cx="647065" cy="182245"/>
            </a:xfrm>
            <a:custGeom>
              <a:avLst/>
              <a:gdLst/>
              <a:ahLst/>
              <a:cxnLst/>
              <a:rect l="l" t="t" r="r" b="b"/>
              <a:pathLst>
                <a:path w="647065" h="182245">
                  <a:moveTo>
                    <a:pt x="65798" y="31305"/>
                  </a:moveTo>
                  <a:lnTo>
                    <a:pt x="63106" y="18288"/>
                  </a:lnTo>
                  <a:lnTo>
                    <a:pt x="58750" y="12750"/>
                  </a:lnTo>
                  <a:lnTo>
                    <a:pt x="55676" y="8839"/>
                  </a:lnTo>
                  <a:lnTo>
                    <a:pt x="50609" y="6261"/>
                  </a:lnTo>
                  <a:lnTo>
                    <a:pt x="50609" y="31305"/>
                  </a:lnTo>
                  <a:lnTo>
                    <a:pt x="49428" y="39103"/>
                  </a:lnTo>
                  <a:lnTo>
                    <a:pt x="45872" y="44945"/>
                  </a:lnTo>
                  <a:lnTo>
                    <a:pt x="39941" y="48602"/>
                  </a:lnTo>
                  <a:lnTo>
                    <a:pt x="31635" y="49872"/>
                  </a:lnTo>
                  <a:lnTo>
                    <a:pt x="22771" y="49872"/>
                  </a:lnTo>
                  <a:lnTo>
                    <a:pt x="22771" y="12750"/>
                  </a:lnTo>
                  <a:lnTo>
                    <a:pt x="31635" y="12750"/>
                  </a:lnTo>
                  <a:lnTo>
                    <a:pt x="39408" y="13855"/>
                  </a:lnTo>
                  <a:lnTo>
                    <a:pt x="45389" y="17246"/>
                  </a:lnTo>
                  <a:lnTo>
                    <a:pt x="49250" y="23025"/>
                  </a:lnTo>
                  <a:lnTo>
                    <a:pt x="50609" y="31305"/>
                  </a:lnTo>
                  <a:lnTo>
                    <a:pt x="50609" y="6261"/>
                  </a:lnTo>
                  <a:lnTo>
                    <a:pt x="44437" y="3098"/>
                  </a:lnTo>
                  <a:lnTo>
                    <a:pt x="30365" y="1155"/>
                  </a:lnTo>
                  <a:lnTo>
                    <a:pt x="7594" y="1155"/>
                  </a:lnTo>
                  <a:lnTo>
                    <a:pt x="7594" y="61468"/>
                  </a:lnTo>
                  <a:lnTo>
                    <a:pt x="30365" y="61468"/>
                  </a:lnTo>
                  <a:lnTo>
                    <a:pt x="44983" y="59524"/>
                  </a:lnTo>
                  <a:lnTo>
                    <a:pt x="56146" y="53784"/>
                  </a:lnTo>
                  <a:lnTo>
                    <a:pt x="59105" y="49872"/>
                  </a:lnTo>
                  <a:lnTo>
                    <a:pt x="63284" y="44335"/>
                  </a:lnTo>
                  <a:lnTo>
                    <a:pt x="65798" y="31305"/>
                  </a:lnTo>
                  <a:close/>
                </a:path>
                <a:path w="647065" h="182245">
                  <a:moveTo>
                    <a:pt x="93624" y="169329"/>
                  </a:moveTo>
                  <a:lnTo>
                    <a:pt x="84772" y="151930"/>
                  </a:lnTo>
                  <a:lnTo>
                    <a:pt x="80073" y="156006"/>
                  </a:lnTo>
                  <a:lnTo>
                    <a:pt x="73698" y="159321"/>
                  </a:lnTo>
                  <a:lnTo>
                    <a:pt x="65913" y="161556"/>
                  </a:lnTo>
                  <a:lnTo>
                    <a:pt x="56934" y="162369"/>
                  </a:lnTo>
                  <a:lnTo>
                    <a:pt x="45059" y="160426"/>
                  </a:lnTo>
                  <a:lnTo>
                    <a:pt x="34950" y="154686"/>
                  </a:lnTo>
                  <a:lnTo>
                    <a:pt x="27940" y="145249"/>
                  </a:lnTo>
                  <a:lnTo>
                    <a:pt x="25311" y="132219"/>
                  </a:lnTo>
                  <a:lnTo>
                    <a:pt x="27584" y="119189"/>
                  </a:lnTo>
                  <a:lnTo>
                    <a:pt x="34010" y="109740"/>
                  </a:lnTo>
                  <a:lnTo>
                    <a:pt x="43992" y="104000"/>
                  </a:lnTo>
                  <a:lnTo>
                    <a:pt x="56934" y="102057"/>
                  </a:lnTo>
                  <a:lnTo>
                    <a:pt x="66598" y="103187"/>
                  </a:lnTo>
                  <a:lnTo>
                    <a:pt x="74498" y="105829"/>
                  </a:lnTo>
                  <a:lnTo>
                    <a:pt x="80251" y="108915"/>
                  </a:lnTo>
                  <a:lnTo>
                    <a:pt x="83502" y="111340"/>
                  </a:lnTo>
                  <a:lnTo>
                    <a:pt x="91097" y="92773"/>
                  </a:lnTo>
                  <a:lnTo>
                    <a:pt x="87515" y="90170"/>
                  </a:lnTo>
                  <a:lnTo>
                    <a:pt x="80505" y="86690"/>
                  </a:lnTo>
                  <a:lnTo>
                    <a:pt x="69926" y="83642"/>
                  </a:lnTo>
                  <a:lnTo>
                    <a:pt x="55676" y="82346"/>
                  </a:lnTo>
                  <a:lnTo>
                    <a:pt x="33629" y="85725"/>
                  </a:lnTo>
                  <a:lnTo>
                    <a:pt x="15976" y="95529"/>
                  </a:lnTo>
                  <a:lnTo>
                    <a:pt x="4254" y="111213"/>
                  </a:lnTo>
                  <a:lnTo>
                    <a:pt x="0" y="132219"/>
                  </a:lnTo>
                  <a:lnTo>
                    <a:pt x="4254" y="153212"/>
                  </a:lnTo>
                  <a:lnTo>
                    <a:pt x="15976" y="168897"/>
                  </a:lnTo>
                  <a:lnTo>
                    <a:pt x="33629" y="178701"/>
                  </a:lnTo>
                  <a:lnTo>
                    <a:pt x="55676" y="182079"/>
                  </a:lnTo>
                  <a:lnTo>
                    <a:pt x="69964" y="180911"/>
                  </a:lnTo>
                  <a:lnTo>
                    <a:pt x="80822" y="177876"/>
                  </a:lnTo>
                  <a:lnTo>
                    <a:pt x="88582" y="173774"/>
                  </a:lnTo>
                  <a:lnTo>
                    <a:pt x="93624" y="169329"/>
                  </a:lnTo>
                  <a:close/>
                </a:path>
                <a:path w="647065" h="182245">
                  <a:moveTo>
                    <a:pt x="120192" y="49872"/>
                  </a:moveTo>
                  <a:lnTo>
                    <a:pt x="92367" y="49872"/>
                  </a:lnTo>
                  <a:lnTo>
                    <a:pt x="92367" y="35953"/>
                  </a:lnTo>
                  <a:lnTo>
                    <a:pt x="117665" y="35953"/>
                  </a:lnTo>
                  <a:lnTo>
                    <a:pt x="117665" y="25514"/>
                  </a:lnTo>
                  <a:lnTo>
                    <a:pt x="92367" y="25514"/>
                  </a:lnTo>
                  <a:lnTo>
                    <a:pt x="92367" y="11595"/>
                  </a:lnTo>
                  <a:lnTo>
                    <a:pt x="118935" y="11595"/>
                  </a:lnTo>
                  <a:lnTo>
                    <a:pt x="118935" y="1155"/>
                  </a:lnTo>
                  <a:lnTo>
                    <a:pt x="77177" y="1155"/>
                  </a:lnTo>
                  <a:lnTo>
                    <a:pt x="77177" y="61468"/>
                  </a:lnTo>
                  <a:lnTo>
                    <a:pt x="120192" y="61468"/>
                  </a:lnTo>
                  <a:lnTo>
                    <a:pt x="120192" y="49872"/>
                  </a:lnTo>
                  <a:close/>
                </a:path>
                <a:path w="647065" h="182245">
                  <a:moveTo>
                    <a:pt x="179666" y="42913"/>
                  </a:moveTo>
                  <a:lnTo>
                    <a:pt x="174917" y="31407"/>
                  </a:lnTo>
                  <a:lnTo>
                    <a:pt x="164477" y="25654"/>
                  </a:lnTo>
                  <a:lnTo>
                    <a:pt x="154038" y="21869"/>
                  </a:lnTo>
                  <a:lnTo>
                    <a:pt x="149301" y="16230"/>
                  </a:lnTo>
                  <a:lnTo>
                    <a:pt x="149301" y="12750"/>
                  </a:lnTo>
                  <a:lnTo>
                    <a:pt x="153098" y="10439"/>
                  </a:lnTo>
                  <a:lnTo>
                    <a:pt x="161950" y="10439"/>
                  </a:lnTo>
                  <a:lnTo>
                    <a:pt x="168275" y="12750"/>
                  </a:lnTo>
                  <a:lnTo>
                    <a:pt x="172072" y="16230"/>
                  </a:lnTo>
                  <a:lnTo>
                    <a:pt x="178396" y="6959"/>
                  </a:lnTo>
                  <a:lnTo>
                    <a:pt x="174599" y="3479"/>
                  </a:lnTo>
                  <a:lnTo>
                    <a:pt x="165747" y="0"/>
                  </a:lnTo>
                  <a:lnTo>
                    <a:pt x="156895" y="0"/>
                  </a:lnTo>
                  <a:lnTo>
                    <a:pt x="147993" y="1270"/>
                  </a:lnTo>
                  <a:lnTo>
                    <a:pt x="140754" y="4927"/>
                  </a:lnTo>
                  <a:lnTo>
                    <a:pt x="135890" y="10756"/>
                  </a:lnTo>
                  <a:lnTo>
                    <a:pt x="134112" y="18554"/>
                  </a:lnTo>
                  <a:lnTo>
                    <a:pt x="138861" y="29578"/>
                  </a:lnTo>
                  <a:lnTo>
                    <a:pt x="149301" y="35369"/>
                  </a:lnTo>
                  <a:lnTo>
                    <a:pt x="159740" y="39433"/>
                  </a:lnTo>
                  <a:lnTo>
                    <a:pt x="164477" y="45224"/>
                  </a:lnTo>
                  <a:lnTo>
                    <a:pt x="164477" y="48704"/>
                  </a:lnTo>
                  <a:lnTo>
                    <a:pt x="160680" y="51028"/>
                  </a:lnTo>
                  <a:lnTo>
                    <a:pt x="150558" y="51028"/>
                  </a:lnTo>
                  <a:lnTo>
                    <a:pt x="142976" y="48704"/>
                  </a:lnTo>
                  <a:lnTo>
                    <a:pt x="137909" y="44069"/>
                  </a:lnTo>
                  <a:lnTo>
                    <a:pt x="130314" y="53352"/>
                  </a:lnTo>
                  <a:lnTo>
                    <a:pt x="135318" y="56756"/>
                  </a:lnTo>
                  <a:lnTo>
                    <a:pt x="140919" y="59728"/>
                  </a:lnTo>
                  <a:lnTo>
                    <a:pt x="147218" y="61823"/>
                  </a:lnTo>
                  <a:lnTo>
                    <a:pt x="154355" y="62623"/>
                  </a:lnTo>
                  <a:lnTo>
                    <a:pt x="164185" y="61341"/>
                  </a:lnTo>
                  <a:lnTo>
                    <a:pt x="172237" y="57556"/>
                  </a:lnTo>
                  <a:lnTo>
                    <a:pt x="177673" y="51371"/>
                  </a:lnTo>
                  <a:lnTo>
                    <a:pt x="179666" y="42913"/>
                  </a:lnTo>
                  <a:close/>
                </a:path>
                <a:path w="647065" h="182245">
                  <a:moveTo>
                    <a:pt x="207505" y="180924"/>
                  </a:moveTo>
                  <a:lnTo>
                    <a:pt x="200025" y="162369"/>
                  </a:lnTo>
                  <a:lnTo>
                    <a:pt x="192557" y="143814"/>
                  </a:lnTo>
                  <a:lnTo>
                    <a:pt x="178079" y="107861"/>
                  </a:lnTo>
                  <a:lnTo>
                    <a:pt x="168275" y="83502"/>
                  </a:lnTo>
                  <a:lnTo>
                    <a:pt x="168275" y="143814"/>
                  </a:lnTo>
                  <a:lnTo>
                    <a:pt x="141706" y="143814"/>
                  </a:lnTo>
                  <a:lnTo>
                    <a:pt x="154355" y="107861"/>
                  </a:lnTo>
                  <a:lnTo>
                    <a:pt x="168275" y="143814"/>
                  </a:lnTo>
                  <a:lnTo>
                    <a:pt x="168275" y="83502"/>
                  </a:lnTo>
                  <a:lnTo>
                    <a:pt x="141706" y="83502"/>
                  </a:lnTo>
                  <a:lnTo>
                    <a:pt x="102489" y="180924"/>
                  </a:lnTo>
                  <a:lnTo>
                    <a:pt x="127787" y="180924"/>
                  </a:lnTo>
                  <a:lnTo>
                    <a:pt x="135382" y="162369"/>
                  </a:lnTo>
                  <a:lnTo>
                    <a:pt x="173342" y="162369"/>
                  </a:lnTo>
                  <a:lnTo>
                    <a:pt x="180924" y="180924"/>
                  </a:lnTo>
                  <a:lnTo>
                    <a:pt x="207505" y="180924"/>
                  </a:lnTo>
                  <a:close/>
                </a:path>
                <a:path w="647065" h="182245">
                  <a:moveTo>
                    <a:pt x="235331" y="1155"/>
                  </a:moveTo>
                  <a:lnTo>
                    <a:pt x="185991" y="1155"/>
                  </a:lnTo>
                  <a:lnTo>
                    <a:pt x="185991" y="11595"/>
                  </a:lnTo>
                  <a:lnTo>
                    <a:pt x="203708" y="11595"/>
                  </a:lnTo>
                  <a:lnTo>
                    <a:pt x="203708" y="61468"/>
                  </a:lnTo>
                  <a:lnTo>
                    <a:pt x="217627" y="61468"/>
                  </a:lnTo>
                  <a:lnTo>
                    <a:pt x="217627" y="11595"/>
                  </a:lnTo>
                  <a:lnTo>
                    <a:pt x="235331" y="11595"/>
                  </a:lnTo>
                  <a:lnTo>
                    <a:pt x="235331" y="1155"/>
                  </a:lnTo>
                  <a:close/>
                </a:path>
                <a:path w="647065" h="182245">
                  <a:moveTo>
                    <a:pt x="263169" y="1155"/>
                  </a:moveTo>
                  <a:lnTo>
                    <a:pt x="249250" y="1155"/>
                  </a:lnTo>
                  <a:lnTo>
                    <a:pt x="249250" y="61468"/>
                  </a:lnTo>
                  <a:lnTo>
                    <a:pt x="263169" y="61468"/>
                  </a:lnTo>
                  <a:lnTo>
                    <a:pt x="263169" y="1155"/>
                  </a:lnTo>
                  <a:close/>
                </a:path>
                <a:path w="647065" h="182245">
                  <a:moveTo>
                    <a:pt x="316306" y="83502"/>
                  </a:moveTo>
                  <a:lnTo>
                    <a:pt x="292265" y="83502"/>
                  </a:lnTo>
                  <a:lnTo>
                    <a:pt x="292265" y="144970"/>
                  </a:lnTo>
                  <a:lnTo>
                    <a:pt x="246722" y="83502"/>
                  </a:lnTo>
                  <a:lnTo>
                    <a:pt x="220154" y="83502"/>
                  </a:lnTo>
                  <a:lnTo>
                    <a:pt x="220154" y="179768"/>
                  </a:lnTo>
                  <a:lnTo>
                    <a:pt x="244195" y="179768"/>
                  </a:lnTo>
                  <a:lnTo>
                    <a:pt x="244195" y="118300"/>
                  </a:lnTo>
                  <a:lnTo>
                    <a:pt x="291007" y="179768"/>
                  </a:lnTo>
                  <a:lnTo>
                    <a:pt x="316306" y="179768"/>
                  </a:lnTo>
                  <a:lnTo>
                    <a:pt x="316306" y="83502"/>
                  </a:lnTo>
                  <a:close/>
                </a:path>
                <a:path w="647065" h="182245">
                  <a:moveTo>
                    <a:pt x="340347" y="1155"/>
                  </a:moveTo>
                  <a:lnTo>
                    <a:pt x="325170" y="1155"/>
                  </a:lnTo>
                  <a:lnTo>
                    <a:pt x="325170" y="40589"/>
                  </a:lnTo>
                  <a:lnTo>
                    <a:pt x="297332" y="1155"/>
                  </a:lnTo>
                  <a:lnTo>
                    <a:pt x="280885" y="1155"/>
                  </a:lnTo>
                  <a:lnTo>
                    <a:pt x="280885" y="61468"/>
                  </a:lnTo>
                  <a:lnTo>
                    <a:pt x="294805" y="61468"/>
                  </a:lnTo>
                  <a:lnTo>
                    <a:pt x="294805" y="22034"/>
                  </a:lnTo>
                  <a:lnTo>
                    <a:pt x="323900" y="61468"/>
                  </a:lnTo>
                  <a:lnTo>
                    <a:pt x="340347" y="61468"/>
                  </a:lnTo>
                  <a:lnTo>
                    <a:pt x="340347" y="1155"/>
                  </a:lnTo>
                  <a:close/>
                </a:path>
                <a:path w="647065" h="182245">
                  <a:moveTo>
                    <a:pt x="414997" y="61468"/>
                  </a:moveTo>
                  <a:lnTo>
                    <a:pt x="409638" y="48704"/>
                  </a:lnTo>
                  <a:lnTo>
                    <a:pt x="405752" y="39433"/>
                  </a:lnTo>
                  <a:lnTo>
                    <a:pt x="395528" y="15074"/>
                  </a:lnTo>
                  <a:lnTo>
                    <a:pt x="390956" y="4191"/>
                  </a:lnTo>
                  <a:lnTo>
                    <a:pt x="390956" y="39433"/>
                  </a:lnTo>
                  <a:lnTo>
                    <a:pt x="373240" y="39433"/>
                  </a:lnTo>
                  <a:lnTo>
                    <a:pt x="382104" y="15074"/>
                  </a:lnTo>
                  <a:lnTo>
                    <a:pt x="390956" y="39433"/>
                  </a:lnTo>
                  <a:lnTo>
                    <a:pt x="390956" y="4191"/>
                  </a:lnTo>
                  <a:lnTo>
                    <a:pt x="389686" y="1155"/>
                  </a:lnTo>
                  <a:lnTo>
                    <a:pt x="373240" y="1155"/>
                  </a:lnTo>
                  <a:lnTo>
                    <a:pt x="349199" y="61468"/>
                  </a:lnTo>
                  <a:lnTo>
                    <a:pt x="364388" y="61468"/>
                  </a:lnTo>
                  <a:lnTo>
                    <a:pt x="369443" y="48704"/>
                  </a:lnTo>
                  <a:lnTo>
                    <a:pt x="394754" y="48704"/>
                  </a:lnTo>
                  <a:lnTo>
                    <a:pt x="399808" y="61468"/>
                  </a:lnTo>
                  <a:lnTo>
                    <a:pt x="414997" y="61468"/>
                  </a:lnTo>
                  <a:close/>
                </a:path>
                <a:path w="647065" h="182245">
                  <a:moveTo>
                    <a:pt x="435241" y="180924"/>
                  </a:moveTo>
                  <a:lnTo>
                    <a:pt x="427532" y="162369"/>
                  </a:lnTo>
                  <a:lnTo>
                    <a:pt x="419811" y="143814"/>
                  </a:lnTo>
                  <a:lnTo>
                    <a:pt x="404876" y="107861"/>
                  </a:lnTo>
                  <a:lnTo>
                    <a:pt x="394754" y="83502"/>
                  </a:lnTo>
                  <a:lnTo>
                    <a:pt x="394754" y="143814"/>
                  </a:lnTo>
                  <a:lnTo>
                    <a:pt x="368185" y="143814"/>
                  </a:lnTo>
                  <a:lnTo>
                    <a:pt x="380834" y="107861"/>
                  </a:lnTo>
                  <a:lnTo>
                    <a:pt x="394754" y="143814"/>
                  </a:lnTo>
                  <a:lnTo>
                    <a:pt x="394754" y="83502"/>
                  </a:lnTo>
                  <a:lnTo>
                    <a:pt x="369443" y="83502"/>
                  </a:lnTo>
                  <a:lnTo>
                    <a:pt x="330225" y="180924"/>
                  </a:lnTo>
                  <a:lnTo>
                    <a:pt x="355536" y="180924"/>
                  </a:lnTo>
                  <a:lnTo>
                    <a:pt x="363118" y="162369"/>
                  </a:lnTo>
                  <a:lnTo>
                    <a:pt x="401078" y="162369"/>
                  </a:lnTo>
                  <a:lnTo>
                    <a:pt x="408673" y="180924"/>
                  </a:lnTo>
                  <a:lnTo>
                    <a:pt x="435241" y="180924"/>
                  </a:lnTo>
                  <a:close/>
                </a:path>
                <a:path w="647065" h="182245">
                  <a:moveTo>
                    <a:pt x="460540" y="1155"/>
                  </a:moveTo>
                  <a:lnTo>
                    <a:pt x="411200" y="1155"/>
                  </a:lnTo>
                  <a:lnTo>
                    <a:pt x="411200" y="11595"/>
                  </a:lnTo>
                  <a:lnTo>
                    <a:pt x="427647" y="11595"/>
                  </a:lnTo>
                  <a:lnTo>
                    <a:pt x="427647" y="61468"/>
                  </a:lnTo>
                  <a:lnTo>
                    <a:pt x="442836" y="61468"/>
                  </a:lnTo>
                  <a:lnTo>
                    <a:pt x="442836" y="11595"/>
                  </a:lnTo>
                  <a:lnTo>
                    <a:pt x="460540" y="11595"/>
                  </a:lnTo>
                  <a:lnTo>
                    <a:pt x="460540" y="1155"/>
                  </a:lnTo>
                  <a:close/>
                </a:path>
                <a:path w="647065" h="182245">
                  <a:moveTo>
                    <a:pt x="489648" y="1155"/>
                  </a:moveTo>
                  <a:lnTo>
                    <a:pt x="474459" y="1155"/>
                  </a:lnTo>
                  <a:lnTo>
                    <a:pt x="474459" y="61468"/>
                  </a:lnTo>
                  <a:lnTo>
                    <a:pt x="489648" y="61468"/>
                  </a:lnTo>
                  <a:lnTo>
                    <a:pt x="489648" y="1155"/>
                  </a:lnTo>
                  <a:close/>
                </a:path>
                <a:path w="647065" h="182245">
                  <a:moveTo>
                    <a:pt x="540258" y="132219"/>
                  </a:moveTo>
                  <a:lnTo>
                    <a:pt x="535978" y="110896"/>
                  </a:lnTo>
                  <a:lnTo>
                    <a:pt x="529094" y="102057"/>
                  </a:lnTo>
                  <a:lnTo>
                    <a:pt x="524116" y="95681"/>
                  </a:lnTo>
                  <a:lnTo>
                    <a:pt x="516216" y="91681"/>
                  </a:lnTo>
                  <a:lnTo>
                    <a:pt x="516216" y="131051"/>
                  </a:lnTo>
                  <a:lnTo>
                    <a:pt x="513588" y="143598"/>
                  </a:lnTo>
                  <a:lnTo>
                    <a:pt x="507517" y="153085"/>
                  </a:lnTo>
                  <a:lnTo>
                    <a:pt x="497890" y="159105"/>
                  </a:lnTo>
                  <a:lnTo>
                    <a:pt x="484581" y="161213"/>
                  </a:lnTo>
                  <a:lnTo>
                    <a:pt x="471932" y="161213"/>
                  </a:lnTo>
                  <a:lnTo>
                    <a:pt x="471932" y="102057"/>
                  </a:lnTo>
                  <a:lnTo>
                    <a:pt x="484581" y="102057"/>
                  </a:lnTo>
                  <a:lnTo>
                    <a:pt x="497535" y="103987"/>
                  </a:lnTo>
                  <a:lnTo>
                    <a:pt x="507517" y="109601"/>
                  </a:lnTo>
                  <a:lnTo>
                    <a:pt x="513943" y="118694"/>
                  </a:lnTo>
                  <a:lnTo>
                    <a:pt x="516216" y="131051"/>
                  </a:lnTo>
                  <a:lnTo>
                    <a:pt x="516216" y="91681"/>
                  </a:lnTo>
                  <a:lnTo>
                    <a:pt x="506095" y="86550"/>
                  </a:lnTo>
                  <a:lnTo>
                    <a:pt x="483323" y="83502"/>
                  </a:lnTo>
                  <a:lnTo>
                    <a:pt x="446633" y="83502"/>
                  </a:lnTo>
                  <a:lnTo>
                    <a:pt x="446633" y="179768"/>
                  </a:lnTo>
                  <a:lnTo>
                    <a:pt x="483323" y="179768"/>
                  </a:lnTo>
                  <a:lnTo>
                    <a:pt x="506628" y="176580"/>
                  </a:lnTo>
                  <a:lnTo>
                    <a:pt x="524598" y="167297"/>
                  </a:lnTo>
                  <a:lnTo>
                    <a:pt x="529310" y="161213"/>
                  </a:lnTo>
                  <a:lnTo>
                    <a:pt x="536155" y="152361"/>
                  </a:lnTo>
                  <a:lnTo>
                    <a:pt x="540258" y="132219"/>
                  </a:lnTo>
                  <a:close/>
                </a:path>
                <a:path w="647065" h="182245">
                  <a:moveTo>
                    <a:pt x="570623" y="31305"/>
                  </a:moveTo>
                  <a:lnTo>
                    <a:pt x="567956" y="18097"/>
                  </a:lnTo>
                  <a:lnTo>
                    <a:pt x="563130" y="11595"/>
                  </a:lnTo>
                  <a:lnTo>
                    <a:pt x="560654" y="8267"/>
                  </a:lnTo>
                  <a:lnTo>
                    <a:pt x="555434" y="5321"/>
                  </a:lnTo>
                  <a:lnTo>
                    <a:pt x="555434" y="31305"/>
                  </a:lnTo>
                  <a:lnTo>
                    <a:pt x="554075" y="39103"/>
                  </a:lnTo>
                  <a:lnTo>
                    <a:pt x="550214" y="44945"/>
                  </a:lnTo>
                  <a:lnTo>
                    <a:pt x="544233" y="48602"/>
                  </a:lnTo>
                  <a:lnTo>
                    <a:pt x="536460" y="49872"/>
                  </a:lnTo>
                  <a:lnTo>
                    <a:pt x="528485" y="48602"/>
                  </a:lnTo>
                  <a:lnTo>
                    <a:pt x="522071" y="44945"/>
                  </a:lnTo>
                  <a:lnTo>
                    <a:pt x="517779" y="39103"/>
                  </a:lnTo>
                  <a:lnTo>
                    <a:pt x="516216" y="31305"/>
                  </a:lnTo>
                  <a:lnTo>
                    <a:pt x="517779" y="22847"/>
                  </a:lnTo>
                  <a:lnTo>
                    <a:pt x="522071" y="16675"/>
                  </a:lnTo>
                  <a:lnTo>
                    <a:pt x="528485" y="12877"/>
                  </a:lnTo>
                  <a:lnTo>
                    <a:pt x="536460" y="11595"/>
                  </a:lnTo>
                  <a:lnTo>
                    <a:pt x="544233" y="12877"/>
                  </a:lnTo>
                  <a:lnTo>
                    <a:pt x="550214" y="16675"/>
                  </a:lnTo>
                  <a:lnTo>
                    <a:pt x="554075" y="22847"/>
                  </a:lnTo>
                  <a:lnTo>
                    <a:pt x="555434" y="31305"/>
                  </a:lnTo>
                  <a:lnTo>
                    <a:pt x="555434" y="5321"/>
                  </a:lnTo>
                  <a:lnTo>
                    <a:pt x="549808" y="2120"/>
                  </a:lnTo>
                  <a:lnTo>
                    <a:pt x="536460" y="0"/>
                  </a:lnTo>
                  <a:lnTo>
                    <a:pt x="522922" y="2120"/>
                  </a:lnTo>
                  <a:lnTo>
                    <a:pt x="511632" y="8267"/>
                  </a:lnTo>
                  <a:lnTo>
                    <a:pt x="503897" y="18097"/>
                  </a:lnTo>
                  <a:lnTo>
                    <a:pt x="501027" y="31305"/>
                  </a:lnTo>
                  <a:lnTo>
                    <a:pt x="503720" y="44526"/>
                  </a:lnTo>
                  <a:lnTo>
                    <a:pt x="511149" y="54356"/>
                  </a:lnTo>
                  <a:lnTo>
                    <a:pt x="522376" y="60502"/>
                  </a:lnTo>
                  <a:lnTo>
                    <a:pt x="536460" y="62623"/>
                  </a:lnTo>
                  <a:lnTo>
                    <a:pt x="549808" y="60502"/>
                  </a:lnTo>
                  <a:lnTo>
                    <a:pt x="560654" y="54356"/>
                  </a:lnTo>
                  <a:lnTo>
                    <a:pt x="563981" y="49872"/>
                  </a:lnTo>
                  <a:lnTo>
                    <a:pt x="567956" y="44526"/>
                  </a:lnTo>
                  <a:lnTo>
                    <a:pt x="570623" y="31305"/>
                  </a:lnTo>
                  <a:close/>
                </a:path>
                <a:path w="647065" h="182245">
                  <a:moveTo>
                    <a:pt x="641477" y="1155"/>
                  </a:moveTo>
                  <a:lnTo>
                    <a:pt x="627557" y="1155"/>
                  </a:lnTo>
                  <a:lnTo>
                    <a:pt x="627557" y="40589"/>
                  </a:lnTo>
                  <a:lnTo>
                    <a:pt x="598449" y="1155"/>
                  </a:lnTo>
                  <a:lnTo>
                    <a:pt x="583272" y="1155"/>
                  </a:lnTo>
                  <a:lnTo>
                    <a:pt x="583272" y="61468"/>
                  </a:lnTo>
                  <a:lnTo>
                    <a:pt x="597192" y="61468"/>
                  </a:lnTo>
                  <a:lnTo>
                    <a:pt x="597192" y="22034"/>
                  </a:lnTo>
                  <a:lnTo>
                    <a:pt x="626287" y="61468"/>
                  </a:lnTo>
                  <a:lnTo>
                    <a:pt x="641477" y="61468"/>
                  </a:lnTo>
                  <a:lnTo>
                    <a:pt x="641477" y="1155"/>
                  </a:lnTo>
                  <a:close/>
                </a:path>
                <a:path w="647065" h="182245">
                  <a:moveTo>
                    <a:pt x="646531" y="180924"/>
                  </a:moveTo>
                  <a:lnTo>
                    <a:pt x="639064" y="162369"/>
                  </a:lnTo>
                  <a:lnTo>
                    <a:pt x="631596" y="143814"/>
                  </a:lnTo>
                  <a:lnTo>
                    <a:pt x="617118" y="107861"/>
                  </a:lnTo>
                  <a:lnTo>
                    <a:pt x="607314" y="83502"/>
                  </a:lnTo>
                  <a:lnTo>
                    <a:pt x="607314" y="143814"/>
                  </a:lnTo>
                  <a:lnTo>
                    <a:pt x="580745" y="143814"/>
                  </a:lnTo>
                  <a:lnTo>
                    <a:pt x="593394" y="107861"/>
                  </a:lnTo>
                  <a:lnTo>
                    <a:pt x="607314" y="143814"/>
                  </a:lnTo>
                  <a:lnTo>
                    <a:pt x="607314" y="83502"/>
                  </a:lnTo>
                  <a:lnTo>
                    <a:pt x="580745" y="83502"/>
                  </a:lnTo>
                  <a:lnTo>
                    <a:pt x="542785" y="180924"/>
                  </a:lnTo>
                  <a:lnTo>
                    <a:pt x="566826" y="180924"/>
                  </a:lnTo>
                  <a:lnTo>
                    <a:pt x="574421" y="162369"/>
                  </a:lnTo>
                  <a:lnTo>
                    <a:pt x="612368" y="162369"/>
                  </a:lnTo>
                  <a:lnTo>
                    <a:pt x="619963" y="180924"/>
                  </a:lnTo>
                  <a:lnTo>
                    <a:pt x="646531" y="180924"/>
                  </a:lnTo>
                  <a:close/>
                </a:path>
              </a:pathLst>
            </a:custGeom>
            <a:solidFill>
              <a:srgbClr val="FFFFFF"/>
            </a:solidFill>
          </p:spPr>
          <p:txBody>
            <a:bodyPr wrap="square" lIns="0" tIns="0" rIns="0" bIns="0" rtlCol="0"/>
            <a:lstStyle/>
            <a:p>
              <a:endParaRPr lang="en-CA" noProof="0"/>
            </a:p>
          </p:txBody>
        </p:sp>
        <p:pic>
          <p:nvPicPr>
            <p:cNvPr id="15" name="object 7">
              <a:extLst>
                <a:ext uri="{FF2B5EF4-FFF2-40B4-BE49-F238E27FC236}">
                  <a16:creationId xmlns:a16="http://schemas.microsoft.com/office/drawing/2014/main" id="{EB6EE92F-3E55-13DC-F07B-6EA4C1A504C9}"/>
                </a:ext>
              </a:extLst>
            </p:cNvPr>
            <p:cNvPicPr/>
            <p:nvPr/>
          </p:nvPicPr>
          <p:blipFill>
            <a:blip r:embed="rId21">
              <a:extLst>
                <a:ext uri="{28A0092B-C50C-407E-A947-70E740481C1C}">
                  <a14:useLocalDpi xmlns:a14="http://schemas.microsoft.com/office/drawing/2010/main"/>
                </a:ext>
              </a:extLst>
            </a:blip>
            <a:stretch>
              <a:fillRect/>
            </a:stretch>
          </p:blipFill>
          <p:spPr>
            <a:xfrm>
              <a:off x="9264762" y="6428077"/>
              <a:ext cx="1090624" cy="205283"/>
            </a:xfrm>
            <a:prstGeom prst="rect">
              <a:avLst/>
            </a:prstGeom>
          </p:spPr>
        </p:pic>
        <p:pic>
          <p:nvPicPr>
            <p:cNvPr id="16" name="object 8">
              <a:extLst>
                <a:ext uri="{FF2B5EF4-FFF2-40B4-BE49-F238E27FC236}">
                  <a16:creationId xmlns:a16="http://schemas.microsoft.com/office/drawing/2014/main" id="{FEFBBF0A-09F3-30CE-C1CA-5CBAE3F0FC88}"/>
                </a:ext>
              </a:extLst>
            </p:cNvPr>
            <p:cNvPicPr/>
            <p:nvPr/>
          </p:nvPicPr>
          <p:blipFill>
            <a:blip r:embed="rId22">
              <a:extLst>
                <a:ext uri="{28A0092B-C50C-407E-A947-70E740481C1C}">
                  <a14:useLocalDpi xmlns:a14="http://schemas.microsoft.com/office/drawing/2010/main"/>
                </a:ext>
              </a:extLst>
            </a:blip>
            <a:stretch>
              <a:fillRect/>
            </a:stretch>
          </p:blipFill>
          <p:spPr>
            <a:xfrm>
              <a:off x="10583127" y="6428077"/>
              <a:ext cx="1242452" cy="205283"/>
            </a:xfrm>
            <a:prstGeom prst="rect">
              <a:avLst/>
            </a:prstGeom>
          </p:spPr>
        </p:pic>
      </p:grpSp>
      <p:sp>
        <p:nvSpPr>
          <p:cNvPr id="37" name="TextBox 36">
            <a:extLst>
              <a:ext uri="{FF2B5EF4-FFF2-40B4-BE49-F238E27FC236}">
                <a16:creationId xmlns:a16="http://schemas.microsoft.com/office/drawing/2014/main" id="{2D7B074A-C32D-F414-0FBE-8CF2E5E8EBE1}"/>
              </a:ext>
            </a:extLst>
          </p:cNvPr>
          <p:cNvSpPr txBox="1"/>
          <p:nvPr>
            <p:custDataLst>
              <p:tags r:id="rId7"/>
            </p:custDataLst>
          </p:nvPr>
        </p:nvSpPr>
        <p:spPr>
          <a:xfrm>
            <a:off x="332892" y="1584414"/>
            <a:ext cx="2239827" cy="830997"/>
          </a:xfrm>
          <a:prstGeom prst="rect">
            <a:avLst/>
          </a:prstGeom>
          <a:noFill/>
        </p:spPr>
        <p:txBody>
          <a:bodyPr wrap="square" rtlCol="0">
            <a:spAutoFit/>
          </a:bodyPr>
          <a:lstStyle/>
          <a:p>
            <a:r>
              <a:rPr lang="fr-CA" sz="2400" noProof="0">
                <a:solidFill>
                  <a:schemeClr val="accent1"/>
                </a:solidFill>
                <a:latin typeface="Canada Bold" pitchFamily="2" charset="0"/>
              </a:rPr>
              <a:t>Principales caractéristiques</a:t>
            </a:r>
          </a:p>
        </p:txBody>
      </p:sp>
      <p:sp>
        <p:nvSpPr>
          <p:cNvPr id="38" name="TextBox 37">
            <a:extLst>
              <a:ext uri="{FF2B5EF4-FFF2-40B4-BE49-F238E27FC236}">
                <a16:creationId xmlns:a16="http://schemas.microsoft.com/office/drawing/2014/main" id="{0FEBE3F9-26C1-647A-BA83-F8AC7A1DED42}"/>
              </a:ext>
            </a:extLst>
          </p:cNvPr>
          <p:cNvSpPr txBox="1"/>
          <p:nvPr>
            <p:custDataLst>
              <p:tags r:id="rId8"/>
            </p:custDataLst>
          </p:nvPr>
        </p:nvSpPr>
        <p:spPr>
          <a:xfrm>
            <a:off x="359089" y="3201463"/>
            <a:ext cx="1960880" cy="822960"/>
          </a:xfrm>
          <a:prstGeom prst="rect">
            <a:avLst/>
          </a:prstGeom>
          <a:noFill/>
        </p:spPr>
        <p:txBody>
          <a:bodyPr wrap="square" rtlCol="0">
            <a:spAutoFit/>
          </a:bodyPr>
          <a:lstStyle/>
          <a:p>
            <a:r>
              <a:rPr lang="fr-CA" sz="2400" noProof="0">
                <a:solidFill>
                  <a:schemeClr val="accent1"/>
                </a:solidFill>
                <a:latin typeface="Canada Bold" pitchFamily="2" charset="0"/>
              </a:rPr>
              <a:t>Motivations de voyage</a:t>
            </a:r>
          </a:p>
        </p:txBody>
      </p:sp>
      <p:sp>
        <p:nvSpPr>
          <p:cNvPr id="39" name="TextBox 38">
            <a:extLst>
              <a:ext uri="{FF2B5EF4-FFF2-40B4-BE49-F238E27FC236}">
                <a16:creationId xmlns:a16="http://schemas.microsoft.com/office/drawing/2014/main" id="{A49A6263-ECD0-5BEA-4A31-AE192CEE7906}"/>
              </a:ext>
            </a:extLst>
          </p:cNvPr>
          <p:cNvSpPr txBox="1"/>
          <p:nvPr>
            <p:custDataLst>
              <p:tags r:id="rId9"/>
            </p:custDataLst>
          </p:nvPr>
        </p:nvSpPr>
        <p:spPr>
          <a:xfrm>
            <a:off x="325410" y="4673421"/>
            <a:ext cx="1960880" cy="822960"/>
          </a:xfrm>
          <a:prstGeom prst="rect">
            <a:avLst/>
          </a:prstGeom>
          <a:noFill/>
        </p:spPr>
        <p:txBody>
          <a:bodyPr wrap="square" rtlCol="0">
            <a:spAutoFit/>
          </a:bodyPr>
          <a:lstStyle/>
          <a:p>
            <a:r>
              <a:rPr lang="fr-CA" sz="2400" noProof="0">
                <a:solidFill>
                  <a:schemeClr val="accent1"/>
                </a:solidFill>
                <a:latin typeface="Canada Bold" pitchFamily="2" charset="0"/>
              </a:rPr>
              <a:t>Activités préférées</a:t>
            </a:r>
          </a:p>
        </p:txBody>
      </p:sp>
      <p:sp>
        <p:nvSpPr>
          <p:cNvPr id="41" name="TextBox 40">
            <a:extLst>
              <a:ext uri="{FF2B5EF4-FFF2-40B4-BE49-F238E27FC236}">
                <a16:creationId xmlns:a16="http://schemas.microsoft.com/office/drawing/2014/main" id="{B32AEBB3-9D59-4CD4-4CDA-647B0E4E69B7}"/>
              </a:ext>
            </a:extLst>
          </p:cNvPr>
          <p:cNvSpPr txBox="1"/>
          <p:nvPr>
            <p:custDataLst>
              <p:tags r:id="rId10"/>
            </p:custDataLst>
          </p:nvPr>
        </p:nvSpPr>
        <p:spPr>
          <a:xfrm>
            <a:off x="2498817" y="3246674"/>
            <a:ext cx="4206409" cy="1200329"/>
          </a:xfrm>
          <a:prstGeom prst="rect">
            <a:avLst/>
          </a:prstGeom>
          <a:noFill/>
        </p:spPr>
        <p:txBody>
          <a:bodyPr wrap="square" rtlCol="0">
            <a:spAutoFit/>
          </a:bodyPr>
          <a:lstStyle/>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Rencontrer de nouvelles personnes</a:t>
            </a:r>
          </a:p>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Vivre des expériences authentiques</a:t>
            </a:r>
          </a:p>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Apprendre et découvrir</a:t>
            </a:r>
          </a:p>
          <a:p>
            <a:endParaRPr lang="fr-CA" sz="1800" noProof="0">
              <a:latin typeface="Arial" panose="020B0604020202020204" pitchFamily="34" charset="0"/>
              <a:cs typeface="Arial" panose="020B0604020202020204" pitchFamily="34" charset="0"/>
            </a:endParaRPr>
          </a:p>
        </p:txBody>
      </p:sp>
      <p:sp>
        <p:nvSpPr>
          <p:cNvPr id="43" name="TextBox 42">
            <a:extLst>
              <a:ext uri="{FF2B5EF4-FFF2-40B4-BE49-F238E27FC236}">
                <a16:creationId xmlns:a16="http://schemas.microsoft.com/office/drawing/2014/main" id="{C5A2E71D-82C4-9DD8-32CE-F88FC376FA68}"/>
              </a:ext>
            </a:extLst>
          </p:cNvPr>
          <p:cNvSpPr txBox="1"/>
          <p:nvPr>
            <p:custDataLst>
              <p:tags r:id="rId11"/>
            </p:custDataLst>
          </p:nvPr>
        </p:nvSpPr>
        <p:spPr>
          <a:xfrm>
            <a:off x="2478293" y="1507603"/>
            <a:ext cx="4084286" cy="1754326"/>
          </a:xfrm>
          <a:prstGeom prst="rect">
            <a:avLst/>
          </a:prstGeom>
          <a:noFill/>
        </p:spPr>
        <p:txBody>
          <a:bodyPr wrap="square" rtlCol="0">
            <a:spAutoFit/>
          </a:bodyPr>
          <a:lstStyle/>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Voyageurs socialement responsables</a:t>
            </a:r>
          </a:p>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Désireux de se fondre dans la population locale</a:t>
            </a:r>
          </a:p>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Sociables et libres d’esprit</a:t>
            </a:r>
          </a:p>
          <a:p>
            <a:endParaRPr lang="fr-CA" sz="1800" noProof="0">
              <a:latin typeface="Arial" panose="020B0604020202020204" pitchFamily="34" charset="0"/>
              <a:cs typeface="Arial" panose="020B0604020202020204" pitchFamily="34" charset="0"/>
            </a:endParaRPr>
          </a:p>
        </p:txBody>
      </p:sp>
      <p:sp>
        <p:nvSpPr>
          <p:cNvPr id="44" name="TextBox 43">
            <a:extLst>
              <a:ext uri="{FF2B5EF4-FFF2-40B4-BE49-F238E27FC236}">
                <a16:creationId xmlns:a16="http://schemas.microsoft.com/office/drawing/2014/main" id="{E34BCB90-1B45-E73D-19FB-8F3A7D11941F}"/>
              </a:ext>
            </a:extLst>
          </p:cNvPr>
          <p:cNvSpPr txBox="1"/>
          <p:nvPr>
            <p:custDataLst>
              <p:tags r:id="rId12"/>
            </p:custDataLst>
          </p:nvPr>
        </p:nvSpPr>
        <p:spPr>
          <a:xfrm>
            <a:off x="2478293" y="4611866"/>
            <a:ext cx="4084286" cy="923330"/>
          </a:xfrm>
          <a:prstGeom prst="rect">
            <a:avLst/>
          </a:prstGeom>
          <a:noFill/>
        </p:spPr>
        <p:txBody>
          <a:bodyPr wrap="square" rtlCol="0">
            <a:spAutoFit/>
          </a:bodyPr>
          <a:lstStyle/>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Expériences culturelles et cuisine locale</a:t>
            </a:r>
          </a:p>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Festivals et événements</a:t>
            </a:r>
          </a:p>
        </p:txBody>
      </p:sp>
      <p:pic>
        <p:nvPicPr>
          <p:cNvPr id="4" name="Picture 3">
            <a:extLst>
              <a:ext uri="{FF2B5EF4-FFF2-40B4-BE49-F238E27FC236}">
                <a16:creationId xmlns:a16="http://schemas.microsoft.com/office/drawing/2014/main" id="{9A3E1D2A-FBFE-6005-F3CA-6794B74A331D}"/>
              </a:ext>
            </a:extLst>
          </p:cNvPr>
          <p:cNvPicPr>
            <a:picLocks noChangeAspect="1"/>
          </p:cNvPicPr>
          <p:nvPr>
            <p:custDataLst>
              <p:tags r:id="rId13"/>
            </p:custDataLst>
          </p:nvPr>
        </p:nvPicPr>
        <p:blipFill>
          <a:blip r:embed="rId23">
            <a:extLst>
              <a:ext uri="{28A0092B-C50C-407E-A947-70E740481C1C}">
                <a14:useLocalDpi xmlns:a14="http://schemas.microsoft.com/office/drawing/2010/main"/>
              </a:ext>
            </a:extLst>
          </a:blip>
          <a:stretch>
            <a:fillRect/>
          </a:stretch>
        </p:blipFill>
        <p:spPr>
          <a:xfrm>
            <a:off x="5803218" y="87173"/>
            <a:ext cx="952500" cy="952500"/>
          </a:xfrm>
          <a:prstGeom prst="rect">
            <a:avLst/>
          </a:prstGeom>
        </p:spPr>
      </p:pic>
      <p:sp>
        <p:nvSpPr>
          <p:cNvPr id="7" name="object 9">
            <a:extLst>
              <a:ext uri="{FF2B5EF4-FFF2-40B4-BE49-F238E27FC236}">
                <a16:creationId xmlns:a16="http://schemas.microsoft.com/office/drawing/2014/main" id="{97930ACF-B3D9-0AF1-F92A-28BDD36F3B0F}"/>
              </a:ext>
            </a:extLst>
          </p:cNvPr>
          <p:cNvSpPr txBox="1"/>
          <p:nvPr>
            <p:custDataLst>
              <p:tags r:id="rId14"/>
            </p:custDataLst>
          </p:nvPr>
        </p:nvSpPr>
        <p:spPr>
          <a:xfrm>
            <a:off x="6881145" y="5749581"/>
            <a:ext cx="276999" cy="922655"/>
          </a:xfrm>
          <a:prstGeom prst="rect">
            <a:avLst/>
          </a:prstGeom>
        </p:spPr>
        <p:txBody>
          <a:bodyPr vert="vert270" wrap="square" lIns="0" tIns="1905" rIns="0" bIns="0" rtlCol="0">
            <a:spAutoFit/>
          </a:bodyPr>
          <a:lstStyle/>
          <a:p>
            <a:pPr marL="12700" marR="5080">
              <a:lnSpc>
                <a:spcPct val="100000"/>
              </a:lnSpc>
              <a:spcBef>
                <a:spcPts val="15"/>
              </a:spcBef>
            </a:pPr>
            <a:r>
              <a:rPr lang="fr-CA" sz="900" spc="-10" noProof="0">
                <a:solidFill>
                  <a:srgbClr val="FFFFFF"/>
                </a:solidFill>
                <a:latin typeface="Arial"/>
                <a:cs typeface="Arial"/>
              </a:rPr>
              <a:t>Wendake</a:t>
            </a:r>
            <a:r>
              <a:rPr lang="fr-CA" sz="900" noProof="0">
                <a:solidFill>
                  <a:srgbClr val="FFFFFF"/>
                </a:solidFill>
                <a:latin typeface="Arial"/>
                <a:cs typeface="Arial"/>
              </a:rPr>
              <a:t> Québec</a:t>
            </a:r>
            <a:endParaRPr lang="fr-CA" sz="900" noProof="0">
              <a:latin typeface="Arial"/>
              <a:cs typeface="Arial"/>
            </a:endParaRPr>
          </a:p>
        </p:txBody>
      </p:sp>
      <p:sp>
        <p:nvSpPr>
          <p:cNvPr id="8" name="TextBox 7">
            <a:extLst>
              <a:ext uri="{FF2B5EF4-FFF2-40B4-BE49-F238E27FC236}">
                <a16:creationId xmlns:a16="http://schemas.microsoft.com/office/drawing/2014/main" id="{85520D5F-D361-B57D-E38A-565E4F24D893}"/>
              </a:ext>
            </a:extLst>
          </p:cNvPr>
          <p:cNvSpPr txBox="1"/>
          <p:nvPr>
            <p:custDataLst>
              <p:tags r:id="rId15"/>
            </p:custDataLst>
          </p:nvPr>
        </p:nvSpPr>
        <p:spPr>
          <a:xfrm>
            <a:off x="304633" y="5828805"/>
            <a:ext cx="1960880" cy="461665"/>
          </a:xfrm>
          <a:prstGeom prst="rect">
            <a:avLst/>
          </a:prstGeom>
          <a:noFill/>
        </p:spPr>
        <p:txBody>
          <a:bodyPr wrap="square" rtlCol="0">
            <a:spAutoFit/>
          </a:bodyPr>
          <a:lstStyle/>
          <a:p>
            <a:r>
              <a:rPr lang="fr-CA" sz="2400" noProof="0">
                <a:solidFill>
                  <a:schemeClr val="accent1"/>
                </a:solidFill>
                <a:latin typeface="Canada Bold" pitchFamily="2" charset="0"/>
              </a:rPr>
              <a:t>destinations</a:t>
            </a:r>
          </a:p>
        </p:txBody>
      </p:sp>
      <p:sp>
        <p:nvSpPr>
          <p:cNvPr id="10" name="TextBox 9">
            <a:extLst>
              <a:ext uri="{FF2B5EF4-FFF2-40B4-BE49-F238E27FC236}">
                <a16:creationId xmlns:a16="http://schemas.microsoft.com/office/drawing/2014/main" id="{31CFB4DF-C158-6850-BEBE-6B38E0C3D129}"/>
              </a:ext>
            </a:extLst>
          </p:cNvPr>
          <p:cNvSpPr txBox="1"/>
          <p:nvPr>
            <p:custDataLst>
              <p:tags r:id="rId16"/>
            </p:custDataLst>
          </p:nvPr>
        </p:nvSpPr>
        <p:spPr>
          <a:xfrm>
            <a:off x="2443820" y="5859582"/>
            <a:ext cx="4084286" cy="369332"/>
          </a:xfrm>
          <a:prstGeom prst="rect">
            <a:avLst/>
          </a:prstGeom>
          <a:noFill/>
        </p:spPr>
        <p:txBody>
          <a:bodyPr wrap="square" rtlCol="0">
            <a:spAutoFit/>
          </a:bodyPr>
          <a:lstStyle/>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Ouvertes, tolérantes, authentiques</a:t>
            </a:r>
          </a:p>
        </p:txBody>
      </p:sp>
    </p:spTree>
    <p:extLst>
      <p:ext uri="{BB962C8B-B14F-4D97-AF65-F5344CB8AC3E}">
        <p14:creationId xmlns:p14="http://schemas.microsoft.com/office/powerpoint/2010/main" val="887759559"/>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BC2617-1F06-11AD-6B96-ADBCCB0964C5}"/>
            </a:ext>
          </a:extLst>
        </p:cNvPr>
        <p:cNvGrpSpPr/>
        <p:nvPr/>
      </p:nvGrpSpPr>
      <p:grpSpPr>
        <a:xfrm>
          <a:off x="0" y="0"/>
          <a:ext cx="0" cy="0"/>
          <a:chOff x="0" y="0"/>
          <a:chExt cx="0" cy="0"/>
        </a:xfrm>
      </p:grpSpPr>
      <p:sp>
        <p:nvSpPr>
          <p:cNvPr id="9" name="TextBox 8">
            <a:extLst>
              <a:ext uri="{FF2B5EF4-FFF2-40B4-BE49-F238E27FC236}">
                <a16:creationId xmlns:a16="http://schemas.microsoft.com/office/drawing/2014/main" id="{98DCFCE4-76FD-0222-55C5-FD8AA2D10F37}"/>
              </a:ext>
            </a:extLst>
          </p:cNvPr>
          <p:cNvSpPr txBox="1"/>
          <p:nvPr>
            <p:custDataLst>
              <p:tags r:id="rId1"/>
            </p:custDataLst>
          </p:nvPr>
        </p:nvSpPr>
        <p:spPr>
          <a:xfrm>
            <a:off x="517911" y="399426"/>
            <a:ext cx="5066521" cy="579120"/>
          </a:xfrm>
          <a:prstGeom prst="rect">
            <a:avLst/>
          </a:prstGeom>
          <a:noFill/>
        </p:spPr>
        <p:txBody>
          <a:bodyPr wrap="square">
            <a:spAutoFit/>
          </a:bodyPr>
          <a:lstStyle/>
          <a:p>
            <a:pPr marL="0" marR="0" lvl="0" indent="0" algn="l" defTabSz="914217" rtl="0" eaLnBrk="1" fontAlgn="auto" latinLnBrk="0" hangingPunct="1">
              <a:lnSpc>
                <a:spcPct val="100000"/>
              </a:lnSpc>
              <a:spcBef>
                <a:spcPct val="0"/>
              </a:spcBef>
              <a:spcAft>
                <a:spcPct val="0"/>
              </a:spcAft>
              <a:buClrTx/>
              <a:buSzTx/>
              <a:buFontTx/>
              <a:buNone/>
              <a:defRPr/>
            </a:pPr>
            <a:r>
              <a:rPr lang="fr-CA" sz="3200" spc="300" noProof="0">
                <a:solidFill>
                  <a:schemeClr val="tx1"/>
                </a:solidFill>
                <a:latin typeface="Canada Bold" pitchFamily="2" charset="0"/>
                <a:ea typeface="Montserrat" charset="0"/>
                <a:cs typeface="Arial" panose="020B0604020202020204" pitchFamily="34" charset="0"/>
              </a:rPr>
              <a:t>Vos hôtes</a:t>
            </a:r>
            <a:endParaRPr lang="fr-CA" sz="3200" spc="300" noProof="0">
              <a:solidFill>
                <a:schemeClr val="tx1"/>
              </a:solidFill>
              <a:highlight>
                <a:srgbClr val="FFFF00"/>
              </a:highlight>
              <a:latin typeface="Canada Bold" pitchFamily="2" charset="0"/>
              <a:ea typeface="Montserrat" charset="0"/>
              <a:cs typeface="Arial" panose="020B0604020202020204" pitchFamily="34" charset="0"/>
            </a:endParaRPr>
          </a:p>
        </p:txBody>
      </p:sp>
      <p:sp>
        <p:nvSpPr>
          <p:cNvPr id="5" name="TextBox 4">
            <a:extLst>
              <a:ext uri="{FF2B5EF4-FFF2-40B4-BE49-F238E27FC236}">
                <a16:creationId xmlns:a16="http://schemas.microsoft.com/office/drawing/2014/main" id="{1E85A8D5-C663-D6C1-E0DD-C7B88C67D7BB}"/>
              </a:ext>
            </a:extLst>
          </p:cNvPr>
          <p:cNvSpPr txBox="1"/>
          <p:nvPr>
            <p:custDataLst>
              <p:tags r:id="rId2"/>
            </p:custDataLst>
          </p:nvPr>
        </p:nvSpPr>
        <p:spPr bwMode="auto">
          <a:xfrm>
            <a:off x="202843" y="4957046"/>
            <a:ext cx="1042409" cy="595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l">
              <a:lnSpc>
                <a:spcPct val="120000"/>
              </a:lnSpc>
            </a:pPr>
            <a:r>
              <a:rPr lang="fr-CA" noProof="0" err="1">
                <a:solidFill>
                  <a:schemeClr val="bg1"/>
                </a:solidFill>
                <a:latin typeface="Arial" panose="020B0604020202020204" pitchFamily="34" charset="0"/>
                <a:cs typeface="Arial" panose="020B0604020202020204" pitchFamily="34" charset="0"/>
              </a:rPr>
              <a:t>Eric</a:t>
            </a:r>
            <a:endParaRPr lang="fr-CA" noProof="0">
              <a:solidFill>
                <a:schemeClr val="bg1"/>
              </a:solidFill>
              <a:latin typeface="Arial" panose="020B0604020202020204" pitchFamily="34" charset="0"/>
              <a:cs typeface="Arial" panose="020B0604020202020204" pitchFamily="34" charset="0"/>
            </a:endParaRPr>
          </a:p>
          <a:p>
            <a:pPr algn="l">
              <a:lnSpc>
                <a:spcPct val="120000"/>
              </a:lnSpc>
            </a:pPr>
            <a:r>
              <a:rPr lang="fr-CA" noProof="0">
                <a:solidFill>
                  <a:schemeClr val="bg1"/>
                </a:solidFill>
                <a:latin typeface="Arial" panose="020B0604020202020204" pitchFamily="34" charset="0"/>
                <a:cs typeface="Arial" panose="020B0604020202020204" pitchFamily="34" charset="0"/>
              </a:rPr>
              <a:t>Miller</a:t>
            </a:r>
            <a:endParaRPr lang="fr-CA" sz="1400" noProof="0">
              <a:solidFill>
                <a:schemeClr val="bg1"/>
              </a:solidFill>
              <a:latin typeface="Arial" panose="020B0604020202020204" pitchFamily="34" charset="0"/>
              <a:cs typeface="Arial" panose="020B0604020202020204" pitchFamily="34" charset="0"/>
            </a:endParaRPr>
          </a:p>
        </p:txBody>
      </p:sp>
      <p:sp>
        <p:nvSpPr>
          <p:cNvPr id="3" name="Google Shape;227;p70">
            <a:extLst>
              <a:ext uri="{FF2B5EF4-FFF2-40B4-BE49-F238E27FC236}">
                <a16:creationId xmlns:a16="http://schemas.microsoft.com/office/drawing/2014/main" id="{156D398B-4953-6BE8-F339-7BB9F7714D29}"/>
              </a:ext>
            </a:extLst>
          </p:cNvPr>
          <p:cNvSpPr txBox="1"/>
          <p:nvPr>
            <p:custDataLst>
              <p:tags r:id="rId3"/>
            </p:custDataLst>
          </p:nvPr>
        </p:nvSpPr>
        <p:spPr>
          <a:xfrm>
            <a:off x="2751616" y="868309"/>
            <a:ext cx="1128709" cy="757090"/>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ct val="0"/>
              </a:spcBef>
              <a:spcAft>
                <a:spcPct val="0"/>
              </a:spcAft>
              <a:buNone/>
            </a:pPr>
            <a:r>
              <a:rPr lang="fr-CA" sz="1800" noProof="0">
                <a:solidFill>
                  <a:schemeClr val="lt1"/>
                </a:solidFill>
              </a:rPr>
              <a:t>Eric Miller</a:t>
            </a:r>
            <a:endParaRPr lang="fr-CA" sz="1800" b="0" i="0" u="none" strike="noStrike" cap="none" noProof="0">
              <a:solidFill>
                <a:schemeClr val="lt1"/>
              </a:solidFill>
              <a:latin typeface="Arial"/>
              <a:ea typeface="Arial"/>
              <a:cs typeface="Arial"/>
              <a:sym typeface="Arial"/>
            </a:endParaRPr>
          </a:p>
        </p:txBody>
      </p:sp>
      <p:sp>
        <p:nvSpPr>
          <p:cNvPr id="2" name="TextBox 1">
            <a:extLst>
              <a:ext uri="{FF2B5EF4-FFF2-40B4-BE49-F238E27FC236}">
                <a16:creationId xmlns:a16="http://schemas.microsoft.com/office/drawing/2014/main" id="{6D4DE302-C524-BF1E-1AE7-E3597A13ACD2}"/>
              </a:ext>
            </a:extLst>
          </p:cNvPr>
          <p:cNvSpPr txBox="1"/>
          <p:nvPr>
            <p:custDataLst>
              <p:tags r:id="rId4"/>
            </p:custDataLst>
          </p:nvPr>
        </p:nvSpPr>
        <p:spPr>
          <a:xfrm>
            <a:off x="4506004" y="5989718"/>
            <a:ext cx="4171515" cy="304800"/>
          </a:xfrm>
          <a:prstGeom prst="rect">
            <a:avLst/>
          </a:prstGeom>
          <a:noFill/>
        </p:spPr>
        <p:txBody>
          <a:bodyPr wrap="square" rtlCol="0">
            <a:spAutoFit/>
          </a:bodyPr>
          <a:lstStyle/>
          <a:p>
            <a:r>
              <a:rPr lang="fr-CA"/>
              <a:t>Ajoutez votre logo</a:t>
            </a:r>
          </a:p>
        </p:txBody>
      </p:sp>
      <p:sp>
        <p:nvSpPr>
          <p:cNvPr id="11" name="TextBox 10">
            <a:extLst>
              <a:ext uri="{FF2B5EF4-FFF2-40B4-BE49-F238E27FC236}">
                <a16:creationId xmlns:a16="http://schemas.microsoft.com/office/drawing/2014/main" id="{6F75A272-61E7-20BF-DB09-C8C73C609FAA}"/>
              </a:ext>
            </a:extLst>
          </p:cNvPr>
          <p:cNvSpPr txBox="1"/>
          <p:nvPr>
            <p:custDataLst>
              <p:tags r:id="rId5"/>
            </p:custDataLst>
          </p:nvPr>
        </p:nvSpPr>
        <p:spPr>
          <a:xfrm>
            <a:off x="10142439" y="2873249"/>
            <a:ext cx="1312962" cy="518160"/>
          </a:xfrm>
          <a:prstGeom prst="rect">
            <a:avLst/>
          </a:prstGeom>
          <a:noFill/>
        </p:spPr>
        <p:txBody>
          <a:bodyPr wrap="square" rtlCol="0">
            <a:spAutoFit/>
          </a:bodyPr>
          <a:lstStyle/>
          <a:p>
            <a:r>
              <a:rPr lang="fr-CA">
                <a:solidFill>
                  <a:schemeClr val="bg1"/>
                </a:solidFill>
              </a:rPr>
              <a:t>Ajoutez une photo</a:t>
            </a:r>
          </a:p>
        </p:txBody>
      </p:sp>
      <p:sp>
        <p:nvSpPr>
          <p:cNvPr id="12" name="Rectangle: Top Corners Rounded 1073741829">
            <a:extLst>
              <a:ext uri="{FF2B5EF4-FFF2-40B4-BE49-F238E27FC236}">
                <a16:creationId xmlns:a16="http://schemas.microsoft.com/office/drawing/2014/main" id="{07EF3274-56E3-A837-ECC8-02C35009687E}"/>
              </a:ext>
            </a:extLst>
          </p:cNvPr>
          <p:cNvSpPr/>
          <p:nvPr>
            <p:custDataLst>
              <p:tags r:id="rId6"/>
            </p:custDataLst>
          </p:nvPr>
        </p:nvSpPr>
        <p:spPr>
          <a:xfrm rot="5400000">
            <a:off x="7855226" y="871332"/>
            <a:ext cx="2604052" cy="4558748"/>
          </a:xfrm>
          <a:prstGeom prst="round2SameRect">
            <a:avLst>
              <a:gd name="adj1" fmla="val 50000"/>
              <a:gd name="adj2" fmla="val 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CA" noProof="0"/>
          </a:p>
        </p:txBody>
      </p:sp>
      <p:sp>
        <p:nvSpPr>
          <p:cNvPr id="22" name="TextBox 21">
            <a:extLst>
              <a:ext uri="{FF2B5EF4-FFF2-40B4-BE49-F238E27FC236}">
                <a16:creationId xmlns:a16="http://schemas.microsoft.com/office/drawing/2014/main" id="{E604C498-8176-62A4-6ADF-AC7A2CDF59FB}"/>
              </a:ext>
            </a:extLst>
          </p:cNvPr>
          <p:cNvSpPr txBox="1"/>
          <p:nvPr>
            <p:custDataLst>
              <p:tags r:id="rId7"/>
            </p:custDataLst>
          </p:nvPr>
        </p:nvSpPr>
        <p:spPr bwMode="auto">
          <a:xfrm>
            <a:off x="7186103" y="2452326"/>
            <a:ext cx="1345727" cy="394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l">
              <a:lnSpc>
                <a:spcPct val="120000"/>
              </a:lnSpc>
            </a:pPr>
            <a:r>
              <a:rPr lang="fr-CA" sz="1800" noProof="0">
                <a:solidFill>
                  <a:schemeClr val="bg1"/>
                </a:solidFill>
                <a:latin typeface="Arial" panose="020B0604020202020204" pitchFamily="34" charset="0"/>
                <a:cs typeface="Arial" panose="020B0604020202020204" pitchFamily="34" charset="0"/>
              </a:rPr>
              <a:t>Nom</a:t>
            </a:r>
          </a:p>
        </p:txBody>
      </p:sp>
      <p:sp>
        <p:nvSpPr>
          <p:cNvPr id="7" name="Oval 6">
            <a:extLst>
              <a:ext uri="{FF2B5EF4-FFF2-40B4-BE49-F238E27FC236}">
                <a16:creationId xmlns:a16="http://schemas.microsoft.com/office/drawing/2014/main" id="{56BC146F-9213-58B6-7212-EE2CB2C19521}"/>
              </a:ext>
            </a:extLst>
          </p:cNvPr>
          <p:cNvSpPr/>
          <p:nvPr>
            <p:custDataLst>
              <p:tags r:id="rId8"/>
            </p:custDataLst>
          </p:nvPr>
        </p:nvSpPr>
        <p:spPr>
          <a:xfrm>
            <a:off x="8627165" y="1967947"/>
            <a:ext cx="2521024" cy="2358863"/>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14" name="TextBox 13">
            <a:extLst>
              <a:ext uri="{FF2B5EF4-FFF2-40B4-BE49-F238E27FC236}">
                <a16:creationId xmlns:a16="http://schemas.microsoft.com/office/drawing/2014/main" id="{3DA103A4-3070-C938-E778-A1DE66117B24}"/>
              </a:ext>
            </a:extLst>
          </p:cNvPr>
          <p:cNvSpPr txBox="1"/>
          <p:nvPr>
            <p:custDataLst>
              <p:tags r:id="rId9"/>
            </p:custDataLst>
          </p:nvPr>
        </p:nvSpPr>
        <p:spPr>
          <a:xfrm>
            <a:off x="9075136" y="2969254"/>
            <a:ext cx="1695006" cy="304800"/>
          </a:xfrm>
          <a:prstGeom prst="rect">
            <a:avLst/>
          </a:prstGeom>
          <a:noFill/>
        </p:spPr>
        <p:txBody>
          <a:bodyPr wrap="square" rtlCol="0">
            <a:spAutoFit/>
          </a:bodyPr>
          <a:lstStyle/>
          <a:p>
            <a:r>
              <a:rPr lang="fr-CA">
                <a:solidFill>
                  <a:schemeClr val="bg1"/>
                </a:solidFill>
              </a:rPr>
              <a:t>Ajoutez une photo</a:t>
            </a:r>
          </a:p>
        </p:txBody>
      </p:sp>
      <p:sp>
        <p:nvSpPr>
          <p:cNvPr id="24" name="TextBox 23">
            <a:extLst>
              <a:ext uri="{FF2B5EF4-FFF2-40B4-BE49-F238E27FC236}">
                <a16:creationId xmlns:a16="http://schemas.microsoft.com/office/drawing/2014/main" id="{B2B287F0-FC72-892A-3C93-944F7CDD5B58}"/>
              </a:ext>
            </a:extLst>
          </p:cNvPr>
          <p:cNvSpPr txBox="1"/>
          <p:nvPr>
            <p:custDataLst>
              <p:tags r:id="rId10"/>
            </p:custDataLst>
          </p:nvPr>
        </p:nvSpPr>
        <p:spPr>
          <a:xfrm>
            <a:off x="4072943" y="2866623"/>
            <a:ext cx="1312962" cy="518160"/>
          </a:xfrm>
          <a:prstGeom prst="rect">
            <a:avLst/>
          </a:prstGeom>
          <a:noFill/>
        </p:spPr>
        <p:txBody>
          <a:bodyPr wrap="square" rtlCol="0">
            <a:spAutoFit/>
          </a:bodyPr>
          <a:lstStyle/>
          <a:p>
            <a:r>
              <a:rPr lang="fr-CA">
                <a:solidFill>
                  <a:schemeClr val="bg1"/>
                </a:solidFill>
              </a:rPr>
              <a:t>Ajoutez une photo</a:t>
            </a:r>
          </a:p>
        </p:txBody>
      </p:sp>
      <p:sp>
        <p:nvSpPr>
          <p:cNvPr id="25" name="Rectangle: Top Corners Rounded 1073741829">
            <a:extLst>
              <a:ext uri="{FF2B5EF4-FFF2-40B4-BE49-F238E27FC236}">
                <a16:creationId xmlns:a16="http://schemas.microsoft.com/office/drawing/2014/main" id="{5B0531F0-621C-9293-D7D9-8BC45A9329F7}"/>
              </a:ext>
            </a:extLst>
          </p:cNvPr>
          <p:cNvSpPr/>
          <p:nvPr>
            <p:custDataLst>
              <p:tags r:id="rId11"/>
            </p:custDataLst>
          </p:nvPr>
        </p:nvSpPr>
        <p:spPr>
          <a:xfrm rot="5400000">
            <a:off x="1785730" y="864706"/>
            <a:ext cx="2604052" cy="4558748"/>
          </a:xfrm>
          <a:prstGeom prst="round2SameRect">
            <a:avLst>
              <a:gd name="adj1" fmla="val 50000"/>
              <a:gd name="adj2" fmla="val 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CA" noProof="0"/>
          </a:p>
        </p:txBody>
      </p:sp>
      <p:sp>
        <p:nvSpPr>
          <p:cNvPr id="26" name="TextBox 25">
            <a:extLst>
              <a:ext uri="{FF2B5EF4-FFF2-40B4-BE49-F238E27FC236}">
                <a16:creationId xmlns:a16="http://schemas.microsoft.com/office/drawing/2014/main" id="{AA73F35F-C680-2A41-B4F7-26CE72C9BD37}"/>
              </a:ext>
            </a:extLst>
          </p:cNvPr>
          <p:cNvSpPr txBox="1"/>
          <p:nvPr>
            <p:custDataLst>
              <p:tags r:id="rId12"/>
            </p:custDataLst>
          </p:nvPr>
        </p:nvSpPr>
        <p:spPr bwMode="auto">
          <a:xfrm>
            <a:off x="1116607" y="2445700"/>
            <a:ext cx="1345727" cy="394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l">
              <a:lnSpc>
                <a:spcPct val="120000"/>
              </a:lnSpc>
            </a:pPr>
            <a:r>
              <a:rPr lang="fr-CA" sz="1800" noProof="0">
                <a:solidFill>
                  <a:schemeClr val="bg1"/>
                </a:solidFill>
                <a:latin typeface="Arial" panose="020B0604020202020204" pitchFamily="34" charset="0"/>
                <a:cs typeface="Arial" panose="020B0604020202020204" pitchFamily="34" charset="0"/>
              </a:rPr>
              <a:t>Nom</a:t>
            </a:r>
          </a:p>
        </p:txBody>
      </p:sp>
      <p:sp>
        <p:nvSpPr>
          <p:cNvPr id="27" name="Oval 26">
            <a:extLst>
              <a:ext uri="{FF2B5EF4-FFF2-40B4-BE49-F238E27FC236}">
                <a16:creationId xmlns:a16="http://schemas.microsoft.com/office/drawing/2014/main" id="{FE7CCD82-0874-7619-6D25-D42B8500E3CC}"/>
              </a:ext>
            </a:extLst>
          </p:cNvPr>
          <p:cNvSpPr/>
          <p:nvPr>
            <p:custDataLst>
              <p:tags r:id="rId13"/>
            </p:custDataLst>
          </p:nvPr>
        </p:nvSpPr>
        <p:spPr>
          <a:xfrm>
            <a:off x="2557669" y="1961321"/>
            <a:ext cx="2521024" cy="2358863"/>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28" name="TextBox 27">
            <a:extLst>
              <a:ext uri="{FF2B5EF4-FFF2-40B4-BE49-F238E27FC236}">
                <a16:creationId xmlns:a16="http://schemas.microsoft.com/office/drawing/2014/main" id="{354D257D-3D0A-1BA1-B945-935D56F9D0CA}"/>
              </a:ext>
            </a:extLst>
          </p:cNvPr>
          <p:cNvSpPr txBox="1"/>
          <p:nvPr>
            <p:custDataLst>
              <p:tags r:id="rId14"/>
            </p:custDataLst>
          </p:nvPr>
        </p:nvSpPr>
        <p:spPr>
          <a:xfrm>
            <a:off x="3005640" y="2962628"/>
            <a:ext cx="1695006" cy="304800"/>
          </a:xfrm>
          <a:prstGeom prst="rect">
            <a:avLst/>
          </a:prstGeom>
          <a:noFill/>
        </p:spPr>
        <p:txBody>
          <a:bodyPr wrap="square" rtlCol="0">
            <a:spAutoFit/>
          </a:bodyPr>
          <a:lstStyle/>
          <a:p>
            <a:r>
              <a:rPr lang="fr-CA">
                <a:solidFill>
                  <a:schemeClr val="bg1"/>
                </a:solidFill>
              </a:rPr>
              <a:t>Ajoutez une photo</a:t>
            </a:r>
          </a:p>
        </p:txBody>
      </p:sp>
    </p:spTree>
    <p:extLst>
      <p:ext uri="{BB962C8B-B14F-4D97-AF65-F5344CB8AC3E}">
        <p14:creationId xmlns:p14="http://schemas.microsoft.com/office/powerpoint/2010/main" val="2099554531"/>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700042-ED2A-9983-6FB1-207156BC9252}"/>
            </a:ext>
          </a:extLst>
        </p:cNvPr>
        <p:cNvGrpSpPr/>
        <p:nvPr/>
      </p:nvGrpSpPr>
      <p:grpSpPr>
        <a:xfrm>
          <a:off x="0" y="0"/>
          <a:ext cx="0" cy="0"/>
          <a:chOff x="0" y="0"/>
          <a:chExt cx="0" cy="0"/>
        </a:xfrm>
      </p:grpSpPr>
      <p:sp>
        <p:nvSpPr>
          <p:cNvPr id="2" name="Picture Placeholder 1">
            <a:extLst>
              <a:ext uri="{FF2B5EF4-FFF2-40B4-BE49-F238E27FC236}">
                <a16:creationId xmlns:a16="http://schemas.microsoft.com/office/drawing/2014/main" id="{E0C62E6C-38F1-B5FE-71AB-A14A4DA3DAFB}"/>
              </a:ext>
            </a:extLst>
          </p:cNvPr>
          <p:cNvSpPr>
            <a:spLocks noGrp="1"/>
          </p:cNvSpPr>
          <p:nvPr>
            <p:ph type="pic" idx="2"/>
            <p:custDataLst>
              <p:tags r:id="rId1"/>
            </p:custDataLst>
          </p:nvPr>
        </p:nvSpPr>
        <p:spPr/>
        <p:txBody>
          <a:bodyPr/>
          <a:lstStyle/>
          <a:p>
            <a:endParaRPr lang="en-CA" noProof="0"/>
          </a:p>
        </p:txBody>
      </p:sp>
      <p:sp>
        <p:nvSpPr>
          <p:cNvPr id="3" name="Text Placeholder 2">
            <a:extLst>
              <a:ext uri="{FF2B5EF4-FFF2-40B4-BE49-F238E27FC236}">
                <a16:creationId xmlns:a16="http://schemas.microsoft.com/office/drawing/2014/main" id="{5FCF8F66-559E-5EA9-A2A6-6881A0044DB9}"/>
              </a:ext>
            </a:extLst>
          </p:cNvPr>
          <p:cNvSpPr>
            <a:spLocks noGrp="1"/>
          </p:cNvSpPr>
          <p:nvPr>
            <p:ph type="body" idx="1"/>
            <p:custDataLst>
              <p:tags r:id="rId2"/>
            </p:custDataLst>
          </p:nvPr>
        </p:nvSpPr>
        <p:spPr/>
        <p:txBody>
          <a:bodyPr/>
          <a:lstStyle/>
          <a:p>
            <a:endParaRPr lang="fr-CA" noProof="0"/>
          </a:p>
        </p:txBody>
      </p:sp>
      <p:sp>
        <p:nvSpPr>
          <p:cNvPr id="5" name="Text Placeholder 4">
            <a:extLst>
              <a:ext uri="{FF2B5EF4-FFF2-40B4-BE49-F238E27FC236}">
                <a16:creationId xmlns:a16="http://schemas.microsoft.com/office/drawing/2014/main" id="{75F809B8-B44B-C638-6F96-0F6CF5EF2F0C}"/>
              </a:ext>
            </a:extLst>
          </p:cNvPr>
          <p:cNvSpPr>
            <a:spLocks noGrp="1"/>
          </p:cNvSpPr>
          <p:nvPr>
            <p:ph type="body" idx="4"/>
            <p:custDataLst>
              <p:tags r:id="rId3"/>
            </p:custDataLst>
          </p:nvPr>
        </p:nvSpPr>
        <p:spPr/>
        <p:txBody>
          <a:bodyPr>
            <a:normAutofit fontScale="25000" lnSpcReduction="20000"/>
          </a:bodyPr>
          <a:lstStyle/>
          <a:p>
            <a:endParaRPr lang="fr-CA" noProof="0"/>
          </a:p>
        </p:txBody>
      </p:sp>
      <p:sp>
        <p:nvSpPr>
          <p:cNvPr id="6" name="Text Placeholder 5">
            <a:extLst>
              <a:ext uri="{FF2B5EF4-FFF2-40B4-BE49-F238E27FC236}">
                <a16:creationId xmlns:a16="http://schemas.microsoft.com/office/drawing/2014/main" id="{CB5F4EFD-6F37-B117-BE61-D3CAEC903E23}"/>
              </a:ext>
            </a:extLst>
          </p:cNvPr>
          <p:cNvSpPr>
            <a:spLocks noGrp="1"/>
          </p:cNvSpPr>
          <p:nvPr>
            <p:ph type="body" idx="5"/>
            <p:custDataLst>
              <p:tags r:id="rId4"/>
            </p:custDataLst>
          </p:nvPr>
        </p:nvSpPr>
        <p:spPr/>
        <p:txBody>
          <a:bodyPr/>
          <a:lstStyle/>
          <a:p>
            <a:endParaRPr lang="fr-CA" noProof="0"/>
          </a:p>
        </p:txBody>
      </p:sp>
      <p:sp>
        <p:nvSpPr>
          <p:cNvPr id="9" name="Text Placeholder 8">
            <a:extLst>
              <a:ext uri="{FF2B5EF4-FFF2-40B4-BE49-F238E27FC236}">
                <a16:creationId xmlns:a16="http://schemas.microsoft.com/office/drawing/2014/main" id="{2847B165-9A31-D0DA-0F42-3874765EC162}"/>
              </a:ext>
            </a:extLst>
          </p:cNvPr>
          <p:cNvSpPr>
            <a:spLocks noGrp="1"/>
          </p:cNvSpPr>
          <p:nvPr>
            <p:ph type="body" idx="8"/>
            <p:custDataLst>
              <p:tags r:id="rId5"/>
            </p:custDataLst>
          </p:nvPr>
        </p:nvSpPr>
        <p:spPr/>
        <p:txBody>
          <a:bodyPr/>
          <a:lstStyle/>
          <a:p>
            <a:r>
              <a:rPr lang="fr-CA" noProof="0">
                <a:latin typeface="Canada Bold" pitchFamily="2" charset="0"/>
              </a:rPr>
              <a:t>Globe-trotteurs raffinés</a:t>
            </a:r>
          </a:p>
        </p:txBody>
      </p:sp>
      <p:sp>
        <p:nvSpPr>
          <p:cNvPr id="37" name="TextBox 36">
            <a:extLst>
              <a:ext uri="{FF2B5EF4-FFF2-40B4-BE49-F238E27FC236}">
                <a16:creationId xmlns:a16="http://schemas.microsoft.com/office/drawing/2014/main" id="{A13AD42B-BA60-4384-5BD5-2EB851685545}"/>
              </a:ext>
            </a:extLst>
          </p:cNvPr>
          <p:cNvSpPr txBox="1"/>
          <p:nvPr>
            <p:custDataLst>
              <p:tags r:id="rId6"/>
            </p:custDataLst>
          </p:nvPr>
        </p:nvSpPr>
        <p:spPr>
          <a:xfrm>
            <a:off x="298650" y="1386235"/>
            <a:ext cx="2274069" cy="830997"/>
          </a:xfrm>
          <a:prstGeom prst="rect">
            <a:avLst/>
          </a:prstGeom>
          <a:noFill/>
        </p:spPr>
        <p:txBody>
          <a:bodyPr wrap="square" rtlCol="0">
            <a:spAutoFit/>
          </a:bodyPr>
          <a:lstStyle/>
          <a:p>
            <a:r>
              <a:rPr lang="fr-CA" sz="2400" noProof="0">
                <a:solidFill>
                  <a:schemeClr val="accent1"/>
                </a:solidFill>
                <a:latin typeface="Canada Bold" pitchFamily="2" charset="0"/>
              </a:rPr>
              <a:t>Principales</a:t>
            </a:r>
          </a:p>
          <a:p>
            <a:r>
              <a:rPr lang="fr-CA" sz="2400" noProof="0">
                <a:solidFill>
                  <a:schemeClr val="accent1"/>
                </a:solidFill>
                <a:latin typeface="Canada Bold" pitchFamily="2" charset="0"/>
              </a:rPr>
              <a:t>caractéristiques</a:t>
            </a:r>
          </a:p>
        </p:txBody>
      </p:sp>
      <p:sp>
        <p:nvSpPr>
          <p:cNvPr id="38" name="TextBox 37">
            <a:extLst>
              <a:ext uri="{FF2B5EF4-FFF2-40B4-BE49-F238E27FC236}">
                <a16:creationId xmlns:a16="http://schemas.microsoft.com/office/drawing/2014/main" id="{AFC08D00-1432-8EA0-BEAC-0765FA2EC4AF}"/>
              </a:ext>
            </a:extLst>
          </p:cNvPr>
          <p:cNvSpPr txBox="1"/>
          <p:nvPr>
            <p:custDataLst>
              <p:tags r:id="rId7"/>
            </p:custDataLst>
          </p:nvPr>
        </p:nvSpPr>
        <p:spPr>
          <a:xfrm>
            <a:off x="331173" y="2756691"/>
            <a:ext cx="1960880" cy="822960"/>
          </a:xfrm>
          <a:prstGeom prst="rect">
            <a:avLst/>
          </a:prstGeom>
          <a:noFill/>
        </p:spPr>
        <p:txBody>
          <a:bodyPr wrap="square" rtlCol="0">
            <a:spAutoFit/>
          </a:bodyPr>
          <a:lstStyle/>
          <a:p>
            <a:r>
              <a:rPr lang="fr-CA" sz="2400" noProof="0">
                <a:solidFill>
                  <a:schemeClr val="accent1"/>
                </a:solidFill>
                <a:latin typeface="Canada Bold" pitchFamily="2" charset="0"/>
              </a:rPr>
              <a:t>Motivations de voyage</a:t>
            </a:r>
          </a:p>
        </p:txBody>
      </p:sp>
      <p:sp>
        <p:nvSpPr>
          <p:cNvPr id="39" name="TextBox 38">
            <a:extLst>
              <a:ext uri="{FF2B5EF4-FFF2-40B4-BE49-F238E27FC236}">
                <a16:creationId xmlns:a16="http://schemas.microsoft.com/office/drawing/2014/main" id="{6C314699-0E46-C767-CEB0-0C8BAFB53AD3}"/>
              </a:ext>
            </a:extLst>
          </p:cNvPr>
          <p:cNvSpPr txBox="1"/>
          <p:nvPr>
            <p:custDataLst>
              <p:tags r:id="rId8"/>
            </p:custDataLst>
          </p:nvPr>
        </p:nvSpPr>
        <p:spPr>
          <a:xfrm>
            <a:off x="332892" y="4523482"/>
            <a:ext cx="1960880" cy="822960"/>
          </a:xfrm>
          <a:prstGeom prst="rect">
            <a:avLst/>
          </a:prstGeom>
          <a:noFill/>
        </p:spPr>
        <p:txBody>
          <a:bodyPr wrap="square" rtlCol="0">
            <a:spAutoFit/>
          </a:bodyPr>
          <a:lstStyle/>
          <a:p>
            <a:r>
              <a:rPr lang="fr-CA" sz="2400" noProof="0">
                <a:solidFill>
                  <a:schemeClr val="accent1"/>
                </a:solidFill>
                <a:latin typeface="Canada Bold" pitchFamily="2" charset="0"/>
              </a:rPr>
              <a:t>Activités préférées</a:t>
            </a:r>
          </a:p>
        </p:txBody>
      </p:sp>
      <p:sp>
        <p:nvSpPr>
          <p:cNvPr id="41" name="TextBox 40">
            <a:extLst>
              <a:ext uri="{FF2B5EF4-FFF2-40B4-BE49-F238E27FC236}">
                <a16:creationId xmlns:a16="http://schemas.microsoft.com/office/drawing/2014/main" id="{E6209439-D745-DB35-8C16-C860DF036132}"/>
              </a:ext>
            </a:extLst>
          </p:cNvPr>
          <p:cNvSpPr txBox="1"/>
          <p:nvPr>
            <p:custDataLst>
              <p:tags r:id="rId9"/>
            </p:custDataLst>
          </p:nvPr>
        </p:nvSpPr>
        <p:spPr>
          <a:xfrm>
            <a:off x="2464577" y="2710060"/>
            <a:ext cx="4084286" cy="1477328"/>
          </a:xfrm>
          <a:prstGeom prst="rect">
            <a:avLst/>
          </a:prstGeom>
          <a:noFill/>
        </p:spPr>
        <p:txBody>
          <a:bodyPr wrap="square" rtlCol="0">
            <a:spAutoFit/>
          </a:bodyPr>
          <a:lstStyle/>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Explorer, découvrir, apprendre</a:t>
            </a:r>
          </a:p>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Créer des liens en vivant des expériences</a:t>
            </a:r>
          </a:p>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Sûreté et sécurité</a:t>
            </a:r>
          </a:p>
          <a:p>
            <a:endParaRPr lang="fr-CA" sz="1800" noProof="0">
              <a:latin typeface="Arial" panose="020B0604020202020204" pitchFamily="34" charset="0"/>
              <a:cs typeface="Arial" panose="020B0604020202020204" pitchFamily="34" charset="0"/>
            </a:endParaRPr>
          </a:p>
        </p:txBody>
      </p:sp>
      <p:sp>
        <p:nvSpPr>
          <p:cNvPr id="43" name="TextBox 42">
            <a:extLst>
              <a:ext uri="{FF2B5EF4-FFF2-40B4-BE49-F238E27FC236}">
                <a16:creationId xmlns:a16="http://schemas.microsoft.com/office/drawing/2014/main" id="{688BA0EA-A57D-8947-0F97-35819DC5606F}"/>
              </a:ext>
            </a:extLst>
          </p:cNvPr>
          <p:cNvSpPr txBox="1"/>
          <p:nvPr>
            <p:custDataLst>
              <p:tags r:id="rId10"/>
            </p:custDataLst>
          </p:nvPr>
        </p:nvSpPr>
        <p:spPr>
          <a:xfrm>
            <a:off x="2490361" y="1368096"/>
            <a:ext cx="4254678" cy="1477328"/>
          </a:xfrm>
          <a:prstGeom prst="rect">
            <a:avLst/>
          </a:prstGeom>
          <a:noFill/>
        </p:spPr>
        <p:txBody>
          <a:bodyPr wrap="square" rtlCol="0">
            <a:spAutoFit/>
          </a:bodyPr>
          <a:lstStyle/>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Aiment se faire plaisir</a:t>
            </a:r>
          </a:p>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Grands voyageurs qui dépensent beaucoup</a:t>
            </a:r>
          </a:p>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Planifient à l’avance</a:t>
            </a:r>
          </a:p>
          <a:p>
            <a:endParaRPr lang="fr-CA" sz="1800" noProof="0">
              <a:latin typeface="Arial" panose="020B0604020202020204" pitchFamily="34" charset="0"/>
              <a:cs typeface="Arial" panose="020B0604020202020204" pitchFamily="34" charset="0"/>
            </a:endParaRPr>
          </a:p>
        </p:txBody>
      </p:sp>
      <p:sp>
        <p:nvSpPr>
          <p:cNvPr id="44" name="TextBox 43">
            <a:extLst>
              <a:ext uri="{FF2B5EF4-FFF2-40B4-BE49-F238E27FC236}">
                <a16:creationId xmlns:a16="http://schemas.microsoft.com/office/drawing/2014/main" id="{70BB44E7-6A7E-6EB1-CB6C-2959C66CB32D}"/>
              </a:ext>
            </a:extLst>
          </p:cNvPr>
          <p:cNvSpPr txBox="1"/>
          <p:nvPr>
            <p:custDataLst>
              <p:tags r:id="rId11"/>
            </p:custDataLst>
          </p:nvPr>
        </p:nvSpPr>
        <p:spPr>
          <a:xfrm>
            <a:off x="2415891" y="4421998"/>
            <a:ext cx="4084286" cy="923330"/>
          </a:xfrm>
          <a:prstGeom prst="rect">
            <a:avLst/>
          </a:prstGeom>
          <a:noFill/>
        </p:spPr>
        <p:txBody>
          <a:bodyPr wrap="square" rtlCol="0">
            <a:spAutoFit/>
          </a:bodyPr>
          <a:lstStyle/>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Expériences culturelles</a:t>
            </a:r>
          </a:p>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Restaurants de fine cuisine</a:t>
            </a:r>
          </a:p>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Visites guidées, bien-être</a:t>
            </a:r>
          </a:p>
        </p:txBody>
      </p:sp>
      <p:grpSp>
        <p:nvGrpSpPr>
          <p:cNvPr id="8" name="object 22">
            <a:extLst>
              <a:ext uri="{FF2B5EF4-FFF2-40B4-BE49-F238E27FC236}">
                <a16:creationId xmlns:a16="http://schemas.microsoft.com/office/drawing/2014/main" id="{16EFC1EC-A7A8-49AC-EDB9-A9713360E0BD}"/>
              </a:ext>
            </a:extLst>
          </p:cNvPr>
          <p:cNvGrpSpPr/>
          <p:nvPr>
            <p:custDataLst>
              <p:tags r:id="rId12"/>
            </p:custDataLst>
          </p:nvPr>
        </p:nvGrpSpPr>
        <p:grpSpPr>
          <a:xfrm>
            <a:off x="6881145" y="-1"/>
            <a:ext cx="5392420" cy="6858000"/>
            <a:chOff x="6799706" y="-2"/>
            <a:chExt cx="5392420" cy="6858000"/>
          </a:xfrm>
        </p:grpSpPr>
        <p:pic>
          <p:nvPicPr>
            <p:cNvPr id="10" name="object 23">
              <a:extLst>
                <a:ext uri="{FF2B5EF4-FFF2-40B4-BE49-F238E27FC236}">
                  <a16:creationId xmlns:a16="http://schemas.microsoft.com/office/drawing/2014/main" id="{A4BD6D00-CD82-BE03-D883-C44414E812A5}"/>
                </a:ext>
              </a:extLst>
            </p:cNvPr>
            <p:cNvPicPr/>
            <p:nvPr/>
          </p:nvPicPr>
          <p:blipFill>
            <a:blip r:embed="rId19">
              <a:extLst>
                <a:ext uri="{28A0092B-C50C-407E-A947-70E740481C1C}">
                  <a14:useLocalDpi xmlns:a14="http://schemas.microsoft.com/office/drawing/2010/main"/>
                </a:ext>
              </a:extLst>
            </a:blip>
            <a:stretch>
              <a:fillRect/>
            </a:stretch>
          </p:blipFill>
          <p:spPr>
            <a:xfrm>
              <a:off x="6799706" y="-2"/>
              <a:ext cx="5392293" cy="6857998"/>
            </a:xfrm>
            <a:prstGeom prst="rect">
              <a:avLst/>
            </a:prstGeom>
          </p:spPr>
        </p:pic>
        <p:pic>
          <p:nvPicPr>
            <p:cNvPr id="17" name="object 24">
              <a:extLst>
                <a:ext uri="{FF2B5EF4-FFF2-40B4-BE49-F238E27FC236}">
                  <a16:creationId xmlns:a16="http://schemas.microsoft.com/office/drawing/2014/main" id="{664EF15E-2E2C-72C1-97BE-D8D515A354C7}"/>
                </a:ext>
              </a:extLst>
            </p:cNvPr>
            <p:cNvPicPr/>
            <p:nvPr/>
          </p:nvPicPr>
          <p:blipFill>
            <a:blip r:embed="rId20">
              <a:extLst>
                <a:ext uri="{28A0092B-C50C-407E-A947-70E740481C1C}">
                  <a14:useLocalDpi xmlns:a14="http://schemas.microsoft.com/office/drawing/2010/main"/>
                </a:ext>
              </a:extLst>
            </a:blip>
            <a:stretch>
              <a:fillRect/>
            </a:stretch>
          </p:blipFill>
          <p:spPr>
            <a:xfrm>
              <a:off x="8133649" y="6428077"/>
              <a:ext cx="223945" cy="205283"/>
            </a:xfrm>
            <a:prstGeom prst="rect">
              <a:avLst/>
            </a:prstGeom>
          </p:spPr>
        </p:pic>
        <p:sp>
          <p:nvSpPr>
            <p:cNvPr id="18" name="object 25">
              <a:extLst>
                <a:ext uri="{FF2B5EF4-FFF2-40B4-BE49-F238E27FC236}">
                  <a16:creationId xmlns:a16="http://schemas.microsoft.com/office/drawing/2014/main" id="{199DACF3-DF3E-9DDE-50E8-AECA630A15DE}"/>
                </a:ext>
              </a:extLst>
            </p:cNvPr>
            <p:cNvSpPr/>
            <p:nvPr/>
          </p:nvSpPr>
          <p:spPr>
            <a:xfrm>
              <a:off x="8386686" y="6440842"/>
              <a:ext cx="647065" cy="182245"/>
            </a:xfrm>
            <a:custGeom>
              <a:avLst/>
              <a:gdLst/>
              <a:ahLst/>
              <a:cxnLst/>
              <a:rect l="l" t="t" r="r" b="b"/>
              <a:pathLst>
                <a:path w="647065" h="182245">
                  <a:moveTo>
                    <a:pt x="65798" y="31305"/>
                  </a:moveTo>
                  <a:lnTo>
                    <a:pt x="63106" y="18288"/>
                  </a:lnTo>
                  <a:lnTo>
                    <a:pt x="58750" y="12750"/>
                  </a:lnTo>
                  <a:lnTo>
                    <a:pt x="55676" y="8839"/>
                  </a:lnTo>
                  <a:lnTo>
                    <a:pt x="50609" y="6261"/>
                  </a:lnTo>
                  <a:lnTo>
                    <a:pt x="50609" y="31305"/>
                  </a:lnTo>
                  <a:lnTo>
                    <a:pt x="49428" y="39103"/>
                  </a:lnTo>
                  <a:lnTo>
                    <a:pt x="45872" y="44945"/>
                  </a:lnTo>
                  <a:lnTo>
                    <a:pt x="39941" y="48602"/>
                  </a:lnTo>
                  <a:lnTo>
                    <a:pt x="31635" y="49872"/>
                  </a:lnTo>
                  <a:lnTo>
                    <a:pt x="22771" y="49872"/>
                  </a:lnTo>
                  <a:lnTo>
                    <a:pt x="22771" y="12750"/>
                  </a:lnTo>
                  <a:lnTo>
                    <a:pt x="31635" y="12750"/>
                  </a:lnTo>
                  <a:lnTo>
                    <a:pt x="39408" y="13855"/>
                  </a:lnTo>
                  <a:lnTo>
                    <a:pt x="45389" y="17246"/>
                  </a:lnTo>
                  <a:lnTo>
                    <a:pt x="49250" y="23025"/>
                  </a:lnTo>
                  <a:lnTo>
                    <a:pt x="50609" y="31305"/>
                  </a:lnTo>
                  <a:lnTo>
                    <a:pt x="50609" y="6261"/>
                  </a:lnTo>
                  <a:lnTo>
                    <a:pt x="44437" y="3098"/>
                  </a:lnTo>
                  <a:lnTo>
                    <a:pt x="30365" y="1155"/>
                  </a:lnTo>
                  <a:lnTo>
                    <a:pt x="7594" y="1155"/>
                  </a:lnTo>
                  <a:lnTo>
                    <a:pt x="7594" y="61468"/>
                  </a:lnTo>
                  <a:lnTo>
                    <a:pt x="30365" y="61468"/>
                  </a:lnTo>
                  <a:lnTo>
                    <a:pt x="44983" y="59524"/>
                  </a:lnTo>
                  <a:lnTo>
                    <a:pt x="56146" y="53784"/>
                  </a:lnTo>
                  <a:lnTo>
                    <a:pt x="59105" y="49872"/>
                  </a:lnTo>
                  <a:lnTo>
                    <a:pt x="63284" y="44335"/>
                  </a:lnTo>
                  <a:lnTo>
                    <a:pt x="65798" y="31305"/>
                  </a:lnTo>
                  <a:close/>
                </a:path>
                <a:path w="647065" h="182245">
                  <a:moveTo>
                    <a:pt x="93624" y="169329"/>
                  </a:moveTo>
                  <a:lnTo>
                    <a:pt x="84772" y="151930"/>
                  </a:lnTo>
                  <a:lnTo>
                    <a:pt x="80073" y="156006"/>
                  </a:lnTo>
                  <a:lnTo>
                    <a:pt x="73698" y="159321"/>
                  </a:lnTo>
                  <a:lnTo>
                    <a:pt x="65913" y="161556"/>
                  </a:lnTo>
                  <a:lnTo>
                    <a:pt x="56934" y="162369"/>
                  </a:lnTo>
                  <a:lnTo>
                    <a:pt x="45059" y="160426"/>
                  </a:lnTo>
                  <a:lnTo>
                    <a:pt x="34950" y="154686"/>
                  </a:lnTo>
                  <a:lnTo>
                    <a:pt x="27940" y="145249"/>
                  </a:lnTo>
                  <a:lnTo>
                    <a:pt x="25311" y="132219"/>
                  </a:lnTo>
                  <a:lnTo>
                    <a:pt x="27584" y="119189"/>
                  </a:lnTo>
                  <a:lnTo>
                    <a:pt x="34010" y="109740"/>
                  </a:lnTo>
                  <a:lnTo>
                    <a:pt x="43992" y="104000"/>
                  </a:lnTo>
                  <a:lnTo>
                    <a:pt x="56934" y="102057"/>
                  </a:lnTo>
                  <a:lnTo>
                    <a:pt x="66598" y="103187"/>
                  </a:lnTo>
                  <a:lnTo>
                    <a:pt x="74498" y="105829"/>
                  </a:lnTo>
                  <a:lnTo>
                    <a:pt x="80251" y="108915"/>
                  </a:lnTo>
                  <a:lnTo>
                    <a:pt x="83502" y="111340"/>
                  </a:lnTo>
                  <a:lnTo>
                    <a:pt x="91097" y="92773"/>
                  </a:lnTo>
                  <a:lnTo>
                    <a:pt x="87515" y="90170"/>
                  </a:lnTo>
                  <a:lnTo>
                    <a:pt x="80505" y="86690"/>
                  </a:lnTo>
                  <a:lnTo>
                    <a:pt x="69926" y="83642"/>
                  </a:lnTo>
                  <a:lnTo>
                    <a:pt x="55676" y="82346"/>
                  </a:lnTo>
                  <a:lnTo>
                    <a:pt x="33629" y="85725"/>
                  </a:lnTo>
                  <a:lnTo>
                    <a:pt x="15976" y="95529"/>
                  </a:lnTo>
                  <a:lnTo>
                    <a:pt x="4254" y="111213"/>
                  </a:lnTo>
                  <a:lnTo>
                    <a:pt x="0" y="132219"/>
                  </a:lnTo>
                  <a:lnTo>
                    <a:pt x="4254" y="153212"/>
                  </a:lnTo>
                  <a:lnTo>
                    <a:pt x="15976" y="168897"/>
                  </a:lnTo>
                  <a:lnTo>
                    <a:pt x="33629" y="178701"/>
                  </a:lnTo>
                  <a:lnTo>
                    <a:pt x="55676" y="182079"/>
                  </a:lnTo>
                  <a:lnTo>
                    <a:pt x="69964" y="180911"/>
                  </a:lnTo>
                  <a:lnTo>
                    <a:pt x="80822" y="177876"/>
                  </a:lnTo>
                  <a:lnTo>
                    <a:pt x="88582" y="173774"/>
                  </a:lnTo>
                  <a:lnTo>
                    <a:pt x="93624" y="169329"/>
                  </a:lnTo>
                  <a:close/>
                </a:path>
                <a:path w="647065" h="182245">
                  <a:moveTo>
                    <a:pt x="120192" y="49872"/>
                  </a:moveTo>
                  <a:lnTo>
                    <a:pt x="92367" y="49872"/>
                  </a:lnTo>
                  <a:lnTo>
                    <a:pt x="92367" y="35953"/>
                  </a:lnTo>
                  <a:lnTo>
                    <a:pt x="117665" y="35953"/>
                  </a:lnTo>
                  <a:lnTo>
                    <a:pt x="117665" y="25514"/>
                  </a:lnTo>
                  <a:lnTo>
                    <a:pt x="92367" y="25514"/>
                  </a:lnTo>
                  <a:lnTo>
                    <a:pt x="92367" y="11595"/>
                  </a:lnTo>
                  <a:lnTo>
                    <a:pt x="118935" y="11595"/>
                  </a:lnTo>
                  <a:lnTo>
                    <a:pt x="118935" y="1155"/>
                  </a:lnTo>
                  <a:lnTo>
                    <a:pt x="77177" y="1155"/>
                  </a:lnTo>
                  <a:lnTo>
                    <a:pt x="77177" y="61468"/>
                  </a:lnTo>
                  <a:lnTo>
                    <a:pt x="120192" y="61468"/>
                  </a:lnTo>
                  <a:lnTo>
                    <a:pt x="120192" y="49872"/>
                  </a:lnTo>
                  <a:close/>
                </a:path>
                <a:path w="647065" h="182245">
                  <a:moveTo>
                    <a:pt x="179666" y="42913"/>
                  </a:moveTo>
                  <a:lnTo>
                    <a:pt x="174917" y="31407"/>
                  </a:lnTo>
                  <a:lnTo>
                    <a:pt x="164477" y="25654"/>
                  </a:lnTo>
                  <a:lnTo>
                    <a:pt x="154038" y="21869"/>
                  </a:lnTo>
                  <a:lnTo>
                    <a:pt x="149301" y="16230"/>
                  </a:lnTo>
                  <a:lnTo>
                    <a:pt x="149301" y="12750"/>
                  </a:lnTo>
                  <a:lnTo>
                    <a:pt x="153098" y="10439"/>
                  </a:lnTo>
                  <a:lnTo>
                    <a:pt x="161950" y="10439"/>
                  </a:lnTo>
                  <a:lnTo>
                    <a:pt x="168275" y="12750"/>
                  </a:lnTo>
                  <a:lnTo>
                    <a:pt x="172072" y="16230"/>
                  </a:lnTo>
                  <a:lnTo>
                    <a:pt x="178396" y="6959"/>
                  </a:lnTo>
                  <a:lnTo>
                    <a:pt x="174599" y="3479"/>
                  </a:lnTo>
                  <a:lnTo>
                    <a:pt x="165747" y="0"/>
                  </a:lnTo>
                  <a:lnTo>
                    <a:pt x="156895" y="0"/>
                  </a:lnTo>
                  <a:lnTo>
                    <a:pt x="147993" y="1270"/>
                  </a:lnTo>
                  <a:lnTo>
                    <a:pt x="140754" y="4927"/>
                  </a:lnTo>
                  <a:lnTo>
                    <a:pt x="135890" y="10756"/>
                  </a:lnTo>
                  <a:lnTo>
                    <a:pt x="134112" y="18554"/>
                  </a:lnTo>
                  <a:lnTo>
                    <a:pt x="138861" y="29578"/>
                  </a:lnTo>
                  <a:lnTo>
                    <a:pt x="149301" y="35369"/>
                  </a:lnTo>
                  <a:lnTo>
                    <a:pt x="159740" y="39433"/>
                  </a:lnTo>
                  <a:lnTo>
                    <a:pt x="164477" y="45224"/>
                  </a:lnTo>
                  <a:lnTo>
                    <a:pt x="164477" y="48704"/>
                  </a:lnTo>
                  <a:lnTo>
                    <a:pt x="160680" y="51028"/>
                  </a:lnTo>
                  <a:lnTo>
                    <a:pt x="150558" y="51028"/>
                  </a:lnTo>
                  <a:lnTo>
                    <a:pt x="142976" y="48704"/>
                  </a:lnTo>
                  <a:lnTo>
                    <a:pt x="137909" y="44069"/>
                  </a:lnTo>
                  <a:lnTo>
                    <a:pt x="130314" y="53352"/>
                  </a:lnTo>
                  <a:lnTo>
                    <a:pt x="135318" y="56756"/>
                  </a:lnTo>
                  <a:lnTo>
                    <a:pt x="140919" y="59728"/>
                  </a:lnTo>
                  <a:lnTo>
                    <a:pt x="147218" y="61823"/>
                  </a:lnTo>
                  <a:lnTo>
                    <a:pt x="154355" y="62623"/>
                  </a:lnTo>
                  <a:lnTo>
                    <a:pt x="164185" y="61341"/>
                  </a:lnTo>
                  <a:lnTo>
                    <a:pt x="172237" y="57556"/>
                  </a:lnTo>
                  <a:lnTo>
                    <a:pt x="177673" y="51371"/>
                  </a:lnTo>
                  <a:lnTo>
                    <a:pt x="179666" y="42913"/>
                  </a:lnTo>
                  <a:close/>
                </a:path>
                <a:path w="647065" h="182245">
                  <a:moveTo>
                    <a:pt x="207505" y="180924"/>
                  </a:moveTo>
                  <a:lnTo>
                    <a:pt x="200025" y="162369"/>
                  </a:lnTo>
                  <a:lnTo>
                    <a:pt x="192557" y="143814"/>
                  </a:lnTo>
                  <a:lnTo>
                    <a:pt x="178079" y="107861"/>
                  </a:lnTo>
                  <a:lnTo>
                    <a:pt x="168275" y="83502"/>
                  </a:lnTo>
                  <a:lnTo>
                    <a:pt x="168275" y="143814"/>
                  </a:lnTo>
                  <a:lnTo>
                    <a:pt x="141706" y="143814"/>
                  </a:lnTo>
                  <a:lnTo>
                    <a:pt x="154355" y="107861"/>
                  </a:lnTo>
                  <a:lnTo>
                    <a:pt x="168275" y="143814"/>
                  </a:lnTo>
                  <a:lnTo>
                    <a:pt x="168275" y="83502"/>
                  </a:lnTo>
                  <a:lnTo>
                    <a:pt x="141706" y="83502"/>
                  </a:lnTo>
                  <a:lnTo>
                    <a:pt x="102489" y="180924"/>
                  </a:lnTo>
                  <a:lnTo>
                    <a:pt x="127787" y="180924"/>
                  </a:lnTo>
                  <a:lnTo>
                    <a:pt x="135382" y="162369"/>
                  </a:lnTo>
                  <a:lnTo>
                    <a:pt x="173342" y="162369"/>
                  </a:lnTo>
                  <a:lnTo>
                    <a:pt x="180924" y="180924"/>
                  </a:lnTo>
                  <a:lnTo>
                    <a:pt x="207505" y="180924"/>
                  </a:lnTo>
                  <a:close/>
                </a:path>
                <a:path w="647065" h="182245">
                  <a:moveTo>
                    <a:pt x="235331" y="1155"/>
                  </a:moveTo>
                  <a:lnTo>
                    <a:pt x="185991" y="1155"/>
                  </a:lnTo>
                  <a:lnTo>
                    <a:pt x="185991" y="11595"/>
                  </a:lnTo>
                  <a:lnTo>
                    <a:pt x="203708" y="11595"/>
                  </a:lnTo>
                  <a:lnTo>
                    <a:pt x="203708" y="61468"/>
                  </a:lnTo>
                  <a:lnTo>
                    <a:pt x="217627" y="61468"/>
                  </a:lnTo>
                  <a:lnTo>
                    <a:pt x="217627" y="11595"/>
                  </a:lnTo>
                  <a:lnTo>
                    <a:pt x="235331" y="11595"/>
                  </a:lnTo>
                  <a:lnTo>
                    <a:pt x="235331" y="1155"/>
                  </a:lnTo>
                  <a:close/>
                </a:path>
                <a:path w="647065" h="182245">
                  <a:moveTo>
                    <a:pt x="263169" y="1155"/>
                  </a:moveTo>
                  <a:lnTo>
                    <a:pt x="249250" y="1155"/>
                  </a:lnTo>
                  <a:lnTo>
                    <a:pt x="249250" y="61468"/>
                  </a:lnTo>
                  <a:lnTo>
                    <a:pt x="263169" y="61468"/>
                  </a:lnTo>
                  <a:lnTo>
                    <a:pt x="263169" y="1155"/>
                  </a:lnTo>
                  <a:close/>
                </a:path>
                <a:path w="647065" h="182245">
                  <a:moveTo>
                    <a:pt x="316306" y="83502"/>
                  </a:moveTo>
                  <a:lnTo>
                    <a:pt x="292265" y="83502"/>
                  </a:lnTo>
                  <a:lnTo>
                    <a:pt x="292265" y="144970"/>
                  </a:lnTo>
                  <a:lnTo>
                    <a:pt x="246722" y="83502"/>
                  </a:lnTo>
                  <a:lnTo>
                    <a:pt x="220154" y="83502"/>
                  </a:lnTo>
                  <a:lnTo>
                    <a:pt x="220154" y="179768"/>
                  </a:lnTo>
                  <a:lnTo>
                    <a:pt x="244195" y="179768"/>
                  </a:lnTo>
                  <a:lnTo>
                    <a:pt x="244195" y="118300"/>
                  </a:lnTo>
                  <a:lnTo>
                    <a:pt x="291007" y="179768"/>
                  </a:lnTo>
                  <a:lnTo>
                    <a:pt x="316306" y="179768"/>
                  </a:lnTo>
                  <a:lnTo>
                    <a:pt x="316306" y="83502"/>
                  </a:lnTo>
                  <a:close/>
                </a:path>
                <a:path w="647065" h="182245">
                  <a:moveTo>
                    <a:pt x="340347" y="1155"/>
                  </a:moveTo>
                  <a:lnTo>
                    <a:pt x="325170" y="1155"/>
                  </a:lnTo>
                  <a:lnTo>
                    <a:pt x="325170" y="40589"/>
                  </a:lnTo>
                  <a:lnTo>
                    <a:pt x="297332" y="1155"/>
                  </a:lnTo>
                  <a:lnTo>
                    <a:pt x="280885" y="1155"/>
                  </a:lnTo>
                  <a:lnTo>
                    <a:pt x="280885" y="61468"/>
                  </a:lnTo>
                  <a:lnTo>
                    <a:pt x="294805" y="61468"/>
                  </a:lnTo>
                  <a:lnTo>
                    <a:pt x="294805" y="22034"/>
                  </a:lnTo>
                  <a:lnTo>
                    <a:pt x="323900" y="61468"/>
                  </a:lnTo>
                  <a:lnTo>
                    <a:pt x="340347" y="61468"/>
                  </a:lnTo>
                  <a:lnTo>
                    <a:pt x="340347" y="1155"/>
                  </a:lnTo>
                  <a:close/>
                </a:path>
                <a:path w="647065" h="182245">
                  <a:moveTo>
                    <a:pt x="414997" y="61468"/>
                  </a:moveTo>
                  <a:lnTo>
                    <a:pt x="409638" y="48704"/>
                  </a:lnTo>
                  <a:lnTo>
                    <a:pt x="405752" y="39433"/>
                  </a:lnTo>
                  <a:lnTo>
                    <a:pt x="395528" y="15074"/>
                  </a:lnTo>
                  <a:lnTo>
                    <a:pt x="390956" y="4191"/>
                  </a:lnTo>
                  <a:lnTo>
                    <a:pt x="390956" y="39433"/>
                  </a:lnTo>
                  <a:lnTo>
                    <a:pt x="373240" y="39433"/>
                  </a:lnTo>
                  <a:lnTo>
                    <a:pt x="382104" y="15074"/>
                  </a:lnTo>
                  <a:lnTo>
                    <a:pt x="390956" y="39433"/>
                  </a:lnTo>
                  <a:lnTo>
                    <a:pt x="390956" y="4191"/>
                  </a:lnTo>
                  <a:lnTo>
                    <a:pt x="389686" y="1155"/>
                  </a:lnTo>
                  <a:lnTo>
                    <a:pt x="373240" y="1155"/>
                  </a:lnTo>
                  <a:lnTo>
                    <a:pt x="349199" y="61468"/>
                  </a:lnTo>
                  <a:lnTo>
                    <a:pt x="364388" y="61468"/>
                  </a:lnTo>
                  <a:lnTo>
                    <a:pt x="369443" y="48704"/>
                  </a:lnTo>
                  <a:lnTo>
                    <a:pt x="394754" y="48704"/>
                  </a:lnTo>
                  <a:lnTo>
                    <a:pt x="399808" y="61468"/>
                  </a:lnTo>
                  <a:lnTo>
                    <a:pt x="414997" y="61468"/>
                  </a:lnTo>
                  <a:close/>
                </a:path>
                <a:path w="647065" h="182245">
                  <a:moveTo>
                    <a:pt x="435241" y="180924"/>
                  </a:moveTo>
                  <a:lnTo>
                    <a:pt x="427532" y="162369"/>
                  </a:lnTo>
                  <a:lnTo>
                    <a:pt x="419811" y="143814"/>
                  </a:lnTo>
                  <a:lnTo>
                    <a:pt x="404876" y="107861"/>
                  </a:lnTo>
                  <a:lnTo>
                    <a:pt x="394754" y="83502"/>
                  </a:lnTo>
                  <a:lnTo>
                    <a:pt x="394754" y="143814"/>
                  </a:lnTo>
                  <a:lnTo>
                    <a:pt x="368185" y="143814"/>
                  </a:lnTo>
                  <a:lnTo>
                    <a:pt x="380834" y="107861"/>
                  </a:lnTo>
                  <a:lnTo>
                    <a:pt x="394754" y="143814"/>
                  </a:lnTo>
                  <a:lnTo>
                    <a:pt x="394754" y="83502"/>
                  </a:lnTo>
                  <a:lnTo>
                    <a:pt x="369443" y="83502"/>
                  </a:lnTo>
                  <a:lnTo>
                    <a:pt x="330225" y="180924"/>
                  </a:lnTo>
                  <a:lnTo>
                    <a:pt x="355536" y="180924"/>
                  </a:lnTo>
                  <a:lnTo>
                    <a:pt x="363118" y="162369"/>
                  </a:lnTo>
                  <a:lnTo>
                    <a:pt x="401078" y="162369"/>
                  </a:lnTo>
                  <a:lnTo>
                    <a:pt x="408673" y="180924"/>
                  </a:lnTo>
                  <a:lnTo>
                    <a:pt x="435241" y="180924"/>
                  </a:lnTo>
                  <a:close/>
                </a:path>
                <a:path w="647065" h="182245">
                  <a:moveTo>
                    <a:pt x="460540" y="1155"/>
                  </a:moveTo>
                  <a:lnTo>
                    <a:pt x="411200" y="1155"/>
                  </a:lnTo>
                  <a:lnTo>
                    <a:pt x="411200" y="11595"/>
                  </a:lnTo>
                  <a:lnTo>
                    <a:pt x="427647" y="11595"/>
                  </a:lnTo>
                  <a:lnTo>
                    <a:pt x="427647" y="61468"/>
                  </a:lnTo>
                  <a:lnTo>
                    <a:pt x="442836" y="61468"/>
                  </a:lnTo>
                  <a:lnTo>
                    <a:pt x="442836" y="11595"/>
                  </a:lnTo>
                  <a:lnTo>
                    <a:pt x="460540" y="11595"/>
                  </a:lnTo>
                  <a:lnTo>
                    <a:pt x="460540" y="1155"/>
                  </a:lnTo>
                  <a:close/>
                </a:path>
                <a:path w="647065" h="182245">
                  <a:moveTo>
                    <a:pt x="489648" y="1155"/>
                  </a:moveTo>
                  <a:lnTo>
                    <a:pt x="474459" y="1155"/>
                  </a:lnTo>
                  <a:lnTo>
                    <a:pt x="474459" y="61468"/>
                  </a:lnTo>
                  <a:lnTo>
                    <a:pt x="489648" y="61468"/>
                  </a:lnTo>
                  <a:lnTo>
                    <a:pt x="489648" y="1155"/>
                  </a:lnTo>
                  <a:close/>
                </a:path>
                <a:path w="647065" h="182245">
                  <a:moveTo>
                    <a:pt x="540258" y="132219"/>
                  </a:moveTo>
                  <a:lnTo>
                    <a:pt x="535978" y="110896"/>
                  </a:lnTo>
                  <a:lnTo>
                    <a:pt x="529094" y="102057"/>
                  </a:lnTo>
                  <a:lnTo>
                    <a:pt x="524116" y="95681"/>
                  </a:lnTo>
                  <a:lnTo>
                    <a:pt x="516216" y="91681"/>
                  </a:lnTo>
                  <a:lnTo>
                    <a:pt x="516216" y="131051"/>
                  </a:lnTo>
                  <a:lnTo>
                    <a:pt x="513588" y="143598"/>
                  </a:lnTo>
                  <a:lnTo>
                    <a:pt x="507517" y="153085"/>
                  </a:lnTo>
                  <a:lnTo>
                    <a:pt x="497890" y="159105"/>
                  </a:lnTo>
                  <a:lnTo>
                    <a:pt x="484581" y="161213"/>
                  </a:lnTo>
                  <a:lnTo>
                    <a:pt x="471932" y="161213"/>
                  </a:lnTo>
                  <a:lnTo>
                    <a:pt x="471932" y="102057"/>
                  </a:lnTo>
                  <a:lnTo>
                    <a:pt x="484581" y="102057"/>
                  </a:lnTo>
                  <a:lnTo>
                    <a:pt x="497535" y="103987"/>
                  </a:lnTo>
                  <a:lnTo>
                    <a:pt x="507517" y="109601"/>
                  </a:lnTo>
                  <a:lnTo>
                    <a:pt x="513943" y="118694"/>
                  </a:lnTo>
                  <a:lnTo>
                    <a:pt x="516216" y="131051"/>
                  </a:lnTo>
                  <a:lnTo>
                    <a:pt x="516216" y="91681"/>
                  </a:lnTo>
                  <a:lnTo>
                    <a:pt x="506095" y="86550"/>
                  </a:lnTo>
                  <a:lnTo>
                    <a:pt x="483323" y="83502"/>
                  </a:lnTo>
                  <a:lnTo>
                    <a:pt x="446633" y="83502"/>
                  </a:lnTo>
                  <a:lnTo>
                    <a:pt x="446633" y="179768"/>
                  </a:lnTo>
                  <a:lnTo>
                    <a:pt x="483323" y="179768"/>
                  </a:lnTo>
                  <a:lnTo>
                    <a:pt x="506628" y="176580"/>
                  </a:lnTo>
                  <a:lnTo>
                    <a:pt x="524598" y="167297"/>
                  </a:lnTo>
                  <a:lnTo>
                    <a:pt x="529310" y="161213"/>
                  </a:lnTo>
                  <a:lnTo>
                    <a:pt x="536155" y="152361"/>
                  </a:lnTo>
                  <a:lnTo>
                    <a:pt x="540258" y="132219"/>
                  </a:lnTo>
                  <a:close/>
                </a:path>
                <a:path w="647065" h="182245">
                  <a:moveTo>
                    <a:pt x="570623" y="31305"/>
                  </a:moveTo>
                  <a:lnTo>
                    <a:pt x="567956" y="18097"/>
                  </a:lnTo>
                  <a:lnTo>
                    <a:pt x="563130" y="11595"/>
                  </a:lnTo>
                  <a:lnTo>
                    <a:pt x="560654" y="8267"/>
                  </a:lnTo>
                  <a:lnTo>
                    <a:pt x="555434" y="5321"/>
                  </a:lnTo>
                  <a:lnTo>
                    <a:pt x="555434" y="31305"/>
                  </a:lnTo>
                  <a:lnTo>
                    <a:pt x="554075" y="39103"/>
                  </a:lnTo>
                  <a:lnTo>
                    <a:pt x="550214" y="44945"/>
                  </a:lnTo>
                  <a:lnTo>
                    <a:pt x="544233" y="48602"/>
                  </a:lnTo>
                  <a:lnTo>
                    <a:pt x="536460" y="49872"/>
                  </a:lnTo>
                  <a:lnTo>
                    <a:pt x="528485" y="48602"/>
                  </a:lnTo>
                  <a:lnTo>
                    <a:pt x="522071" y="44945"/>
                  </a:lnTo>
                  <a:lnTo>
                    <a:pt x="517779" y="39103"/>
                  </a:lnTo>
                  <a:lnTo>
                    <a:pt x="516216" y="31305"/>
                  </a:lnTo>
                  <a:lnTo>
                    <a:pt x="517779" y="22847"/>
                  </a:lnTo>
                  <a:lnTo>
                    <a:pt x="522071" y="16675"/>
                  </a:lnTo>
                  <a:lnTo>
                    <a:pt x="528485" y="12877"/>
                  </a:lnTo>
                  <a:lnTo>
                    <a:pt x="536460" y="11595"/>
                  </a:lnTo>
                  <a:lnTo>
                    <a:pt x="544233" y="12877"/>
                  </a:lnTo>
                  <a:lnTo>
                    <a:pt x="550214" y="16675"/>
                  </a:lnTo>
                  <a:lnTo>
                    <a:pt x="554075" y="22847"/>
                  </a:lnTo>
                  <a:lnTo>
                    <a:pt x="555434" y="31305"/>
                  </a:lnTo>
                  <a:lnTo>
                    <a:pt x="555434" y="5321"/>
                  </a:lnTo>
                  <a:lnTo>
                    <a:pt x="549808" y="2120"/>
                  </a:lnTo>
                  <a:lnTo>
                    <a:pt x="536460" y="0"/>
                  </a:lnTo>
                  <a:lnTo>
                    <a:pt x="522922" y="2120"/>
                  </a:lnTo>
                  <a:lnTo>
                    <a:pt x="511632" y="8267"/>
                  </a:lnTo>
                  <a:lnTo>
                    <a:pt x="503897" y="18097"/>
                  </a:lnTo>
                  <a:lnTo>
                    <a:pt x="501027" y="31305"/>
                  </a:lnTo>
                  <a:lnTo>
                    <a:pt x="503720" y="44526"/>
                  </a:lnTo>
                  <a:lnTo>
                    <a:pt x="511149" y="54356"/>
                  </a:lnTo>
                  <a:lnTo>
                    <a:pt x="522376" y="60502"/>
                  </a:lnTo>
                  <a:lnTo>
                    <a:pt x="536460" y="62623"/>
                  </a:lnTo>
                  <a:lnTo>
                    <a:pt x="549808" y="60502"/>
                  </a:lnTo>
                  <a:lnTo>
                    <a:pt x="560654" y="54356"/>
                  </a:lnTo>
                  <a:lnTo>
                    <a:pt x="563981" y="49872"/>
                  </a:lnTo>
                  <a:lnTo>
                    <a:pt x="567956" y="44526"/>
                  </a:lnTo>
                  <a:lnTo>
                    <a:pt x="570623" y="31305"/>
                  </a:lnTo>
                  <a:close/>
                </a:path>
                <a:path w="647065" h="182245">
                  <a:moveTo>
                    <a:pt x="641477" y="1155"/>
                  </a:moveTo>
                  <a:lnTo>
                    <a:pt x="627557" y="1155"/>
                  </a:lnTo>
                  <a:lnTo>
                    <a:pt x="627557" y="40589"/>
                  </a:lnTo>
                  <a:lnTo>
                    <a:pt x="598449" y="1155"/>
                  </a:lnTo>
                  <a:lnTo>
                    <a:pt x="583272" y="1155"/>
                  </a:lnTo>
                  <a:lnTo>
                    <a:pt x="583272" y="61468"/>
                  </a:lnTo>
                  <a:lnTo>
                    <a:pt x="597192" y="61468"/>
                  </a:lnTo>
                  <a:lnTo>
                    <a:pt x="597192" y="22034"/>
                  </a:lnTo>
                  <a:lnTo>
                    <a:pt x="626287" y="61468"/>
                  </a:lnTo>
                  <a:lnTo>
                    <a:pt x="641477" y="61468"/>
                  </a:lnTo>
                  <a:lnTo>
                    <a:pt x="641477" y="1155"/>
                  </a:lnTo>
                  <a:close/>
                </a:path>
                <a:path w="647065" h="182245">
                  <a:moveTo>
                    <a:pt x="646531" y="180924"/>
                  </a:moveTo>
                  <a:lnTo>
                    <a:pt x="639064" y="162369"/>
                  </a:lnTo>
                  <a:lnTo>
                    <a:pt x="631596" y="143814"/>
                  </a:lnTo>
                  <a:lnTo>
                    <a:pt x="617118" y="107861"/>
                  </a:lnTo>
                  <a:lnTo>
                    <a:pt x="607314" y="83502"/>
                  </a:lnTo>
                  <a:lnTo>
                    <a:pt x="607314" y="143814"/>
                  </a:lnTo>
                  <a:lnTo>
                    <a:pt x="580745" y="143814"/>
                  </a:lnTo>
                  <a:lnTo>
                    <a:pt x="593394" y="107861"/>
                  </a:lnTo>
                  <a:lnTo>
                    <a:pt x="607314" y="143814"/>
                  </a:lnTo>
                  <a:lnTo>
                    <a:pt x="607314" y="83502"/>
                  </a:lnTo>
                  <a:lnTo>
                    <a:pt x="580745" y="83502"/>
                  </a:lnTo>
                  <a:lnTo>
                    <a:pt x="542785" y="180924"/>
                  </a:lnTo>
                  <a:lnTo>
                    <a:pt x="566826" y="180924"/>
                  </a:lnTo>
                  <a:lnTo>
                    <a:pt x="574421" y="162369"/>
                  </a:lnTo>
                  <a:lnTo>
                    <a:pt x="612368" y="162369"/>
                  </a:lnTo>
                  <a:lnTo>
                    <a:pt x="619963" y="180924"/>
                  </a:lnTo>
                  <a:lnTo>
                    <a:pt x="646531" y="180924"/>
                  </a:lnTo>
                  <a:close/>
                </a:path>
              </a:pathLst>
            </a:custGeom>
            <a:solidFill>
              <a:srgbClr val="FFFFFF"/>
            </a:solidFill>
          </p:spPr>
          <p:txBody>
            <a:bodyPr wrap="square" lIns="0" tIns="0" rIns="0" bIns="0" rtlCol="0"/>
            <a:lstStyle/>
            <a:p>
              <a:endParaRPr lang="en-CA" noProof="0"/>
            </a:p>
          </p:txBody>
        </p:sp>
        <p:pic>
          <p:nvPicPr>
            <p:cNvPr id="19" name="object 26">
              <a:extLst>
                <a:ext uri="{FF2B5EF4-FFF2-40B4-BE49-F238E27FC236}">
                  <a16:creationId xmlns:a16="http://schemas.microsoft.com/office/drawing/2014/main" id="{22BE5311-7C2D-2C4C-1F98-0540F49DCF1D}"/>
                </a:ext>
              </a:extLst>
            </p:cNvPr>
            <p:cNvPicPr/>
            <p:nvPr/>
          </p:nvPicPr>
          <p:blipFill>
            <a:blip r:embed="rId21">
              <a:extLst>
                <a:ext uri="{28A0092B-C50C-407E-A947-70E740481C1C}">
                  <a14:useLocalDpi xmlns:a14="http://schemas.microsoft.com/office/drawing/2010/main"/>
                </a:ext>
              </a:extLst>
            </a:blip>
            <a:stretch>
              <a:fillRect/>
            </a:stretch>
          </p:blipFill>
          <p:spPr>
            <a:xfrm>
              <a:off x="9264761" y="6428077"/>
              <a:ext cx="1090624" cy="205283"/>
            </a:xfrm>
            <a:prstGeom prst="rect">
              <a:avLst/>
            </a:prstGeom>
          </p:spPr>
        </p:pic>
        <p:pic>
          <p:nvPicPr>
            <p:cNvPr id="20" name="object 27">
              <a:extLst>
                <a:ext uri="{FF2B5EF4-FFF2-40B4-BE49-F238E27FC236}">
                  <a16:creationId xmlns:a16="http://schemas.microsoft.com/office/drawing/2014/main" id="{51CC92A1-D3DC-B182-D26F-4AFDFC78503C}"/>
                </a:ext>
              </a:extLst>
            </p:cNvPr>
            <p:cNvPicPr/>
            <p:nvPr/>
          </p:nvPicPr>
          <p:blipFill>
            <a:blip r:embed="rId22">
              <a:extLst>
                <a:ext uri="{28A0092B-C50C-407E-A947-70E740481C1C}">
                  <a14:useLocalDpi xmlns:a14="http://schemas.microsoft.com/office/drawing/2010/main"/>
                </a:ext>
              </a:extLst>
            </a:blip>
            <a:stretch>
              <a:fillRect/>
            </a:stretch>
          </p:blipFill>
          <p:spPr>
            <a:xfrm>
              <a:off x="10583126" y="6428077"/>
              <a:ext cx="1242452" cy="205283"/>
            </a:xfrm>
            <a:prstGeom prst="rect">
              <a:avLst/>
            </a:prstGeom>
          </p:spPr>
        </p:pic>
      </p:grpSp>
      <p:sp>
        <p:nvSpPr>
          <p:cNvPr id="21" name="object 28">
            <a:extLst>
              <a:ext uri="{FF2B5EF4-FFF2-40B4-BE49-F238E27FC236}">
                <a16:creationId xmlns:a16="http://schemas.microsoft.com/office/drawing/2014/main" id="{A6493D7A-68B5-AB36-24F8-2E27056F660E}"/>
              </a:ext>
            </a:extLst>
          </p:cNvPr>
          <p:cNvSpPr txBox="1"/>
          <p:nvPr>
            <p:custDataLst>
              <p:tags r:id="rId13"/>
            </p:custDataLst>
          </p:nvPr>
        </p:nvSpPr>
        <p:spPr>
          <a:xfrm>
            <a:off x="6912141" y="6251297"/>
            <a:ext cx="276999" cy="420370"/>
          </a:xfrm>
          <a:prstGeom prst="rect">
            <a:avLst/>
          </a:prstGeom>
        </p:spPr>
        <p:txBody>
          <a:bodyPr vert="vert270" wrap="square" lIns="0" tIns="1905" rIns="0" bIns="0" rtlCol="0">
            <a:spAutoFit/>
          </a:bodyPr>
          <a:lstStyle/>
          <a:p>
            <a:pPr marL="12700" marR="5080">
              <a:lnSpc>
                <a:spcPct val="100000"/>
              </a:lnSpc>
              <a:spcBef>
                <a:spcPts val="15"/>
              </a:spcBef>
            </a:pPr>
            <a:r>
              <a:rPr lang="fr-CA" sz="900" spc="-10" noProof="0">
                <a:solidFill>
                  <a:srgbClr val="FFFFFF"/>
                </a:solidFill>
                <a:latin typeface="Arial"/>
                <a:cs typeface="Arial"/>
              </a:rPr>
              <a:t>Toronto Ontario</a:t>
            </a:r>
            <a:endParaRPr lang="fr-CA" sz="900" noProof="0">
              <a:latin typeface="Arial"/>
              <a:cs typeface="Arial"/>
            </a:endParaRPr>
          </a:p>
        </p:txBody>
      </p:sp>
      <p:pic>
        <p:nvPicPr>
          <p:cNvPr id="22" name="Picture 21">
            <a:extLst>
              <a:ext uri="{FF2B5EF4-FFF2-40B4-BE49-F238E27FC236}">
                <a16:creationId xmlns:a16="http://schemas.microsoft.com/office/drawing/2014/main" id="{2327C649-2150-3E06-94DE-531F3296EED8}"/>
              </a:ext>
            </a:extLst>
          </p:cNvPr>
          <p:cNvPicPr>
            <a:picLocks noChangeAspect="1"/>
          </p:cNvPicPr>
          <p:nvPr>
            <p:custDataLst>
              <p:tags r:id="rId14"/>
            </p:custDataLst>
          </p:nvPr>
        </p:nvPicPr>
        <p:blipFill>
          <a:blip r:embed="rId23">
            <a:extLst>
              <a:ext uri="{28A0092B-C50C-407E-A947-70E740481C1C}">
                <a14:useLocalDpi xmlns:a14="http://schemas.microsoft.com/office/drawing/2010/main"/>
              </a:ext>
            </a:extLst>
          </a:blip>
          <a:stretch>
            <a:fillRect/>
          </a:stretch>
        </p:blipFill>
        <p:spPr>
          <a:xfrm>
            <a:off x="5792539" y="87173"/>
            <a:ext cx="952500" cy="952500"/>
          </a:xfrm>
          <a:prstGeom prst="rect">
            <a:avLst/>
          </a:prstGeom>
        </p:spPr>
      </p:pic>
      <p:sp>
        <p:nvSpPr>
          <p:cNvPr id="25" name="TextBox 24">
            <a:extLst>
              <a:ext uri="{FF2B5EF4-FFF2-40B4-BE49-F238E27FC236}">
                <a16:creationId xmlns:a16="http://schemas.microsoft.com/office/drawing/2014/main" id="{3384ED29-2E60-F7D2-C3CD-F9C718657B56}"/>
              </a:ext>
            </a:extLst>
          </p:cNvPr>
          <p:cNvSpPr txBox="1"/>
          <p:nvPr>
            <p:custDataLst>
              <p:tags r:id="rId15"/>
            </p:custDataLst>
          </p:nvPr>
        </p:nvSpPr>
        <p:spPr>
          <a:xfrm>
            <a:off x="321658" y="5617697"/>
            <a:ext cx="1960880" cy="461665"/>
          </a:xfrm>
          <a:prstGeom prst="rect">
            <a:avLst/>
          </a:prstGeom>
          <a:noFill/>
        </p:spPr>
        <p:txBody>
          <a:bodyPr wrap="square" rtlCol="0">
            <a:spAutoFit/>
          </a:bodyPr>
          <a:lstStyle/>
          <a:p>
            <a:r>
              <a:rPr lang="fr-CA" sz="2400" noProof="0">
                <a:solidFill>
                  <a:schemeClr val="accent1"/>
                </a:solidFill>
                <a:latin typeface="Canada Bold" pitchFamily="2" charset="0"/>
              </a:rPr>
              <a:t>DESTINATIONS</a:t>
            </a:r>
          </a:p>
        </p:txBody>
      </p:sp>
      <p:sp>
        <p:nvSpPr>
          <p:cNvPr id="26" name="TextBox 25">
            <a:extLst>
              <a:ext uri="{FF2B5EF4-FFF2-40B4-BE49-F238E27FC236}">
                <a16:creationId xmlns:a16="http://schemas.microsoft.com/office/drawing/2014/main" id="{C1389E6F-C572-C7B7-8A62-555905BA1424}"/>
              </a:ext>
            </a:extLst>
          </p:cNvPr>
          <p:cNvSpPr txBox="1"/>
          <p:nvPr>
            <p:custDataLst>
              <p:tags r:id="rId16"/>
            </p:custDataLst>
          </p:nvPr>
        </p:nvSpPr>
        <p:spPr>
          <a:xfrm>
            <a:off x="2430753" y="5617697"/>
            <a:ext cx="3923552" cy="646331"/>
          </a:xfrm>
          <a:prstGeom prst="rect">
            <a:avLst/>
          </a:prstGeom>
          <a:noFill/>
        </p:spPr>
        <p:txBody>
          <a:bodyPr wrap="square" rtlCol="0">
            <a:spAutoFit/>
          </a:bodyPr>
          <a:lstStyle/>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Luxueuses, prestigieuses, charmantes</a:t>
            </a:r>
          </a:p>
        </p:txBody>
      </p:sp>
    </p:spTree>
    <p:extLst>
      <p:ext uri="{BB962C8B-B14F-4D97-AF65-F5344CB8AC3E}">
        <p14:creationId xmlns:p14="http://schemas.microsoft.com/office/powerpoint/2010/main" val="4083955870"/>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60D998-A730-45D2-576B-E5C0EE6DEB5E}"/>
            </a:ext>
          </a:extLst>
        </p:cNvPr>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6F58A2F-D63A-E2DC-0092-994E790BA10E}"/>
              </a:ext>
            </a:extLst>
          </p:cNvPr>
          <p:cNvSpPr>
            <a:spLocks noGrp="1"/>
          </p:cNvSpPr>
          <p:nvPr>
            <p:ph type="pic" idx="2"/>
            <p:custDataLst>
              <p:tags r:id="rId1"/>
            </p:custDataLst>
          </p:nvPr>
        </p:nvSpPr>
        <p:spPr/>
        <p:txBody>
          <a:bodyPr/>
          <a:lstStyle/>
          <a:p>
            <a:endParaRPr lang="en-CA" noProof="0"/>
          </a:p>
        </p:txBody>
      </p:sp>
      <p:sp>
        <p:nvSpPr>
          <p:cNvPr id="3" name="Text Placeholder 2">
            <a:extLst>
              <a:ext uri="{FF2B5EF4-FFF2-40B4-BE49-F238E27FC236}">
                <a16:creationId xmlns:a16="http://schemas.microsoft.com/office/drawing/2014/main" id="{02C0A631-0A2F-A9AB-5FFD-015C81FA1B1F}"/>
              </a:ext>
            </a:extLst>
          </p:cNvPr>
          <p:cNvSpPr>
            <a:spLocks noGrp="1"/>
          </p:cNvSpPr>
          <p:nvPr>
            <p:ph type="body" idx="1"/>
            <p:custDataLst>
              <p:tags r:id="rId2"/>
            </p:custDataLst>
          </p:nvPr>
        </p:nvSpPr>
        <p:spPr/>
        <p:txBody>
          <a:bodyPr/>
          <a:lstStyle/>
          <a:p>
            <a:endParaRPr lang="fr-CA" noProof="0"/>
          </a:p>
        </p:txBody>
      </p:sp>
      <p:sp>
        <p:nvSpPr>
          <p:cNvPr id="5" name="Text Placeholder 4">
            <a:extLst>
              <a:ext uri="{FF2B5EF4-FFF2-40B4-BE49-F238E27FC236}">
                <a16:creationId xmlns:a16="http://schemas.microsoft.com/office/drawing/2014/main" id="{08813430-2798-79B7-F91C-71787CFC9BDE}"/>
              </a:ext>
            </a:extLst>
          </p:cNvPr>
          <p:cNvSpPr>
            <a:spLocks noGrp="1"/>
          </p:cNvSpPr>
          <p:nvPr>
            <p:ph type="body" idx="4"/>
            <p:custDataLst>
              <p:tags r:id="rId3"/>
            </p:custDataLst>
          </p:nvPr>
        </p:nvSpPr>
        <p:spPr/>
        <p:txBody>
          <a:bodyPr>
            <a:normAutofit fontScale="25000" lnSpcReduction="20000"/>
          </a:bodyPr>
          <a:lstStyle/>
          <a:p>
            <a:endParaRPr lang="fr-CA" noProof="0"/>
          </a:p>
        </p:txBody>
      </p:sp>
      <p:sp>
        <p:nvSpPr>
          <p:cNvPr id="6" name="Text Placeholder 5">
            <a:extLst>
              <a:ext uri="{FF2B5EF4-FFF2-40B4-BE49-F238E27FC236}">
                <a16:creationId xmlns:a16="http://schemas.microsoft.com/office/drawing/2014/main" id="{64363752-7984-79C8-FB99-86C17410A4B5}"/>
              </a:ext>
            </a:extLst>
          </p:cNvPr>
          <p:cNvSpPr>
            <a:spLocks noGrp="1"/>
          </p:cNvSpPr>
          <p:nvPr>
            <p:ph type="body" idx="5"/>
            <p:custDataLst>
              <p:tags r:id="rId4"/>
            </p:custDataLst>
          </p:nvPr>
        </p:nvSpPr>
        <p:spPr/>
        <p:txBody>
          <a:bodyPr/>
          <a:lstStyle/>
          <a:p>
            <a:endParaRPr lang="fr-CA" noProof="0"/>
          </a:p>
        </p:txBody>
      </p:sp>
      <p:sp>
        <p:nvSpPr>
          <p:cNvPr id="21" name="object 28">
            <a:extLst>
              <a:ext uri="{FF2B5EF4-FFF2-40B4-BE49-F238E27FC236}">
                <a16:creationId xmlns:a16="http://schemas.microsoft.com/office/drawing/2014/main" id="{B6C5711E-B052-A0F1-227B-CCD08B149047}"/>
              </a:ext>
            </a:extLst>
          </p:cNvPr>
          <p:cNvSpPr txBox="1"/>
          <p:nvPr>
            <p:custDataLst>
              <p:tags r:id="rId5"/>
            </p:custDataLst>
          </p:nvPr>
        </p:nvSpPr>
        <p:spPr>
          <a:xfrm>
            <a:off x="6881145" y="6251297"/>
            <a:ext cx="276999" cy="420370"/>
          </a:xfrm>
          <a:prstGeom prst="rect">
            <a:avLst/>
          </a:prstGeom>
        </p:spPr>
        <p:txBody>
          <a:bodyPr vert="vert270" wrap="square" lIns="0" tIns="1905" rIns="0" bIns="0" rtlCol="0">
            <a:spAutoFit/>
          </a:bodyPr>
          <a:lstStyle/>
          <a:p>
            <a:pPr marL="12700" marR="5080">
              <a:lnSpc>
                <a:spcPct val="100000"/>
              </a:lnSpc>
              <a:spcBef>
                <a:spcPts val="15"/>
              </a:spcBef>
            </a:pPr>
            <a:r>
              <a:rPr lang="fr-CA" sz="900" spc="-10" noProof="0">
                <a:solidFill>
                  <a:srgbClr val="FFFFFF"/>
                </a:solidFill>
                <a:latin typeface="Arial"/>
                <a:cs typeface="Arial"/>
              </a:rPr>
              <a:t>Toronto Ontario</a:t>
            </a:r>
            <a:endParaRPr lang="fr-CA" sz="900" noProof="0">
              <a:latin typeface="Arial"/>
              <a:cs typeface="Arial"/>
            </a:endParaRPr>
          </a:p>
        </p:txBody>
      </p:sp>
      <p:grpSp>
        <p:nvGrpSpPr>
          <p:cNvPr id="4" name="object 22">
            <a:extLst>
              <a:ext uri="{FF2B5EF4-FFF2-40B4-BE49-F238E27FC236}">
                <a16:creationId xmlns:a16="http://schemas.microsoft.com/office/drawing/2014/main" id="{CE4FC4D0-EFED-9FA0-89B4-AABBA3BBDFDC}"/>
              </a:ext>
            </a:extLst>
          </p:cNvPr>
          <p:cNvGrpSpPr/>
          <p:nvPr>
            <p:custDataLst>
              <p:tags r:id="rId6"/>
            </p:custDataLst>
          </p:nvPr>
        </p:nvGrpSpPr>
        <p:grpSpPr>
          <a:xfrm>
            <a:off x="6838716" y="6616"/>
            <a:ext cx="5392293" cy="6851384"/>
            <a:chOff x="6799706" y="3305"/>
            <a:chExt cx="5392293" cy="6851384"/>
          </a:xfrm>
        </p:grpSpPr>
        <p:pic>
          <p:nvPicPr>
            <p:cNvPr id="7" name="object 23">
              <a:extLst>
                <a:ext uri="{FF2B5EF4-FFF2-40B4-BE49-F238E27FC236}">
                  <a16:creationId xmlns:a16="http://schemas.microsoft.com/office/drawing/2014/main" id="{8ACF1F5B-088A-02F5-5866-F595A75138B2}"/>
                </a:ext>
              </a:extLst>
            </p:cNvPr>
            <p:cNvPicPr/>
            <p:nvPr/>
          </p:nvPicPr>
          <p:blipFill>
            <a:blip r:embed="rId20">
              <a:extLst>
                <a:ext uri="{28A0092B-C50C-407E-A947-70E740481C1C}">
                  <a14:useLocalDpi xmlns:a14="http://schemas.microsoft.com/office/drawing/2010/main"/>
                </a:ext>
              </a:extLst>
            </a:blip>
            <a:stretch>
              <a:fillRect/>
            </a:stretch>
          </p:blipFill>
          <p:spPr>
            <a:xfrm>
              <a:off x="6799706" y="3305"/>
              <a:ext cx="5392293" cy="6851384"/>
            </a:xfrm>
            <a:prstGeom prst="rect">
              <a:avLst/>
            </a:prstGeom>
          </p:spPr>
        </p:pic>
        <p:pic>
          <p:nvPicPr>
            <p:cNvPr id="11" name="object 24">
              <a:extLst>
                <a:ext uri="{FF2B5EF4-FFF2-40B4-BE49-F238E27FC236}">
                  <a16:creationId xmlns:a16="http://schemas.microsoft.com/office/drawing/2014/main" id="{404EDF55-EB28-5510-9735-9F67797423CB}"/>
                </a:ext>
              </a:extLst>
            </p:cNvPr>
            <p:cNvPicPr/>
            <p:nvPr/>
          </p:nvPicPr>
          <p:blipFill>
            <a:blip r:embed="rId21">
              <a:extLst>
                <a:ext uri="{28A0092B-C50C-407E-A947-70E740481C1C}">
                  <a14:useLocalDpi xmlns:a14="http://schemas.microsoft.com/office/drawing/2010/main"/>
                </a:ext>
              </a:extLst>
            </a:blip>
            <a:stretch>
              <a:fillRect/>
            </a:stretch>
          </p:blipFill>
          <p:spPr>
            <a:xfrm>
              <a:off x="8133649" y="6428077"/>
              <a:ext cx="223945" cy="205283"/>
            </a:xfrm>
            <a:prstGeom prst="rect">
              <a:avLst/>
            </a:prstGeom>
          </p:spPr>
        </p:pic>
        <p:sp>
          <p:nvSpPr>
            <p:cNvPr id="12" name="object 25">
              <a:extLst>
                <a:ext uri="{FF2B5EF4-FFF2-40B4-BE49-F238E27FC236}">
                  <a16:creationId xmlns:a16="http://schemas.microsoft.com/office/drawing/2014/main" id="{F3647D0B-FDBB-3074-77DE-7C111D96902B}"/>
                </a:ext>
              </a:extLst>
            </p:cNvPr>
            <p:cNvSpPr/>
            <p:nvPr/>
          </p:nvSpPr>
          <p:spPr>
            <a:xfrm>
              <a:off x="8386686" y="6440842"/>
              <a:ext cx="647065" cy="182245"/>
            </a:xfrm>
            <a:custGeom>
              <a:avLst/>
              <a:gdLst/>
              <a:ahLst/>
              <a:cxnLst/>
              <a:rect l="l" t="t" r="r" b="b"/>
              <a:pathLst>
                <a:path w="647065" h="182245">
                  <a:moveTo>
                    <a:pt x="65798" y="31305"/>
                  </a:moveTo>
                  <a:lnTo>
                    <a:pt x="63106" y="18288"/>
                  </a:lnTo>
                  <a:lnTo>
                    <a:pt x="58750" y="12750"/>
                  </a:lnTo>
                  <a:lnTo>
                    <a:pt x="55676" y="8839"/>
                  </a:lnTo>
                  <a:lnTo>
                    <a:pt x="50609" y="6261"/>
                  </a:lnTo>
                  <a:lnTo>
                    <a:pt x="50609" y="31305"/>
                  </a:lnTo>
                  <a:lnTo>
                    <a:pt x="49428" y="39103"/>
                  </a:lnTo>
                  <a:lnTo>
                    <a:pt x="45872" y="44945"/>
                  </a:lnTo>
                  <a:lnTo>
                    <a:pt x="39941" y="48602"/>
                  </a:lnTo>
                  <a:lnTo>
                    <a:pt x="31635" y="49872"/>
                  </a:lnTo>
                  <a:lnTo>
                    <a:pt x="22771" y="49872"/>
                  </a:lnTo>
                  <a:lnTo>
                    <a:pt x="22771" y="12750"/>
                  </a:lnTo>
                  <a:lnTo>
                    <a:pt x="31635" y="12750"/>
                  </a:lnTo>
                  <a:lnTo>
                    <a:pt x="39408" y="13855"/>
                  </a:lnTo>
                  <a:lnTo>
                    <a:pt x="45389" y="17246"/>
                  </a:lnTo>
                  <a:lnTo>
                    <a:pt x="49250" y="23025"/>
                  </a:lnTo>
                  <a:lnTo>
                    <a:pt x="50609" y="31305"/>
                  </a:lnTo>
                  <a:lnTo>
                    <a:pt x="50609" y="6261"/>
                  </a:lnTo>
                  <a:lnTo>
                    <a:pt x="44437" y="3098"/>
                  </a:lnTo>
                  <a:lnTo>
                    <a:pt x="30365" y="1155"/>
                  </a:lnTo>
                  <a:lnTo>
                    <a:pt x="7594" y="1155"/>
                  </a:lnTo>
                  <a:lnTo>
                    <a:pt x="7594" y="61468"/>
                  </a:lnTo>
                  <a:lnTo>
                    <a:pt x="30365" y="61468"/>
                  </a:lnTo>
                  <a:lnTo>
                    <a:pt x="44983" y="59524"/>
                  </a:lnTo>
                  <a:lnTo>
                    <a:pt x="56146" y="53784"/>
                  </a:lnTo>
                  <a:lnTo>
                    <a:pt x="59105" y="49872"/>
                  </a:lnTo>
                  <a:lnTo>
                    <a:pt x="63284" y="44335"/>
                  </a:lnTo>
                  <a:lnTo>
                    <a:pt x="65798" y="31305"/>
                  </a:lnTo>
                  <a:close/>
                </a:path>
                <a:path w="647065" h="182245">
                  <a:moveTo>
                    <a:pt x="93624" y="169329"/>
                  </a:moveTo>
                  <a:lnTo>
                    <a:pt x="84772" y="151930"/>
                  </a:lnTo>
                  <a:lnTo>
                    <a:pt x="80073" y="156006"/>
                  </a:lnTo>
                  <a:lnTo>
                    <a:pt x="73698" y="159321"/>
                  </a:lnTo>
                  <a:lnTo>
                    <a:pt x="65913" y="161556"/>
                  </a:lnTo>
                  <a:lnTo>
                    <a:pt x="56934" y="162369"/>
                  </a:lnTo>
                  <a:lnTo>
                    <a:pt x="45059" y="160426"/>
                  </a:lnTo>
                  <a:lnTo>
                    <a:pt x="34950" y="154686"/>
                  </a:lnTo>
                  <a:lnTo>
                    <a:pt x="27940" y="145249"/>
                  </a:lnTo>
                  <a:lnTo>
                    <a:pt x="25311" y="132219"/>
                  </a:lnTo>
                  <a:lnTo>
                    <a:pt x="27584" y="119189"/>
                  </a:lnTo>
                  <a:lnTo>
                    <a:pt x="34010" y="109740"/>
                  </a:lnTo>
                  <a:lnTo>
                    <a:pt x="43992" y="104000"/>
                  </a:lnTo>
                  <a:lnTo>
                    <a:pt x="56934" y="102057"/>
                  </a:lnTo>
                  <a:lnTo>
                    <a:pt x="66598" y="103187"/>
                  </a:lnTo>
                  <a:lnTo>
                    <a:pt x="74498" y="105829"/>
                  </a:lnTo>
                  <a:lnTo>
                    <a:pt x="80251" y="108915"/>
                  </a:lnTo>
                  <a:lnTo>
                    <a:pt x="83502" y="111340"/>
                  </a:lnTo>
                  <a:lnTo>
                    <a:pt x="91097" y="92773"/>
                  </a:lnTo>
                  <a:lnTo>
                    <a:pt x="87515" y="90170"/>
                  </a:lnTo>
                  <a:lnTo>
                    <a:pt x="80505" y="86690"/>
                  </a:lnTo>
                  <a:lnTo>
                    <a:pt x="69926" y="83642"/>
                  </a:lnTo>
                  <a:lnTo>
                    <a:pt x="55676" y="82346"/>
                  </a:lnTo>
                  <a:lnTo>
                    <a:pt x="33629" y="85725"/>
                  </a:lnTo>
                  <a:lnTo>
                    <a:pt x="15976" y="95529"/>
                  </a:lnTo>
                  <a:lnTo>
                    <a:pt x="4254" y="111213"/>
                  </a:lnTo>
                  <a:lnTo>
                    <a:pt x="0" y="132219"/>
                  </a:lnTo>
                  <a:lnTo>
                    <a:pt x="4254" y="153212"/>
                  </a:lnTo>
                  <a:lnTo>
                    <a:pt x="15976" y="168897"/>
                  </a:lnTo>
                  <a:lnTo>
                    <a:pt x="33629" y="178701"/>
                  </a:lnTo>
                  <a:lnTo>
                    <a:pt x="55676" y="182079"/>
                  </a:lnTo>
                  <a:lnTo>
                    <a:pt x="69964" y="180911"/>
                  </a:lnTo>
                  <a:lnTo>
                    <a:pt x="80822" y="177876"/>
                  </a:lnTo>
                  <a:lnTo>
                    <a:pt x="88582" y="173774"/>
                  </a:lnTo>
                  <a:lnTo>
                    <a:pt x="93624" y="169329"/>
                  </a:lnTo>
                  <a:close/>
                </a:path>
                <a:path w="647065" h="182245">
                  <a:moveTo>
                    <a:pt x="120192" y="49872"/>
                  </a:moveTo>
                  <a:lnTo>
                    <a:pt x="92367" y="49872"/>
                  </a:lnTo>
                  <a:lnTo>
                    <a:pt x="92367" y="35953"/>
                  </a:lnTo>
                  <a:lnTo>
                    <a:pt x="117665" y="35953"/>
                  </a:lnTo>
                  <a:lnTo>
                    <a:pt x="117665" y="25514"/>
                  </a:lnTo>
                  <a:lnTo>
                    <a:pt x="92367" y="25514"/>
                  </a:lnTo>
                  <a:lnTo>
                    <a:pt x="92367" y="11595"/>
                  </a:lnTo>
                  <a:lnTo>
                    <a:pt x="118935" y="11595"/>
                  </a:lnTo>
                  <a:lnTo>
                    <a:pt x="118935" y="1155"/>
                  </a:lnTo>
                  <a:lnTo>
                    <a:pt x="77177" y="1155"/>
                  </a:lnTo>
                  <a:lnTo>
                    <a:pt x="77177" y="61468"/>
                  </a:lnTo>
                  <a:lnTo>
                    <a:pt x="120192" y="61468"/>
                  </a:lnTo>
                  <a:lnTo>
                    <a:pt x="120192" y="49872"/>
                  </a:lnTo>
                  <a:close/>
                </a:path>
                <a:path w="647065" h="182245">
                  <a:moveTo>
                    <a:pt x="179666" y="42913"/>
                  </a:moveTo>
                  <a:lnTo>
                    <a:pt x="174917" y="31407"/>
                  </a:lnTo>
                  <a:lnTo>
                    <a:pt x="164477" y="25654"/>
                  </a:lnTo>
                  <a:lnTo>
                    <a:pt x="154038" y="21869"/>
                  </a:lnTo>
                  <a:lnTo>
                    <a:pt x="149301" y="16230"/>
                  </a:lnTo>
                  <a:lnTo>
                    <a:pt x="149301" y="12750"/>
                  </a:lnTo>
                  <a:lnTo>
                    <a:pt x="153098" y="10439"/>
                  </a:lnTo>
                  <a:lnTo>
                    <a:pt x="161950" y="10439"/>
                  </a:lnTo>
                  <a:lnTo>
                    <a:pt x="168275" y="12750"/>
                  </a:lnTo>
                  <a:lnTo>
                    <a:pt x="172072" y="16230"/>
                  </a:lnTo>
                  <a:lnTo>
                    <a:pt x="178396" y="6959"/>
                  </a:lnTo>
                  <a:lnTo>
                    <a:pt x="174599" y="3479"/>
                  </a:lnTo>
                  <a:lnTo>
                    <a:pt x="165747" y="0"/>
                  </a:lnTo>
                  <a:lnTo>
                    <a:pt x="156895" y="0"/>
                  </a:lnTo>
                  <a:lnTo>
                    <a:pt x="147993" y="1270"/>
                  </a:lnTo>
                  <a:lnTo>
                    <a:pt x="140754" y="4927"/>
                  </a:lnTo>
                  <a:lnTo>
                    <a:pt x="135890" y="10756"/>
                  </a:lnTo>
                  <a:lnTo>
                    <a:pt x="134112" y="18554"/>
                  </a:lnTo>
                  <a:lnTo>
                    <a:pt x="138861" y="29578"/>
                  </a:lnTo>
                  <a:lnTo>
                    <a:pt x="149301" y="35369"/>
                  </a:lnTo>
                  <a:lnTo>
                    <a:pt x="159740" y="39433"/>
                  </a:lnTo>
                  <a:lnTo>
                    <a:pt x="164477" y="45224"/>
                  </a:lnTo>
                  <a:lnTo>
                    <a:pt x="164477" y="48704"/>
                  </a:lnTo>
                  <a:lnTo>
                    <a:pt x="160680" y="51028"/>
                  </a:lnTo>
                  <a:lnTo>
                    <a:pt x="150558" y="51028"/>
                  </a:lnTo>
                  <a:lnTo>
                    <a:pt x="142976" y="48704"/>
                  </a:lnTo>
                  <a:lnTo>
                    <a:pt x="137909" y="44069"/>
                  </a:lnTo>
                  <a:lnTo>
                    <a:pt x="130314" y="53352"/>
                  </a:lnTo>
                  <a:lnTo>
                    <a:pt x="135318" y="56756"/>
                  </a:lnTo>
                  <a:lnTo>
                    <a:pt x="140919" y="59728"/>
                  </a:lnTo>
                  <a:lnTo>
                    <a:pt x="147218" y="61823"/>
                  </a:lnTo>
                  <a:lnTo>
                    <a:pt x="154355" y="62623"/>
                  </a:lnTo>
                  <a:lnTo>
                    <a:pt x="164185" y="61341"/>
                  </a:lnTo>
                  <a:lnTo>
                    <a:pt x="172237" y="57556"/>
                  </a:lnTo>
                  <a:lnTo>
                    <a:pt x="177673" y="51371"/>
                  </a:lnTo>
                  <a:lnTo>
                    <a:pt x="179666" y="42913"/>
                  </a:lnTo>
                  <a:close/>
                </a:path>
                <a:path w="647065" h="182245">
                  <a:moveTo>
                    <a:pt x="207505" y="180924"/>
                  </a:moveTo>
                  <a:lnTo>
                    <a:pt x="200025" y="162369"/>
                  </a:lnTo>
                  <a:lnTo>
                    <a:pt x="192557" y="143814"/>
                  </a:lnTo>
                  <a:lnTo>
                    <a:pt x="178079" y="107861"/>
                  </a:lnTo>
                  <a:lnTo>
                    <a:pt x="168275" y="83502"/>
                  </a:lnTo>
                  <a:lnTo>
                    <a:pt x="168275" y="143814"/>
                  </a:lnTo>
                  <a:lnTo>
                    <a:pt x="141706" y="143814"/>
                  </a:lnTo>
                  <a:lnTo>
                    <a:pt x="154355" y="107861"/>
                  </a:lnTo>
                  <a:lnTo>
                    <a:pt x="168275" y="143814"/>
                  </a:lnTo>
                  <a:lnTo>
                    <a:pt x="168275" y="83502"/>
                  </a:lnTo>
                  <a:lnTo>
                    <a:pt x="141706" y="83502"/>
                  </a:lnTo>
                  <a:lnTo>
                    <a:pt x="102489" y="180924"/>
                  </a:lnTo>
                  <a:lnTo>
                    <a:pt x="127787" y="180924"/>
                  </a:lnTo>
                  <a:lnTo>
                    <a:pt x="135382" y="162369"/>
                  </a:lnTo>
                  <a:lnTo>
                    <a:pt x="173342" y="162369"/>
                  </a:lnTo>
                  <a:lnTo>
                    <a:pt x="180924" y="180924"/>
                  </a:lnTo>
                  <a:lnTo>
                    <a:pt x="207505" y="180924"/>
                  </a:lnTo>
                  <a:close/>
                </a:path>
                <a:path w="647065" h="182245">
                  <a:moveTo>
                    <a:pt x="235331" y="1155"/>
                  </a:moveTo>
                  <a:lnTo>
                    <a:pt x="185991" y="1155"/>
                  </a:lnTo>
                  <a:lnTo>
                    <a:pt x="185991" y="11595"/>
                  </a:lnTo>
                  <a:lnTo>
                    <a:pt x="203708" y="11595"/>
                  </a:lnTo>
                  <a:lnTo>
                    <a:pt x="203708" y="61468"/>
                  </a:lnTo>
                  <a:lnTo>
                    <a:pt x="217627" y="61468"/>
                  </a:lnTo>
                  <a:lnTo>
                    <a:pt x="217627" y="11595"/>
                  </a:lnTo>
                  <a:lnTo>
                    <a:pt x="235331" y="11595"/>
                  </a:lnTo>
                  <a:lnTo>
                    <a:pt x="235331" y="1155"/>
                  </a:lnTo>
                  <a:close/>
                </a:path>
                <a:path w="647065" h="182245">
                  <a:moveTo>
                    <a:pt x="263169" y="1155"/>
                  </a:moveTo>
                  <a:lnTo>
                    <a:pt x="249250" y="1155"/>
                  </a:lnTo>
                  <a:lnTo>
                    <a:pt x="249250" y="61468"/>
                  </a:lnTo>
                  <a:lnTo>
                    <a:pt x="263169" y="61468"/>
                  </a:lnTo>
                  <a:lnTo>
                    <a:pt x="263169" y="1155"/>
                  </a:lnTo>
                  <a:close/>
                </a:path>
                <a:path w="647065" h="182245">
                  <a:moveTo>
                    <a:pt x="316306" y="83502"/>
                  </a:moveTo>
                  <a:lnTo>
                    <a:pt x="292265" y="83502"/>
                  </a:lnTo>
                  <a:lnTo>
                    <a:pt x="292265" y="144970"/>
                  </a:lnTo>
                  <a:lnTo>
                    <a:pt x="246722" y="83502"/>
                  </a:lnTo>
                  <a:lnTo>
                    <a:pt x="220154" y="83502"/>
                  </a:lnTo>
                  <a:lnTo>
                    <a:pt x="220154" y="179768"/>
                  </a:lnTo>
                  <a:lnTo>
                    <a:pt x="244195" y="179768"/>
                  </a:lnTo>
                  <a:lnTo>
                    <a:pt x="244195" y="118300"/>
                  </a:lnTo>
                  <a:lnTo>
                    <a:pt x="291007" y="179768"/>
                  </a:lnTo>
                  <a:lnTo>
                    <a:pt x="316306" y="179768"/>
                  </a:lnTo>
                  <a:lnTo>
                    <a:pt x="316306" y="83502"/>
                  </a:lnTo>
                  <a:close/>
                </a:path>
                <a:path w="647065" h="182245">
                  <a:moveTo>
                    <a:pt x="340347" y="1155"/>
                  </a:moveTo>
                  <a:lnTo>
                    <a:pt x="325170" y="1155"/>
                  </a:lnTo>
                  <a:lnTo>
                    <a:pt x="325170" y="40589"/>
                  </a:lnTo>
                  <a:lnTo>
                    <a:pt x="297332" y="1155"/>
                  </a:lnTo>
                  <a:lnTo>
                    <a:pt x="280885" y="1155"/>
                  </a:lnTo>
                  <a:lnTo>
                    <a:pt x="280885" y="61468"/>
                  </a:lnTo>
                  <a:lnTo>
                    <a:pt x="294805" y="61468"/>
                  </a:lnTo>
                  <a:lnTo>
                    <a:pt x="294805" y="22034"/>
                  </a:lnTo>
                  <a:lnTo>
                    <a:pt x="323900" y="61468"/>
                  </a:lnTo>
                  <a:lnTo>
                    <a:pt x="340347" y="61468"/>
                  </a:lnTo>
                  <a:lnTo>
                    <a:pt x="340347" y="1155"/>
                  </a:lnTo>
                  <a:close/>
                </a:path>
                <a:path w="647065" h="182245">
                  <a:moveTo>
                    <a:pt x="414997" y="61468"/>
                  </a:moveTo>
                  <a:lnTo>
                    <a:pt x="409638" y="48704"/>
                  </a:lnTo>
                  <a:lnTo>
                    <a:pt x="405752" y="39433"/>
                  </a:lnTo>
                  <a:lnTo>
                    <a:pt x="395528" y="15074"/>
                  </a:lnTo>
                  <a:lnTo>
                    <a:pt x="390956" y="4191"/>
                  </a:lnTo>
                  <a:lnTo>
                    <a:pt x="390956" y="39433"/>
                  </a:lnTo>
                  <a:lnTo>
                    <a:pt x="373240" y="39433"/>
                  </a:lnTo>
                  <a:lnTo>
                    <a:pt x="382104" y="15074"/>
                  </a:lnTo>
                  <a:lnTo>
                    <a:pt x="390956" y="39433"/>
                  </a:lnTo>
                  <a:lnTo>
                    <a:pt x="390956" y="4191"/>
                  </a:lnTo>
                  <a:lnTo>
                    <a:pt x="389686" y="1155"/>
                  </a:lnTo>
                  <a:lnTo>
                    <a:pt x="373240" y="1155"/>
                  </a:lnTo>
                  <a:lnTo>
                    <a:pt x="349199" y="61468"/>
                  </a:lnTo>
                  <a:lnTo>
                    <a:pt x="364388" y="61468"/>
                  </a:lnTo>
                  <a:lnTo>
                    <a:pt x="369443" y="48704"/>
                  </a:lnTo>
                  <a:lnTo>
                    <a:pt x="394754" y="48704"/>
                  </a:lnTo>
                  <a:lnTo>
                    <a:pt x="399808" y="61468"/>
                  </a:lnTo>
                  <a:lnTo>
                    <a:pt x="414997" y="61468"/>
                  </a:lnTo>
                  <a:close/>
                </a:path>
                <a:path w="647065" h="182245">
                  <a:moveTo>
                    <a:pt x="435241" y="180924"/>
                  </a:moveTo>
                  <a:lnTo>
                    <a:pt x="427532" y="162369"/>
                  </a:lnTo>
                  <a:lnTo>
                    <a:pt x="419811" y="143814"/>
                  </a:lnTo>
                  <a:lnTo>
                    <a:pt x="404876" y="107861"/>
                  </a:lnTo>
                  <a:lnTo>
                    <a:pt x="394754" y="83502"/>
                  </a:lnTo>
                  <a:lnTo>
                    <a:pt x="394754" y="143814"/>
                  </a:lnTo>
                  <a:lnTo>
                    <a:pt x="368185" y="143814"/>
                  </a:lnTo>
                  <a:lnTo>
                    <a:pt x="380834" y="107861"/>
                  </a:lnTo>
                  <a:lnTo>
                    <a:pt x="394754" y="143814"/>
                  </a:lnTo>
                  <a:lnTo>
                    <a:pt x="394754" y="83502"/>
                  </a:lnTo>
                  <a:lnTo>
                    <a:pt x="369443" y="83502"/>
                  </a:lnTo>
                  <a:lnTo>
                    <a:pt x="330225" y="180924"/>
                  </a:lnTo>
                  <a:lnTo>
                    <a:pt x="355536" y="180924"/>
                  </a:lnTo>
                  <a:lnTo>
                    <a:pt x="363118" y="162369"/>
                  </a:lnTo>
                  <a:lnTo>
                    <a:pt x="401078" y="162369"/>
                  </a:lnTo>
                  <a:lnTo>
                    <a:pt x="408673" y="180924"/>
                  </a:lnTo>
                  <a:lnTo>
                    <a:pt x="435241" y="180924"/>
                  </a:lnTo>
                  <a:close/>
                </a:path>
                <a:path w="647065" h="182245">
                  <a:moveTo>
                    <a:pt x="460540" y="1155"/>
                  </a:moveTo>
                  <a:lnTo>
                    <a:pt x="411200" y="1155"/>
                  </a:lnTo>
                  <a:lnTo>
                    <a:pt x="411200" y="11595"/>
                  </a:lnTo>
                  <a:lnTo>
                    <a:pt x="427647" y="11595"/>
                  </a:lnTo>
                  <a:lnTo>
                    <a:pt x="427647" y="61468"/>
                  </a:lnTo>
                  <a:lnTo>
                    <a:pt x="442836" y="61468"/>
                  </a:lnTo>
                  <a:lnTo>
                    <a:pt x="442836" y="11595"/>
                  </a:lnTo>
                  <a:lnTo>
                    <a:pt x="460540" y="11595"/>
                  </a:lnTo>
                  <a:lnTo>
                    <a:pt x="460540" y="1155"/>
                  </a:lnTo>
                  <a:close/>
                </a:path>
                <a:path w="647065" h="182245">
                  <a:moveTo>
                    <a:pt x="489648" y="1155"/>
                  </a:moveTo>
                  <a:lnTo>
                    <a:pt x="474459" y="1155"/>
                  </a:lnTo>
                  <a:lnTo>
                    <a:pt x="474459" y="61468"/>
                  </a:lnTo>
                  <a:lnTo>
                    <a:pt x="489648" y="61468"/>
                  </a:lnTo>
                  <a:lnTo>
                    <a:pt x="489648" y="1155"/>
                  </a:lnTo>
                  <a:close/>
                </a:path>
                <a:path w="647065" h="182245">
                  <a:moveTo>
                    <a:pt x="540258" y="132219"/>
                  </a:moveTo>
                  <a:lnTo>
                    <a:pt x="535978" y="110896"/>
                  </a:lnTo>
                  <a:lnTo>
                    <a:pt x="529094" y="102057"/>
                  </a:lnTo>
                  <a:lnTo>
                    <a:pt x="524116" y="95681"/>
                  </a:lnTo>
                  <a:lnTo>
                    <a:pt x="516216" y="91681"/>
                  </a:lnTo>
                  <a:lnTo>
                    <a:pt x="516216" y="131051"/>
                  </a:lnTo>
                  <a:lnTo>
                    <a:pt x="513588" y="143598"/>
                  </a:lnTo>
                  <a:lnTo>
                    <a:pt x="507517" y="153085"/>
                  </a:lnTo>
                  <a:lnTo>
                    <a:pt x="497890" y="159105"/>
                  </a:lnTo>
                  <a:lnTo>
                    <a:pt x="484581" y="161213"/>
                  </a:lnTo>
                  <a:lnTo>
                    <a:pt x="471932" y="161213"/>
                  </a:lnTo>
                  <a:lnTo>
                    <a:pt x="471932" y="102057"/>
                  </a:lnTo>
                  <a:lnTo>
                    <a:pt x="484581" y="102057"/>
                  </a:lnTo>
                  <a:lnTo>
                    <a:pt x="497535" y="103987"/>
                  </a:lnTo>
                  <a:lnTo>
                    <a:pt x="507517" y="109601"/>
                  </a:lnTo>
                  <a:lnTo>
                    <a:pt x="513943" y="118694"/>
                  </a:lnTo>
                  <a:lnTo>
                    <a:pt x="516216" y="131051"/>
                  </a:lnTo>
                  <a:lnTo>
                    <a:pt x="516216" y="91681"/>
                  </a:lnTo>
                  <a:lnTo>
                    <a:pt x="506095" y="86550"/>
                  </a:lnTo>
                  <a:lnTo>
                    <a:pt x="483323" y="83502"/>
                  </a:lnTo>
                  <a:lnTo>
                    <a:pt x="446633" y="83502"/>
                  </a:lnTo>
                  <a:lnTo>
                    <a:pt x="446633" y="179768"/>
                  </a:lnTo>
                  <a:lnTo>
                    <a:pt x="483323" y="179768"/>
                  </a:lnTo>
                  <a:lnTo>
                    <a:pt x="506628" y="176580"/>
                  </a:lnTo>
                  <a:lnTo>
                    <a:pt x="524598" y="167297"/>
                  </a:lnTo>
                  <a:lnTo>
                    <a:pt x="529310" y="161213"/>
                  </a:lnTo>
                  <a:lnTo>
                    <a:pt x="536155" y="152361"/>
                  </a:lnTo>
                  <a:lnTo>
                    <a:pt x="540258" y="132219"/>
                  </a:lnTo>
                  <a:close/>
                </a:path>
                <a:path w="647065" h="182245">
                  <a:moveTo>
                    <a:pt x="570623" y="31305"/>
                  </a:moveTo>
                  <a:lnTo>
                    <a:pt x="567956" y="18097"/>
                  </a:lnTo>
                  <a:lnTo>
                    <a:pt x="563130" y="11595"/>
                  </a:lnTo>
                  <a:lnTo>
                    <a:pt x="560654" y="8267"/>
                  </a:lnTo>
                  <a:lnTo>
                    <a:pt x="555434" y="5321"/>
                  </a:lnTo>
                  <a:lnTo>
                    <a:pt x="555434" y="31305"/>
                  </a:lnTo>
                  <a:lnTo>
                    <a:pt x="554075" y="39103"/>
                  </a:lnTo>
                  <a:lnTo>
                    <a:pt x="550214" y="44945"/>
                  </a:lnTo>
                  <a:lnTo>
                    <a:pt x="544233" y="48602"/>
                  </a:lnTo>
                  <a:lnTo>
                    <a:pt x="536460" y="49872"/>
                  </a:lnTo>
                  <a:lnTo>
                    <a:pt x="528485" y="48602"/>
                  </a:lnTo>
                  <a:lnTo>
                    <a:pt x="522071" y="44945"/>
                  </a:lnTo>
                  <a:lnTo>
                    <a:pt x="517779" y="39103"/>
                  </a:lnTo>
                  <a:lnTo>
                    <a:pt x="516216" y="31305"/>
                  </a:lnTo>
                  <a:lnTo>
                    <a:pt x="517779" y="22847"/>
                  </a:lnTo>
                  <a:lnTo>
                    <a:pt x="522071" y="16675"/>
                  </a:lnTo>
                  <a:lnTo>
                    <a:pt x="528485" y="12877"/>
                  </a:lnTo>
                  <a:lnTo>
                    <a:pt x="536460" y="11595"/>
                  </a:lnTo>
                  <a:lnTo>
                    <a:pt x="544233" y="12877"/>
                  </a:lnTo>
                  <a:lnTo>
                    <a:pt x="550214" y="16675"/>
                  </a:lnTo>
                  <a:lnTo>
                    <a:pt x="554075" y="22847"/>
                  </a:lnTo>
                  <a:lnTo>
                    <a:pt x="555434" y="31305"/>
                  </a:lnTo>
                  <a:lnTo>
                    <a:pt x="555434" y="5321"/>
                  </a:lnTo>
                  <a:lnTo>
                    <a:pt x="549808" y="2120"/>
                  </a:lnTo>
                  <a:lnTo>
                    <a:pt x="536460" y="0"/>
                  </a:lnTo>
                  <a:lnTo>
                    <a:pt x="522922" y="2120"/>
                  </a:lnTo>
                  <a:lnTo>
                    <a:pt x="511632" y="8267"/>
                  </a:lnTo>
                  <a:lnTo>
                    <a:pt x="503897" y="18097"/>
                  </a:lnTo>
                  <a:lnTo>
                    <a:pt x="501027" y="31305"/>
                  </a:lnTo>
                  <a:lnTo>
                    <a:pt x="503720" y="44526"/>
                  </a:lnTo>
                  <a:lnTo>
                    <a:pt x="511149" y="54356"/>
                  </a:lnTo>
                  <a:lnTo>
                    <a:pt x="522376" y="60502"/>
                  </a:lnTo>
                  <a:lnTo>
                    <a:pt x="536460" y="62623"/>
                  </a:lnTo>
                  <a:lnTo>
                    <a:pt x="549808" y="60502"/>
                  </a:lnTo>
                  <a:lnTo>
                    <a:pt x="560654" y="54356"/>
                  </a:lnTo>
                  <a:lnTo>
                    <a:pt x="563981" y="49872"/>
                  </a:lnTo>
                  <a:lnTo>
                    <a:pt x="567956" y="44526"/>
                  </a:lnTo>
                  <a:lnTo>
                    <a:pt x="570623" y="31305"/>
                  </a:lnTo>
                  <a:close/>
                </a:path>
                <a:path w="647065" h="182245">
                  <a:moveTo>
                    <a:pt x="641477" y="1155"/>
                  </a:moveTo>
                  <a:lnTo>
                    <a:pt x="627557" y="1155"/>
                  </a:lnTo>
                  <a:lnTo>
                    <a:pt x="627557" y="40589"/>
                  </a:lnTo>
                  <a:lnTo>
                    <a:pt x="598449" y="1155"/>
                  </a:lnTo>
                  <a:lnTo>
                    <a:pt x="583272" y="1155"/>
                  </a:lnTo>
                  <a:lnTo>
                    <a:pt x="583272" y="61468"/>
                  </a:lnTo>
                  <a:lnTo>
                    <a:pt x="597192" y="61468"/>
                  </a:lnTo>
                  <a:lnTo>
                    <a:pt x="597192" y="22034"/>
                  </a:lnTo>
                  <a:lnTo>
                    <a:pt x="626287" y="61468"/>
                  </a:lnTo>
                  <a:lnTo>
                    <a:pt x="641477" y="61468"/>
                  </a:lnTo>
                  <a:lnTo>
                    <a:pt x="641477" y="1155"/>
                  </a:lnTo>
                  <a:close/>
                </a:path>
                <a:path w="647065" h="182245">
                  <a:moveTo>
                    <a:pt x="646531" y="180924"/>
                  </a:moveTo>
                  <a:lnTo>
                    <a:pt x="639064" y="162369"/>
                  </a:lnTo>
                  <a:lnTo>
                    <a:pt x="631596" y="143814"/>
                  </a:lnTo>
                  <a:lnTo>
                    <a:pt x="617118" y="107861"/>
                  </a:lnTo>
                  <a:lnTo>
                    <a:pt x="607314" y="83502"/>
                  </a:lnTo>
                  <a:lnTo>
                    <a:pt x="607314" y="143814"/>
                  </a:lnTo>
                  <a:lnTo>
                    <a:pt x="580745" y="143814"/>
                  </a:lnTo>
                  <a:lnTo>
                    <a:pt x="593394" y="107861"/>
                  </a:lnTo>
                  <a:lnTo>
                    <a:pt x="607314" y="143814"/>
                  </a:lnTo>
                  <a:lnTo>
                    <a:pt x="607314" y="83502"/>
                  </a:lnTo>
                  <a:lnTo>
                    <a:pt x="580745" y="83502"/>
                  </a:lnTo>
                  <a:lnTo>
                    <a:pt x="542785" y="180924"/>
                  </a:lnTo>
                  <a:lnTo>
                    <a:pt x="566826" y="180924"/>
                  </a:lnTo>
                  <a:lnTo>
                    <a:pt x="574421" y="162369"/>
                  </a:lnTo>
                  <a:lnTo>
                    <a:pt x="612368" y="162369"/>
                  </a:lnTo>
                  <a:lnTo>
                    <a:pt x="619963" y="180924"/>
                  </a:lnTo>
                  <a:lnTo>
                    <a:pt x="646531" y="180924"/>
                  </a:lnTo>
                  <a:close/>
                </a:path>
              </a:pathLst>
            </a:custGeom>
            <a:solidFill>
              <a:srgbClr val="FFFFFF"/>
            </a:solidFill>
          </p:spPr>
          <p:txBody>
            <a:bodyPr wrap="square" lIns="0" tIns="0" rIns="0" bIns="0" rtlCol="0"/>
            <a:lstStyle/>
            <a:p>
              <a:endParaRPr lang="en-CA" noProof="0"/>
            </a:p>
          </p:txBody>
        </p:sp>
        <p:pic>
          <p:nvPicPr>
            <p:cNvPr id="13" name="object 26">
              <a:extLst>
                <a:ext uri="{FF2B5EF4-FFF2-40B4-BE49-F238E27FC236}">
                  <a16:creationId xmlns:a16="http://schemas.microsoft.com/office/drawing/2014/main" id="{0E9B7CAB-95F1-2168-0D60-AB21E85A2A25}"/>
                </a:ext>
              </a:extLst>
            </p:cNvPr>
            <p:cNvPicPr/>
            <p:nvPr/>
          </p:nvPicPr>
          <p:blipFill>
            <a:blip r:embed="rId22">
              <a:extLst>
                <a:ext uri="{28A0092B-C50C-407E-A947-70E740481C1C}">
                  <a14:useLocalDpi xmlns:a14="http://schemas.microsoft.com/office/drawing/2010/main"/>
                </a:ext>
              </a:extLst>
            </a:blip>
            <a:stretch>
              <a:fillRect/>
            </a:stretch>
          </p:blipFill>
          <p:spPr>
            <a:xfrm>
              <a:off x="9264761" y="6428077"/>
              <a:ext cx="1090624" cy="205283"/>
            </a:xfrm>
            <a:prstGeom prst="rect">
              <a:avLst/>
            </a:prstGeom>
          </p:spPr>
        </p:pic>
        <p:pic>
          <p:nvPicPr>
            <p:cNvPr id="14" name="object 27">
              <a:extLst>
                <a:ext uri="{FF2B5EF4-FFF2-40B4-BE49-F238E27FC236}">
                  <a16:creationId xmlns:a16="http://schemas.microsoft.com/office/drawing/2014/main" id="{3EFFB2AC-9F45-9E02-4171-3943255A2F3F}"/>
                </a:ext>
              </a:extLst>
            </p:cNvPr>
            <p:cNvPicPr/>
            <p:nvPr/>
          </p:nvPicPr>
          <p:blipFill>
            <a:blip r:embed="rId23">
              <a:extLst>
                <a:ext uri="{28A0092B-C50C-407E-A947-70E740481C1C}">
                  <a14:useLocalDpi xmlns:a14="http://schemas.microsoft.com/office/drawing/2010/main"/>
                </a:ext>
              </a:extLst>
            </a:blip>
            <a:stretch>
              <a:fillRect/>
            </a:stretch>
          </p:blipFill>
          <p:spPr>
            <a:xfrm>
              <a:off x="10583126" y="6428077"/>
              <a:ext cx="1242452" cy="205283"/>
            </a:xfrm>
            <a:prstGeom prst="rect">
              <a:avLst/>
            </a:prstGeom>
          </p:spPr>
        </p:pic>
      </p:grpSp>
      <p:sp>
        <p:nvSpPr>
          <p:cNvPr id="15" name="object 23">
            <a:extLst>
              <a:ext uri="{FF2B5EF4-FFF2-40B4-BE49-F238E27FC236}">
                <a16:creationId xmlns:a16="http://schemas.microsoft.com/office/drawing/2014/main" id="{7B70001F-EC52-FE4B-B933-6A4A4CCE3633}"/>
              </a:ext>
            </a:extLst>
          </p:cNvPr>
          <p:cNvSpPr txBox="1"/>
          <p:nvPr>
            <p:custDataLst>
              <p:tags r:id="rId7"/>
            </p:custDataLst>
          </p:nvPr>
        </p:nvSpPr>
        <p:spPr>
          <a:xfrm>
            <a:off x="6881145" y="5073810"/>
            <a:ext cx="276999" cy="1598295"/>
          </a:xfrm>
          <a:prstGeom prst="rect">
            <a:avLst/>
          </a:prstGeom>
        </p:spPr>
        <p:txBody>
          <a:bodyPr vert="vert270" wrap="square" lIns="0" tIns="1905" rIns="0" bIns="0" rtlCol="0">
            <a:spAutoFit/>
          </a:bodyPr>
          <a:lstStyle/>
          <a:p>
            <a:pPr marL="12700">
              <a:lnSpc>
                <a:spcPct val="100000"/>
              </a:lnSpc>
              <a:spcBef>
                <a:spcPts val="15"/>
              </a:spcBef>
            </a:pPr>
            <a:r>
              <a:rPr lang="fr-CA" sz="900" noProof="0">
                <a:solidFill>
                  <a:srgbClr val="FFFFFF"/>
                </a:solidFill>
                <a:latin typeface="Arial"/>
                <a:cs typeface="Arial"/>
              </a:rPr>
              <a:t>Baie de Fundy</a:t>
            </a:r>
            <a:endParaRPr lang="fr-CA" sz="900" noProof="0">
              <a:latin typeface="Arial"/>
              <a:cs typeface="Arial"/>
            </a:endParaRPr>
          </a:p>
          <a:p>
            <a:pPr marL="12700">
              <a:lnSpc>
                <a:spcPct val="100000"/>
              </a:lnSpc>
            </a:pPr>
            <a:r>
              <a:rPr lang="fr-CA" sz="900" spc="-10" noProof="0">
                <a:solidFill>
                  <a:srgbClr val="FFFFFF"/>
                </a:solidFill>
                <a:latin typeface="Arial"/>
                <a:cs typeface="Arial"/>
              </a:rPr>
              <a:t>Nouvelle-Écosse</a:t>
            </a:r>
            <a:endParaRPr lang="fr-CA" sz="900" noProof="0">
              <a:latin typeface="Arial"/>
              <a:cs typeface="Arial"/>
            </a:endParaRPr>
          </a:p>
        </p:txBody>
      </p:sp>
      <p:sp>
        <p:nvSpPr>
          <p:cNvPr id="36" name="Text Placeholder 8">
            <a:extLst>
              <a:ext uri="{FF2B5EF4-FFF2-40B4-BE49-F238E27FC236}">
                <a16:creationId xmlns:a16="http://schemas.microsoft.com/office/drawing/2014/main" id="{71ADF43B-917E-832F-4003-9A47CFB2AB42}"/>
              </a:ext>
            </a:extLst>
          </p:cNvPr>
          <p:cNvSpPr txBox="1"/>
          <p:nvPr>
            <p:custDataLst>
              <p:tags r:id="rId8"/>
            </p:custDataLst>
          </p:nvPr>
        </p:nvSpPr>
        <p:spPr>
          <a:xfrm>
            <a:off x="288000" y="168059"/>
            <a:ext cx="7095566" cy="790729"/>
          </a:xfrm>
          <a:prstGeom prst="rect">
            <a:avLst/>
          </a:prstGeom>
          <a:noFill/>
          <a:ln>
            <a:noFill/>
          </a:ln>
        </p:spPr>
        <p:txBody>
          <a:bodyPr spcFirstLastPara="1" wrap="square" lIns="0" tIns="108000" rIns="108000" bIns="108000" anchor="t" anchorCtr="0">
            <a:noAutofit/>
          </a:bodyPr>
          <a:lstStyle>
            <a:defPPr marR="0" lvl="0" algn="l" rtl="0">
              <a:lnSpc>
                <a:spcPct val="100000"/>
              </a:lnSpc>
              <a:spcBef>
                <a:spcPct val="0"/>
              </a:spcBef>
              <a:spcAft>
                <a:spcPct val="0"/>
              </a:spcAft>
            </a:defPPr>
            <a:lvl1pPr marL="457200" marR="0" lvl="0" indent="-228600" algn="l" rtl="0">
              <a:lnSpc>
                <a:spcPct val="90000"/>
              </a:lnSpc>
              <a:spcBef>
                <a:spcPts val="1000"/>
              </a:spcBef>
              <a:spcAft>
                <a:spcPct val="0"/>
              </a:spcAft>
              <a:buClr>
                <a:schemeClr val="accent1"/>
              </a:buClr>
              <a:buSzPts val="3200"/>
              <a:buFont typeface="Arial"/>
              <a:buNone/>
              <a:defRPr sz="3200" b="1" i="0" u="none" strike="noStrike" cap="none">
                <a:solidFill>
                  <a:schemeClr val="accent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r>
              <a:rPr lang="fr-CA">
                <a:latin typeface="Canada Bold" pitchFamily="2" charset="0"/>
              </a:rPr>
              <a:t>Familles sensibilisées</a:t>
            </a:r>
          </a:p>
        </p:txBody>
      </p:sp>
      <p:sp>
        <p:nvSpPr>
          <p:cNvPr id="40" name="TextBox 39">
            <a:extLst>
              <a:ext uri="{FF2B5EF4-FFF2-40B4-BE49-F238E27FC236}">
                <a16:creationId xmlns:a16="http://schemas.microsoft.com/office/drawing/2014/main" id="{1B39946C-14F7-2C9F-E6AA-FD1C72069083}"/>
              </a:ext>
            </a:extLst>
          </p:cNvPr>
          <p:cNvSpPr txBox="1"/>
          <p:nvPr>
            <p:custDataLst>
              <p:tags r:id="rId9"/>
            </p:custDataLst>
          </p:nvPr>
        </p:nvSpPr>
        <p:spPr>
          <a:xfrm>
            <a:off x="298650" y="1386235"/>
            <a:ext cx="2274069" cy="830997"/>
          </a:xfrm>
          <a:prstGeom prst="rect">
            <a:avLst/>
          </a:prstGeom>
          <a:noFill/>
        </p:spPr>
        <p:txBody>
          <a:bodyPr wrap="square" rtlCol="0">
            <a:spAutoFit/>
          </a:bodyPr>
          <a:lstStyle/>
          <a:p>
            <a:r>
              <a:rPr lang="fr-CA" sz="2400" noProof="0">
                <a:solidFill>
                  <a:schemeClr val="accent1"/>
                </a:solidFill>
                <a:latin typeface="Canada Bold" pitchFamily="2" charset="0"/>
              </a:rPr>
              <a:t>Principales</a:t>
            </a:r>
          </a:p>
          <a:p>
            <a:r>
              <a:rPr lang="fr-CA" sz="2400" noProof="0">
                <a:solidFill>
                  <a:schemeClr val="accent1"/>
                </a:solidFill>
                <a:latin typeface="Canada Bold" pitchFamily="2" charset="0"/>
              </a:rPr>
              <a:t>caractéristiques</a:t>
            </a:r>
          </a:p>
        </p:txBody>
      </p:sp>
      <p:sp>
        <p:nvSpPr>
          <p:cNvPr id="42" name="TextBox 41">
            <a:extLst>
              <a:ext uri="{FF2B5EF4-FFF2-40B4-BE49-F238E27FC236}">
                <a16:creationId xmlns:a16="http://schemas.microsoft.com/office/drawing/2014/main" id="{A4154711-7E96-9278-71CF-EA715D767466}"/>
              </a:ext>
            </a:extLst>
          </p:cNvPr>
          <p:cNvSpPr txBox="1"/>
          <p:nvPr>
            <p:custDataLst>
              <p:tags r:id="rId10"/>
            </p:custDataLst>
          </p:nvPr>
        </p:nvSpPr>
        <p:spPr>
          <a:xfrm>
            <a:off x="332892" y="2756086"/>
            <a:ext cx="1960880" cy="822960"/>
          </a:xfrm>
          <a:prstGeom prst="rect">
            <a:avLst/>
          </a:prstGeom>
          <a:noFill/>
        </p:spPr>
        <p:txBody>
          <a:bodyPr wrap="square" rtlCol="0">
            <a:spAutoFit/>
          </a:bodyPr>
          <a:lstStyle/>
          <a:p>
            <a:r>
              <a:rPr lang="fr-CA" sz="2400" noProof="0">
                <a:solidFill>
                  <a:schemeClr val="accent1"/>
                </a:solidFill>
                <a:latin typeface="Canada Bold" pitchFamily="2" charset="0"/>
              </a:rPr>
              <a:t>Motivations de voyage</a:t>
            </a:r>
          </a:p>
        </p:txBody>
      </p:sp>
      <p:sp>
        <p:nvSpPr>
          <p:cNvPr id="45" name="TextBox 44">
            <a:extLst>
              <a:ext uri="{FF2B5EF4-FFF2-40B4-BE49-F238E27FC236}">
                <a16:creationId xmlns:a16="http://schemas.microsoft.com/office/drawing/2014/main" id="{281B6662-5F03-089E-8D51-91F5016E9361}"/>
              </a:ext>
            </a:extLst>
          </p:cNvPr>
          <p:cNvSpPr txBox="1"/>
          <p:nvPr>
            <p:custDataLst>
              <p:tags r:id="rId11"/>
            </p:custDataLst>
          </p:nvPr>
        </p:nvSpPr>
        <p:spPr>
          <a:xfrm>
            <a:off x="332892" y="4225270"/>
            <a:ext cx="1960880" cy="822960"/>
          </a:xfrm>
          <a:prstGeom prst="rect">
            <a:avLst/>
          </a:prstGeom>
          <a:noFill/>
        </p:spPr>
        <p:txBody>
          <a:bodyPr wrap="square" rtlCol="0">
            <a:spAutoFit/>
          </a:bodyPr>
          <a:lstStyle/>
          <a:p>
            <a:r>
              <a:rPr lang="fr-CA" sz="2400" noProof="0">
                <a:solidFill>
                  <a:schemeClr val="accent1"/>
                </a:solidFill>
                <a:latin typeface="Canada Bold" pitchFamily="2" charset="0"/>
              </a:rPr>
              <a:t>Activités préférées</a:t>
            </a:r>
          </a:p>
        </p:txBody>
      </p:sp>
      <p:sp>
        <p:nvSpPr>
          <p:cNvPr id="46" name="TextBox 45">
            <a:extLst>
              <a:ext uri="{FF2B5EF4-FFF2-40B4-BE49-F238E27FC236}">
                <a16:creationId xmlns:a16="http://schemas.microsoft.com/office/drawing/2014/main" id="{A6B4A514-FD84-B7C2-8442-A6BDC9B11A8E}"/>
              </a:ext>
            </a:extLst>
          </p:cNvPr>
          <p:cNvSpPr txBox="1"/>
          <p:nvPr>
            <p:custDataLst>
              <p:tags r:id="rId12"/>
            </p:custDataLst>
          </p:nvPr>
        </p:nvSpPr>
        <p:spPr>
          <a:xfrm>
            <a:off x="2430752" y="2785170"/>
            <a:ext cx="4407963" cy="1477328"/>
          </a:xfrm>
          <a:prstGeom prst="rect">
            <a:avLst/>
          </a:prstGeom>
          <a:noFill/>
        </p:spPr>
        <p:txBody>
          <a:bodyPr wrap="square" rtlCol="0">
            <a:spAutoFit/>
          </a:bodyPr>
          <a:lstStyle/>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Découvrir la nature</a:t>
            </a:r>
          </a:p>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S’immerger dans la culture</a:t>
            </a:r>
          </a:p>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Créer des liens et des souvenirs en famille</a:t>
            </a:r>
          </a:p>
          <a:p>
            <a:endParaRPr lang="fr-CA" sz="1800" noProof="0">
              <a:latin typeface="Arial" panose="020B0604020202020204" pitchFamily="34" charset="0"/>
              <a:cs typeface="Arial" panose="020B0604020202020204" pitchFamily="34" charset="0"/>
            </a:endParaRPr>
          </a:p>
        </p:txBody>
      </p:sp>
      <p:sp>
        <p:nvSpPr>
          <p:cNvPr id="47" name="TextBox 46">
            <a:extLst>
              <a:ext uri="{FF2B5EF4-FFF2-40B4-BE49-F238E27FC236}">
                <a16:creationId xmlns:a16="http://schemas.microsoft.com/office/drawing/2014/main" id="{3286F388-ACB2-0F06-9C72-E7ABA58F9F55}"/>
              </a:ext>
            </a:extLst>
          </p:cNvPr>
          <p:cNvSpPr txBox="1"/>
          <p:nvPr>
            <p:custDataLst>
              <p:tags r:id="rId13"/>
            </p:custDataLst>
          </p:nvPr>
        </p:nvSpPr>
        <p:spPr>
          <a:xfrm>
            <a:off x="2449947" y="1215335"/>
            <a:ext cx="4345459" cy="1477328"/>
          </a:xfrm>
          <a:prstGeom prst="rect">
            <a:avLst/>
          </a:prstGeom>
          <a:noFill/>
        </p:spPr>
        <p:txBody>
          <a:bodyPr wrap="square" rtlCol="0">
            <a:spAutoFit/>
          </a:bodyPr>
          <a:lstStyle/>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Voyageurs responsables, adeptes des voyages durables</a:t>
            </a:r>
          </a:p>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Apprentissage en famille</a:t>
            </a:r>
          </a:p>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En quête </a:t>
            </a:r>
            <a:r>
              <a:rPr lang="fr-FR" sz="1800" noProof="0">
                <a:latin typeface="Arial" panose="020B0604020202020204" pitchFamily="34" charset="0"/>
                <a:cs typeface="Arial" panose="020B0604020202020204" pitchFamily="34" charset="0"/>
              </a:rPr>
              <a:t>d’expériences inédites et valorisantes à raconter</a:t>
            </a:r>
            <a:endParaRPr lang="fr-CA" sz="1800" noProof="0">
              <a:latin typeface="Arial" panose="020B0604020202020204" pitchFamily="34" charset="0"/>
              <a:cs typeface="Arial" panose="020B0604020202020204" pitchFamily="34" charset="0"/>
            </a:endParaRPr>
          </a:p>
        </p:txBody>
      </p:sp>
      <p:sp>
        <p:nvSpPr>
          <p:cNvPr id="48" name="TextBox 47">
            <a:extLst>
              <a:ext uri="{FF2B5EF4-FFF2-40B4-BE49-F238E27FC236}">
                <a16:creationId xmlns:a16="http://schemas.microsoft.com/office/drawing/2014/main" id="{AD3B5C83-D4F5-F7B9-DC53-41D1A122E66B}"/>
              </a:ext>
            </a:extLst>
          </p:cNvPr>
          <p:cNvSpPr txBox="1"/>
          <p:nvPr>
            <p:custDataLst>
              <p:tags r:id="rId14"/>
            </p:custDataLst>
          </p:nvPr>
        </p:nvSpPr>
        <p:spPr>
          <a:xfrm>
            <a:off x="2449948" y="4180834"/>
            <a:ext cx="4084286" cy="1477328"/>
          </a:xfrm>
          <a:prstGeom prst="rect">
            <a:avLst/>
          </a:prstGeom>
          <a:noFill/>
        </p:spPr>
        <p:txBody>
          <a:bodyPr wrap="square" rtlCol="0">
            <a:spAutoFit/>
          </a:bodyPr>
          <a:lstStyle/>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Attractions familiales</a:t>
            </a:r>
          </a:p>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Expériences dans la nature</a:t>
            </a:r>
          </a:p>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Activités aquatiques, activités hivernales et sports de haute intensité</a:t>
            </a:r>
          </a:p>
        </p:txBody>
      </p:sp>
      <p:sp>
        <p:nvSpPr>
          <p:cNvPr id="49" name="TextBox 48">
            <a:extLst>
              <a:ext uri="{FF2B5EF4-FFF2-40B4-BE49-F238E27FC236}">
                <a16:creationId xmlns:a16="http://schemas.microsoft.com/office/drawing/2014/main" id="{4A72D894-D463-202E-D866-702CCED9A16E}"/>
              </a:ext>
            </a:extLst>
          </p:cNvPr>
          <p:cNvSpPr txBox="1"/>
          <p:nvPr>
            <p:custDataLst>
              <p:tags r:id="rId15"/>
            </p:custDataLst>
          </p:nvPr>
        </p:nvSpPr>
        <p:spPr>
          <a:xfrm>
            <a:off x="332892" y="5700192"/>
            <a:ext cx="1960880" cy="461665"/>
          </a:xfrm>
          <a:prstGeom prst="rect">
            <a:avLst/>
          </a:prstGeom>
          <a:noFill/>
        </p:spPr>
        <p:txBody>
          <a:bodyPr wrap="square" rtlCol="0">
            <a:spAutoFit/>
          </a:bodyPr>
          <a:lstStyle/>
          <a:p>
            <a:r>
              <a:rPr lang="fr-CA" sz="2400" noProof="0">
                <a:solidFill>
                  <a:schemeClr val="accent1"/>
                </a:solidFill>
                <a:latin typeface="Canada Bold" pitchFamily="2" charset="0"/>
              </a:rPr>
              <a:t>DESTINATIONS</a:t>
            </a:r>
          </a:p>
        </p:txBody>
      </p:sp>
      <p:sp>
        <p:nvSpPr>
          <p:cNvPr id="50" name="TextBox 49">
            <a:extLst>
              <a:ext uri="{FF2B5EF4-FFF2-40B4-BE49-F238E27FC236}">
                <a16:creationId xmlns:a16="http://schemas.microsoft.com/office/drawing/2014/main" id="{11DD7089-837A-646C-15D1-B1B1D62DA999}"/>
              </a:ext>
            </a:extLst>
          </p:cNvPr>
          <p:cNvSpPr txBox="1"/>
          <p:nvPr>
            <p:custDataLst>
              <p:tags r:id="rId16"/>
            </p:custDataLst>
          </p:nvPr>
        </p:nvSpPr>
        <p:spPr>
          <a:xfrm>
            <a:off x="2430753" y="5698041"/>
            <a:ext cx="4084286" cy="646331"/>
          </a:xfrm>
          <a:prstGeom prst="rect">
            <a:avLst/>
          </a:prstGeom>
          <a:noFill/>
        </p:spPr>
        <p:txBody>
          <a:bodyPr wrap="square" rtlCol="0">
            <a:spAutoFit/>
          </a:bodyPr>
          <a:lstStyle/>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Bienveillantes, responsables, branchées</a:t>
            </a:r>
          </a:p>
        </p:txBody>
      </p:sp>
      <p:pic>
        <p:nvPicPr>
          <p:cNvPr id="51" name="Picture 50">
            <a:extLst>
              <a:ext uri="{FF2B5EF4-FFF2-40B4-BE49-F238E27FC236}">
                <a16:creationId xmlns:a16="http://schemas.microsoft.com/office/drawing/2014/main" id="{0DC5B4A2-2ED1-9EF7-A4CD-EAC254F78E0A}"/>
              </a:ext>
            </a:extLst>
          </p:cNvPr>
          <p:cNvPicPr>
            <a:picLocks noChangeAspect="1"/>
          </p:cNvPicPr>
          <p:nvPr>
            <p:custDataLst>
              <p:tags r:id="rId17"/>
            </p:custDataLst>
          </p:nvPr>
        </p:nvPicPr>
        <p:blipFill>
          <a:blip r:embed="rId24">
            <a:extLst>
              <a:ext uri="{28A0092B-C50C-407E-A947-70E740481C1C}">
                <a14:useLocalDpi xmlns:a14="http://schemas.microsoft.com/office/drawing/2010/main"/>
              </a:ext>
            </a:extLst>
          </a:blip>
          <a:stretch>
            <a:fillRect/>
          </a:stretch>
        </p:blipFill>
        <p:spPr>
          <a:xfrm>
            <a:off x="5753715" y="87173"/>
            <a:ext cx="952500" cy="952500"/>
          </a:xfrm>
          <a:prstGeom prst="rect">
            <a:avLst/>
          </a:prstGeom>
        </p:spPr>
      </p:pic>
    </p:spTree>
    <p:extLst>
      <p:ext uri="{BB962C8B-B14F-4D97-AF65-F5344CB8AC3E}">
        <p14:creationId xmlns:p14="http://schemas.microsoft.com/office/powerpoint/2010/main" val="3534105721"/>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782D94-31BF-3535-F8BB-7FEE7B45E179}"/>
            </a:ext>
          </a:extLst>
        </p:cNvPr>
        <p:cNvGrpSpPr/>
        <p:nvPr/>
      </p:nvGrpSpPr>
      <p:grpSpPr>
        <a:xfrm>
          <a:off x="0" y="0"/>
          <a:ext cx="0" cy="0"/>
          <a:chOff x="0" y="0"/>
          <a:chExt cx="0" cy="0"/>
        </a:xfrm>
      </p:grpSpPr>
      <p:sp>
        <p:nvSpPr>
          <p:cNvPr id="2" name="Picture Placeholder 1">
            <a:extLst>
              <a:ext uri="{FF2B5EF4-FFF2-40B4-BE49-F238E27FC236}">
                <a16:creationId xmlns:a16="http://schemas.microsoft.com/office/drawing/2014/main" id="{AEE3F775-7676-751D-768A-40B7DF51E421}"/>
              </a:ext>
            </a:extLst>
          </p:cNvPr>
          <p:cNvSpPr>
            <a:spLocks noGrp="1"/>
          </p:cNvSpPr>
          <p:nvPr>
            <p:ph type="pic" idx="2"/>
            <p:custDataLst>
              <p:tags r:id="rId1"/>
            </p:custDataLst>
          </p:nvPr>
        </p:nvSpPr>
        <p:spPr/>
        <p:txBody>
          <a:bodyPr/>
          <a:lstStyle/>
          <a:p>
            <a:endParaRPr lang="en-CA" noProof="0"/>
          </a:p>
        </p:txBody>
      </p:sp>
      <p:sp>
        <p:nvSpPr>
          <p:cNvPr id="3" name="Text Placeholder 2">
            <a:extLst>
              <a:ext uri="{FF2B5EF4-FFF2-40B4-BE49-F238E27FC236}">
                <a16:creationId xmlns:a16="http://schemas.microsoft.com/office/drawing/2014/main" id="{09A780ED-1F5A-A60E-6FAF-FBA5E88AD782}"/>
              </a:ext>
            </a:extLst>
          </p:cNvPr>
          <p:cNvSpPr>
            <a:spLocks noGrp="1"/>
          </p:cNvSpPr>
          <p:nvPr>
            <p:ph type="body" idx="1"/>
            <p:custDataLst>
              <p:tags r:id="rId2"/>
            </p:custDataLst>
          </p:nvPr>
        </p:nvSpPr>
        <p:spPr/>
        <p:txBody>
          <a:bodyPr/>
          <a:lstStyle/>
          <a:p>
            <a:endParaRPr lang="fr-CA" noProof="0"/>
          </a:p>
        </p:txBody>
      </p:sp>
      <p:sp>
        <p:nvSpPr>
          <p:cNvPr id="5" name="Text Placeholder 4">
            <a:extLst>
              <a:ext uri="{FF2B5EF4-FFF2-40B4-BE49-F238E27FC236}">
                <a16:creationId xmlns:a16="http://schemas.microsoft.com/office/drawing/2014/main" id="{C9729A7F-820A-529E-3709-B6EB09740833}"/>
              </a:ext>
            </a:extLst>
          </p:cNvPr>
          <p:cNvSpPr>
            <a:spLocks noGrp="1"/>
          </p:cNvSpPr>
          <p:nvPr>
            <p:ph type="body" idx="4"/>
            <p:custDataLst>
              <p:tags r:id="rId3"/>
            </p:custDataLst>
          </p:nvPr>
        </p:nvSpPr>
        <p:spPr/>
        <p:txBody>
          <a:bodyPr>
            <a:normAutofit fontScale="25000" lnSpcReduction="20000"/>
          </a:bodyPr>
          <a:lstStyle/>
          <a:p>
            <a:endParaRPr lang="fr-CA" noProof="0"/>
          </a:p>
        </p:txBody>
      </p:sp>
      <p:sp>
        <p:nvSpPr>
          <p:cNvPr id="6" name="Text Placeholder 5">
            <a:extLst>
              <a:ext uri="{FF2B5EF4-FFF2-40B4-BE49-F238E27FC236}">
                <a16:creationId xmlns:a16="http://schemas.microsoft.com/office/drawing/2014/main" id="{955E8952-0B1F-BC67-5E12-7AC68DD8B229}"/>
              </a:ext>
            </a:extLst>
          </p:cNvPr>
          <p:cNvSpPr>
            <a:spLocks noGrp="1"/>
          </p:cNvSpPr>
          <p:nvPr>
            <p:ph type="body" idx="5"/>
            <p:custDataLst>
              <p:tags r:id="rId4"/>
            </p:custDataLst>
          </p:nvPr>
        </p:nvSpPr>
        <p:spPr/>
        <p:txBody>
          <a:bodyPr/>
          <a:lstStyle/>
          <a:p>
            <a:endParaRPr lang="fr-CA" noProof="0"/>
          </a:p>
        </p:txBody>
      </p:sp>
      <p:sp>
        <p:nvSpPr>
          <p:cNvPr id="9" name="Text Placeholder 8">
            <a:extLst>
              <a:ext uri="{FF2B5EF4-FFF2-40B4-BE49-F238E27FC236}">
                <a16:creationId xmlns:a16="http://schemas.microsoft.com/office/drawing/2014/main" id="{D81E5489-E1B0-8159-19F6-C217471E0322}"/>
              </a:ext>
            </a:extLst>
          </p:cNvPr>
          <p:cNvSpPr>
            <a:spLocks noGrp="1"/>
          </p:cNvSpPr>
          <p:nvPr>
            <p:ph type="body" idx="8"/>
            <p:custDataLst>
              <p:tags r:id="rId5"/>
            </p:custDataLst>
          </p:nvPr>
        </p:nvSpPr>
        <p:spPr/>
        <p:txBody>
          <a:bodyPr/>
          <a:lstStyle/>
          <a:p>
            <a:r>
              <a:rPr lang="fr-CA" noProof="0">
                <a:latin typeface="Canada Bold" pitchFamily="2" charset="0"/>
              </a:rPr>
              <a:t>Vacanciers urbains</a:t>
            </a:r>
          </a:p>
        </p:txBody>
      </p:sp>
      <p:sp>
        <p:nvSpPr>
          <p:cNvPr id="37" name="TextBox 36">
            <a:extLst>
              <a:ext uri="{FF2B5EF4-FFF2-40B4-BE49-F238E27FC236}">
                <a16:creationId xmlns:a16="http://schemas.microsoft.com/office/drawing/2014/main" id="{E676758B-F1A6-0CD1-1E12-C0CDDC844B5E}"/>
              </a:ext>
            </a:extLst>
          </p:cNvPr>
          <p:cNvSpPr txBox="1"/>
          <p:nvPr>
            <p:custDataLst>
              <p:tags r:id="rId6"/>
            </p:custDataLst>
          </p:nvPr>
        </p:nvSpPr>
        <p:spPr>
          <a:xfrm>
            <a:off x="298650" y="1386235"/>
            <a:ext cx="2235323" cy="830997"/>
          </a:xfrm>
          <a:prstGeom prst="rect">
            <a:avLst/>
          </a:prstGeom>
          <a:noFill/>
        </p:spPr>
        <p:txBody>
          <a:bodyPr wrap="square" rtlCol="0">
            <a:spAutoFit/>
          </a:bodyPr>
          <a:lstStyle/>
          <a:p>
            <a:r>
              <a:rPr lang="fr-CA" sz="2400" noProof="0">
                <a:solidFill>
                  <a:schemeClr val="accent1"/>
                </a:solidFill>
                <a:latin typeface="Canada Bold" pitchFamily="2" charset="0"/>
              </a:rPr>
              <a:t>Principales</a:t>
            </a:r>
          </a:p>
          <a:p>
            <a:r>
              <a:rPr lang="fr-CA" sz="2400" noProof="0">
                <a:solidFill>
                  <a:schemeClr val="accent1"/>
                </a:solidFill>
                <a:latin typeface="Canada Bold" pitchFamily="2" charset="0"/>
              </a:rPr>
              <a:t>caractéristiques</a:t>
            </a:r>
          </a:p>
        </p:txBody>
      </p:sp>
      <p:sp>
        <p:nvSpPr>
          <p:cNvPr id="38" name="TextBox 37">
            <a:extLst>
              <a:ext uri="{FF2B5EF4-FFF2-40B4-BE49-F238E27FC236}">
                <a16:creationId xmlns:a16="http://schemas.microsoft.com/office/drawing/2014/main" id="{47A8252B-CD32-37B4-EB54-6C5F56C0C5BF}"/>
              </a:ext>
            </a:extLst>
          </p:cNvPr>
          <p:cNvSpPr txBox="1"/>
          <p:nvPr>
            <p:custDataLst>
              <p:tags r:id="rId7"/>
            </p:custDataLst>
          </p:nvPr>
        </p:nvSpPr>
        <p:spPr>
          <a:xfrm>
            <a:off x="332892" y="2639851"/>
            <a:ext cx="1960880" cy="822960"/>
          </a:xfrm>
          <a:prstGeom prst="rect">
            <a:avLst/>
          </a:prstGeom>
          <a:noFill/>
        </p:spPr>
        <p:txBody>
          <a:bodyPr wrap="square" rtlCol="0">
            <a:spAutoFit/>
          </a:bodyPr>
          <a:lstStyle/>
          <a:p>
            <a:r>
              <a:rPr lang="fr-CA" sz="2400" noProof="0">
                <a:solidFill>
                  <a:schemeClr val="accent1"/>
                </a:solidFill>
                <a:latin typeface="Canada Bold" pitchFamily="2" charset="0"/>
              </a:rPr>
              <a:t>Motivations de voyage</a:t>
            </a:r>
          </a:p>
        </p:txBody>
      </p:sp>
      <p:sp>
        <p:nvSpPr>
          <p:cNvPr id="39" name="TextBox 38">
            <a:extLst>
              <a:ext uri="{FF2B5EF4-FFF2-40B4-BE49-F238E27FC236}">
                <a16:creationId xmlns:a16="http://schemas.microsoft.com/office/drawing/2014/main" id="{39566242-76BE-0D17-B983-1EE3697BF290}"/>
              </a:ext>
            </a:extLst>
          </p:cNvPr>
          <p:cNvSpPr txBox="1"/>
          <p:nvPr>
            <p:custDataLst>
              <p:tags r:id="rId8"/>
            </p:custDataLst>
          </p:nvPr>
        </p:nvSpPr>
        <p:spPr>
          <a:xfrm>
            <a:off x="332892" y="4225270"/>
            <a:ext cx="1960880" cy="822960"/>
          </a:xfrm>
          <a:prstGeom prst="rect">
            <a:avLst/>
          </a:prstGeom>
          <a:noFill/>
        </p:spPr>
        <p:txBody>
          <a:bodyPr wrap="square" rtlCol="0">
            <a:spAutoFit/>
          </a:bodyPr>
          <a:lstStyle/>
          <a:p>
            <a:r>
              <a:rPr lang="fr-CA" sz="2400" noProof="0">
                <a:solidFill>
                  <a:schemeClr val="accent1"/>
                </a:solidFill>
                <a:latin typeface="Canada Bold" pitchFamily="2" charset="0"/>
              </a:rPr>
              <a:t>Activités préférées</a:t>
            </a:r>
          </a:p>
        </p:txBody>
      </p:sp>
      <p:sp>
        <p:nvSpPr>
          <p:cNvPr id="41" name="TextBox 40">
            <a:extLst>
              <a:ext uri="{FF2B5EF4-FFF2-40B4-BE49-F238E27FC236}">
                <a16:creationId xmlns:a16="http://schemas.microsoft.com/office/drawing/2014/main" id="{71B2F7D9-AA9A-337E-3221-107E0611033D}"/>
              </a:ext>
            </a:extLst>
          </p:cNvPr>
          <p:cNvSpPr txBox="1"/>
          <p:nvPr>
            <p:custDataLst>
              <p:tags r:id="rId9"/>
            </p:custDataLst>
          </p:nvPr>
        </p:nvSpPr>
        <p:spPr>
          <a:xfrm>
            <a:off x="2430753" y="2653379"/>
            <a:ext cx="4084286" cy="2031325"/>
          </a:xfrm>
          <a:prstGeom prst="rect">
            <a:avLst/>
          </a:prstGeom>
          <a:noFill/>
        </p:spPr>
        <p:txBody>
          <a:bodyPr wrap="square" rtlCol="0">
            <a:spAutoFit/>
          </a:bodyPr>
          <a:lstStyle/>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S’évader de la vie quotidienne</a:t>
            </a:r>
          </a:p>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Se faire plaisir en vivant l’instant présent</a:t>
            </a:r>
          </a:p>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Partager leurs expériences dans les médias sociaux</a:t>
            </a:r>
          </a:p>
          <a:p>
            <a:pPr marL="285750" indent="-285750">
              <a:buFont typeface="Wingdings" pitchFamily="2" charset="2"/>
              <a:buChar char="ü"/>
            </a:pPr>
            <a:endParaRPr lang="fr-CA" sz="1800" noProof="0">
              <a:latin typeface="Arial" panose="020B0604020202020204" pitchFamily="34" charset="0"/>
              <a:cs typeface="Arial" panose="020B0604020202020204" pitchFamily="34" charset="0"/>
            </a:endParaRPr>
          </a:p>
          <a:p>
            <a:endParaRPr lang="fr-CA" sz="1800" noProof="0">
              <a:latin typeface="Arial" panose="020B0604020202020204" pitchFamily="34" charset="0"/>
              <a:cs typeface="Arial" panose="020B0604020202020204" pitchFamily="34" charset="0"/>
            </a:endParaRPr>
          </a:p>
        </p:txBody>
      </p:sp>
      <p:sp>
        <p:nvSpPr>
          <p:cNvPr id="43" name="TextBox 42">
            <a:extLst>
              <a:ext uri="{FF2B5EF4-FFF2-40B4-BE49-F238E27FC236}">
                <a16:creationId xmlns:a16="http://schemas.microsoft.com/office/drawing/2014/main" id="{FBC7689B-474D-9CC3-5883-6E98CC142885}"/>
              </a:ext>
            </a:extLst>
          </p:cNvPr>
          <p:cNvSpPr txBox="1"/>
          <p:nvPr>
            <p:custDataLst>
              <p:tags r:id="rId10"/>
            </p:custDataLst>
          </p:nvPr>
        </p:nvSpPr>
        <p:spPr>
          <a:xfrm>
            <a:off x="2449948" y="1215335"/>
            <a:ext cx="4084286" cy="1477328"/>
          </a:xfrm>
          <a:prstGeom prst="rect">
            <a:avLst/>
          </a:prstGeom>
          <a:noFill/>
        </p:spPr>
        <p:txBody>
          <a:bodyPr wrap="square" rtlCol="0">
            <a:spAutoFit/>
          </a:bodyPr>
          <a:lstStyle/>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En quête de divertissement et de rencontres</a:t>
            </a:r>
          </a:p>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Voyageurs principalement adultes</a:t>
            </a:r>
          </a:p>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Spontanéité, aucun programme</a:t>
            </a:r>
          </a:p>
          <a:p>
            <a:endParaRPr lang="fr-CA" sz="1800" noProof="0">
              <a:latin typeface="Arial" panose="020B0604020202020204" pitchFamily="34" charset="0"/>
              <a:cs typeface="Arial" panose="020B0604020202020204" pitchFamily="34" charset="0"/>
            </a:endParaRPr>
          </a:p>
        </p:txBody>
      </p:sp>
      <p:sp>
        <p:nvSpPr>
          <p:cNvPr id="44" name="TextBox 43">
            <a:extLst>
              <a:ext uri="{FF2B5EF4-FFF2-40B4-BE49-F238E27FC236}">
                <a16:creationId xmlns:a16="http://schemas.microsoft.com/office/drawing/2014/main" id="{12273E0C-2402-D5AF-F2BB-6C66C9E9E3D0}"/>
              </a:ext>
            </a:extLst>
          </p:cNvPr>
          <p:cNvSpPr txBox="1"/>
          <p:nvPr>
            <p:custDataLst>
              <p:tags r:id="rId11"/>
            </p:custDataLst>
          </p:nvPr>
        </p:nvSpPr>
        <p:spPr>
          <a:xfrm>
            <a:off x="2464577" y="4202677"/>
            <a:ext cx="4254678" cy="923330"/>
          </a:xfrm>
          <a:prstGeom prst="rect">
            <a:avLst/>
          </a:prstGeom>
          <a:noFill/>
        </p:spPr>
        <p:txBody>
          <a:bodyPr wrap="square" rtlCol="0">
            <a:spAutoFit/>
          </a:bodyPr>
          <a:lstStyle/>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Vie nocturne</a:t>
            </a:r>
          </a:p>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Festivals et événements</a:t>
            </a:r>
          </a:p>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Magasinage</a:t>
            </a:r>
          </a:p>
        </p:txBody>
      </p:sp>
      <p:sp>
        <p:nvSpPr>
          <p:cNvPr id="25" name="TextBox 24">
            <a:extLst>
              <a:ext uri="{FF2B5EF4-FFF2-40B4-BE49-F238E27FC236}">
                <a16:creationId xmlns:a16="http://schemas.microsoft.com/office/drawing/2014/main" id="{CD04E7E5-2751-4D2B-349D-6466BFAFFC0D}"/>
              </a:ext>
            </a:extLst>
          </p:cNvPr>
          <p:cNvSpPr txBox="1"/>
          <p:nvPr>
            <p:custDataLst>
              <p:tags r:id="rId12"/>
            </p:custDataLst>
          </p:nvPr>
        </p:nvSpPr>
        <p:spPr>
          <a:xfrm>
            <a:off x="332892" y="5700192"/>
            <a:ext cx="1960880" cy="461665"/>
          </a:xfrm>
          <a:prstGeom prst="rect">
            <a:avLst/>
          </a:prstGeom>
          <a:noFill/>
        </p:spPr>
        <p:txBody>
          <a:bodyPr wrap="square" rtlCol="0">
            <a:spAutoFit/>
          </a:bodyPr>
          <a:lstStyle/>
          <a:p>
            <a:r>
              <a:rPr lang="fr-CA" sz="2400" noProof="0">
                <a:solidFill>
                  <a:schemeClr val="accent1"/>
                </a:solidFill>
                <a:latin typeface="Canada Bold" pitchFamily="2" charset="0"/>
              </a:rPr>
              <a:t>DESTINATIONS</a:t>
            </a:r>
          </a:p>
        </p:txBody>
      </p:sp>
      <p:sp>
        <p:nvSpPr>
          <p:cNvPr id="26" name="TextBox 25">
            <a:extLst>
              <a:ext uri="{FF2B5EF4-FFF2-40B4-BE49-F238E27FC236}">
                <a16:creationId xmlns:a16="http://schemas.microsoft.com/office/drawing/2014/main" id="{EEC0DF7A-D3E5-701A-48B8-05D8E7675820}"/>
              </a:ext>
            </a:extLst>
          </p:cNvPr>
          <p:cNvSpPr txBox="1"/>
          <p:nvPr>
            <p:custDataLst>
              <p:tags r:id="rId13"/>
            </p:custDataLst>
          </p:nvPr>
        </p:nvSpPr>
        <p:spPr>
          <a:xfrm>
            <a:off x="2430753" y="5698041"/>
            <a:ext cx="4084286" cy="923330"/>
          </a:xfrm>
          <a:prstGeom prst="rect">
            <a:avLst/>
          </a:prstGeom>
          <a:noFill/>
        </p:spPr>
        <p:txBody>
          <a:bodyPr wrap="square" rtlCol="0">
            <a:spAutoFit/>
          </a:bodyPr>
          <a:lstStyle/>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Branchées, offrant beaucoup de choses à faire, divertissantes, conviviales</a:t>
            </a:r>
          </a:p>
        </p:txBody>
      </p:sp>
      <p:sp>
        <p:nvSpPr>
          <p:cNvPr id="4" name="object 23">
            <a:extLst>
              <a:ext uri="{FF2B5EF4-FFF2-40B4-BE49-F238E27FC236}">
                <a16:creationId xmlns:a16="http://schemas.microsoft.com/office/drawing/2014/main" id="{E299A02A-DF36-8816-ACF9-95A1836C76D8}"/>
              </a:ext>
            </a:extLst>
          </p:cNvPr>
          <p:cNvSpPr txBox="1"/>
          <p:nvPr>
            <p:custDataLst>
              <p:tags r:id="rId14"/>
            </p:custDataLst>
          </p:nvPr>
        </p:nvSpPr>
        <p:spPr>
          <a:xfrm>
            <a:off x="6881145" y="5073810"/>
            <a:ext cx="276999" cy="1598295"/>
          </a:xfrm>
          <a:prstGeom prst="rect">
            <a:avLst/>
          </a:prstGeom>
        </p:spPr>
        <p:txBody>
          <a:bodyPr vert="vert270" wrap="square" lIns="0" tIns="1905" rIns="0" bIns="0" rtlCol="0">
            <a:spAutoFit/>
          </a:bodyPr>
          <a:lstStyle/>
          <a:p>
            <a:pPr marL="12700">
              <a:lnSpc>
                <a:spcPct val="100000"/>
              </a:lnSpc>
              <a:spcBef>
                <a:spcPts val="15"/>
              </a:spcBef>
            </a:pPr>
            <a:r>
              <a:rPr lang="fr-CA" sz="900" noProof="0">
                <a:solidFill>
                  <a:srgbClr val="FFFFFF"/>
                </a:solidFill>
                <a:latin typeface="Arial"/>
                <a:cs typeface="Arial"/>
              </a:rPr>
              <a:t>Baie de Fundy</a:t>
            </a:r>
            <a:endParaRPr lang="fr-CA" sz="900" noProof="0">
              <a:latin typeface="Arial"/>
              <a:cs typeface="Arial"/>
            </a:endParaRPr>
          </a:p>
          <a:p>
            <a:pPr marL="12700">
              <a:lnSpc>
                <a:spcPct val="100000"/>
              </a:lnSpc>
            </a:pPr>
            <a:r>
              <a:rPr lang="fr-CA" sz="900" noProof="0">
                <a:solidFill>
                  <a:srgbClr val="FFFFFF"/>
                </a:solidFill>
                <a:latin typeface="Arial"/>
                <a:cs typeface="Arial"/>
              </a:rPr>
              <a:t>Nova Scotia /</a:t>
            </a:r>
            <a:r>
              <a:rPr lang="fr-CA" sz="900" i="1" spc="-10" noProof="0">
                <a:solidFill>
                  <a:srgbClr val="FFFFFF"/>
                </a:solidFill>
                <a:latin typeface="Arial"/>
                <a:cs typeface="Arial"/>
              </a:rPr>
              <a:t> Nouvelle-Écosse</a:t>
            </a:r>
            <a:endParaRPr lang="fr-CA" sz="900" noProof="0">
              <a:latin typeface="Arial"/>
              <a:cs typeface="Arial"/>
            </a:endParaRPr>
          </a:p>
        </p:txBody>
      </p:sp>
      <p:pic>
        <p:nvPicPr>
          <p:cNvPr id="21" name="Picture 20">
            <a:extLst>
              <a:ext uri="{FF2B5EF4-FFF2-40B4-BE49-F238E27FC236}">
                <a16:creationId xmlns:a16="http://schemas.microsoft.com/office/drawing/2014/main" id="{91C2CFC2-5172-2A80-6A51-DCE11A76E36C}"/>
              </a:ext>
            </a:extLst>
          </p:cNvPr>
          <p:cNvPicPr>
            <a:picLocks noChangeAspect="1"/>
          </p:cNvPicPr>
          <p:nvPr>
            <p:custDataLst>
              <p:tags r:id="rId15"/>
            </p:custDataLst>
          </p:nvPr>
        </p:nvPicPr>
        <p:blipFill>
          <a:blip r:embed="rId20">
            <a:extLst>
              <a:ext uri="{28A0092B-C50C-407E-A947-70E740481C1C}">
                <a14:useLocalDpi xmlns:a14="http://schemas.microsoft.com/office/drawing/2010/main"/>
              </a:ext>
            </a:extLst>
          </a:blip>
          <a:stretch>
            <a:fillRect/>
          </a:stretch>
        </p:blipFill>
        <p:spPr>
          <a:xfrm>
            <a:off x="5825330" y="87173"/>
            <a:ext cx="952500" cy="952500"/>
          </a:xfrm>
          <a:prstGeom prst="rect">
            <a:avLst/>
          </a:prstGeom>
        </p:spPr>
      </p:pic>
      <p:grpSp>
        <p:nvGrpSpPr>
          <p:cNvPr id="22" name="object 3">
            <a:extLst>
              <a:ext uri="{FF2B5EF4-FFF2-40B4-BE49-F238E27FC236}">
                <a16:creationId xmlns:a16="http://schemas.microsoft.com/office/drawing/2014/main" id="{B7F09041-E647-B064-B835-52523D858663}"/>
              </a:ext>
            </a:extLst>
          </p:cNvPr>
          <p:cNvGrpSpPr/>
          <p:nvPr>
            <p:custDataLst>
              <p:tags r:id="rId16"/>
            </p:custDataLst>
          </p:nvPr>
        </p:nvGrpSpPr>
        <p:grpSpPr>
          <a:xfrm>
            <a:off x="6849154" y="-1"/>
            <a:ext cx="5403850" cy="6858000"/>
            <a:chOff x="6788150" y="-2"/>
            <a:chExt cx="5403850" cy="6858000"/>
          </a:xfrm>
        </p:grpSpPr>
        <p:pic>
          <p:nvPicPr>
            <p:cNvPr id="23" name="object 4">
              <a:extLst>
                <a:ext uri="{FF2B5EF4-FFF2-40B4-BE49-F238E27FC236}">
                  <a16:creationId xmlns:a16="http://schemas.microsoft.com/office/drawing/2014/main" id="{9105EEF5-D06B-8C75-6133-18BDBDE2A838}"/>
                </a:ext>
              </a:extLst>
            </p:cNvPr>
            <p:cNvPicPr/>
            <p:nvPr/>
          </p:nvPicPr>
          <p:blipFill>
            <a:blip r:embed="rId21">
              <a:extLst>
                <a:ext uri="{28A0092B-C50C-407E-A947-70E740481C1C}">
                  <a14:useLocalDpi xmlns:a14="http://schemas.microsoft.com/office/drawing/2010/main"/>
                </a:ext>
              </a:extLst>
            </a:blip>
            <a:stretch>
              <a:fillRect/>
            </a:stretch>
          </p:blipFill>
          <p:spPr>
            <a:xfrm>
              <a:off x="6799707" y="-2"/>
              <a:ext cx="5392293" cy="6857998"/>
            </a:xfrm>
            <a:prstGeom prst="rect">
              <a:avLst/>
            </a:prstGeom>
          </p:spPr>
        </p:pic>
        <p:pic>
          <p:nvPicPr>
            <p:cNvPr id="24" name="object 5">
              <a:extLst>
                <a:ext uri="{FF2B5EF4-FFF2-40B4-BE49-F238E27FC236}">
                  <a16:creationId xmlns:a16="http://schemas.microsoft.com/office/drawing/2014/main" id="{6428CCA5-17E1-0D5D-F4DD-993406E3D9C8}"/>
                </a:ext>
              </a:extLst>
            </p:cNvPr>
            <p:cNvPicPr/>
            <p:nvPr/>
          </p:nvPicPr>
          <p:blipFill>
            <a:blip r:embed="rId22">
              <a:extLst>
                <a:ext uri="{28A0092B-C50C-407E-A947-70E740481C1C}">
                  <a14:useLocalDpi xmlns:a14="http://schemas.microsoft.com/office/drawing/2010/main"/>
                </a:ext>
              </a:extLst>
            </a:blip>
            <a:stretch>
              <a:fillRect/>
            </a:stretch>
          </p:blipFill>
          <p:spPr>
            <a:xfrm>
              <a:off x="6788150" y="-2"/>
              <a:ext cx="5403850" cy="6858001"/>
            </a:xfrm>
            <a:prstGeom prst="rect">
              <a:avLst/>
            </a:prstGeom>
          </p:spPr>
        </p:pic>
        <p:pic>
          <p:nvPicPr>
            <p:cNvPr id="27" name="object 6">
              <a:extLst>
                <a:ext uri="{FF2B5EF4-FFF2-40B4-BE49-F238E27FC236}">
                  <a16:creationId xmlns:a16="http://schemas.microsoft.com/office/drawing/2014/main" id="{E71D0643-597C-4FBD-8FC4-92400C66B923}"/>
                </a:ext>
              </a:extLst>
            </p:cNvPr>
            <p:cNvPicPr/>
            <p:nvPr/>
          </p:nvPicPr>
          <p:blipFill>
            <a:blip r:embed="rId23">
              <a:extLst>
                <a:ext uri="{28A0092B-C50C-407E-A947-70E740481C1C}">
                  <a14:useLocalDpi xmlns:a14="http://schemas.microsoft.com/office/drawing/2010/main"/>
                </a:ext>
              </a:extLst>
            </a:blip>
            <a:stretch>
              <a:fillRect/>
            </a:stretch>
          </p:blipFill>
          <p:spPr>
            <a:xfrm>
              <a:off x="8133649" y="6428077"/>
              <a:ext cx="223945" cy="205283"/>
            </a:xfrm>
            <a:prstGeom prst="rect">
              <a:avLst/>
            </a:prstGeom>
          </p:spPr>
        </p:pic>
        <p:sp>
          <p:nvSpPr>
            <p:cNvPr id="28" name="object 7">
              <a:extLst>
                <a:ext uri="{FF2B5EF4-FFF2-40B4-BE49-F238E27FC236}">
                  <a16:creationId xmlns:a16="http://schemas.microsoft.com/office/drawing/2014/main" id="{1EC2FB8C-BE18-3742-CED7-D5F7356F6DC6}"/>
                </a:ext>
              </a:extLst>
            </p:cNvPr>
            <p:cNvSpPr/>
            <p:nvPr/>
          </p:nvSpPr>
          <p:spPr>
            <a:xfrm>
              <a:off x="8386686" y="6440842"/>
              <a:ext cx="647065" cy="182245"/>
            </a:xfrm>
            <a:custGeom>
              <a:avLst/>
              <a:gdLst/>
              <a:ahLst/>
              <a:cxnLst/>
              <a:rect l="l" t="t" r="r" b="b"/>
              <a:pathLst>
                <a:path w="647065" h="182245">
                  <a:moveTo>
                    <a:pt x="65798" y="31305"/>
                  </a:moveTo>
                  <a:lnTo>
                    <a:pt x="63106" y="18288"/>
                  </a:lnTo>
                  <a:lnTo>
                    <a:pt x="58750" y="12750"/>
                  </a:lnTo>
                  <a:lnTo>
                    <a:pt x="55676" y="8839"/>
                  </a:lnTo>
                  <a:lnTo>
                    <a:pt x="50609" y="6261"/>
                  </a:lnTo>
                  <a:lnTo>
                    <a:pt x="50609" y="31305"/>
                  </a:lnTo>
                  <a:lnTo>
                    <a:pt x="49428" y="39103"/>
                  </a:lnTo>
                  <a:lnTo>
                    <a:pt x="45872" y="44945"/>
                  </a:lnTo>
                  <a:lnTo>
                    <a:pt x="39941" y="48602"/>
                  </a:lnTo>
                  <a:lnTo>
                    <a:pt x="31635" y="49872"/>
                  </a:lnTo>
                  <a:lnTo>
                    <a:pt x="22771" y="49872"/>
                  </a:lnTo>
                  <a:lnTo>
                    <a:pt x="22771" y="12750"/>
                  </a:lnTo>
                  <a:lnTo>
                    <a:pt x="31635" y="12750"/>
                  </a:lnTo>
                  <a:lnTo>
                    <a:pt x="39408" y="13855"/>
                  </a:lnTo>
                  <a:lnTo>
                    <a:pt x="45389" y="17246"/>
                  </a:lnTo>
                  <a:lnTo>
                    <a:pt x="49250" y="23025"/>
                  </a:lnTo>
                  <a:lnTo>
                    <a:pt x="50609" y="31305"/>
                  </a:lnTo>
                  <a:lnTo>
                    <a:pt x="50609" y="6261"/>
                  </a:lnTo>
                  <a:lnTo>
                    <a:pt x="44437" y="3098"/>
                  </a:lnTo>
                  <a:lnTo>
                    <a:pt x="30365" y="1155"/>
                  </a:lnTo>
                  <a:lnTo>
                    <a:pt x="7594" y="1155"/>
                  </a:lnTo>
                  <a:lnTo>
                    <a:pt x="7594" y="61468"/>
                  </a:lnTo>
                  <a:lnTo>
                    <a:pt x="30365" y="61468"/>
                  </a:lnTo>
                  <a:lnTo>
                    <a:pt x="44983" y="59524"/>
                  </a:lnTo>
                  <a:lnTo>
                    <a:pt x="56146" y="53784"/>
                  </a:lnTo>
                  <a:lnTo>
                    <a:pt x="59105" y="49872"/>
                  </a:lnTo>
                  <a:lnTo>
                    <a:pt x="63284" y="44335"/>
                  </a:lnTo>
                  <a:lnTo>
                    <a:pt x="65798" y="31305"/>
                  </a:lnTo>
                  <a:close/>
                </a:path>
                <a:path w="647065" h="182245">
                  <a:moveTo>
                    <a:pt x="93624" y="169329"/>
                  </a:moveTo>
                  <a:lnTo>
                    <a:pt x="84772" y="151930"/>
                  </a:lnTo>
                  <a:lnTo>
                    <a:pt x="80073" y="156006"/>
                  </a:lnTo>
                  <a:lnTo>
                    <a:pt x="73698" y="159321"/>
                  </a:lnTo>
                  <a:lnTo>
                    <a:pt x="65913" y="161556"/>
                  </a:lnTo>
                  <a:lnTo>
                    <a:pt x="56934" y="162369"/>
                  </a:lnTo>
                  <a:lnTo>
                    <a:pt x="45059" y="160426"/>
                  </a:lnTo>
                  <a:lnTo>
                    <a:pt x="34950" y="154686"/>
                  </a:lnTo>
                  <a:lnTo>
                    <a:pt x="27940" y="145249"/>
                  </a:lnTo>
                  <a:lnTo>
                    <a:pt x="25311" y="132219"/>
                  </a:lnTo>
                  <a:lnTo>
                    <a:pt x="27584" y="119189"/>
                  </a:lnTo>
                  <a:lnTo>
                    <a:pt x="34010" y="109740"/>
                  </a:lnTo>
                  <a:lnTo>
                    <a:pt x="43992" y="104000"/>
                  </a:lnTo>
                  <a:lnTo>
                    <a:pt x="56934" y="102057"/>
                  </a:lnTo>
                  <a:lnTo>
                    <a:pt x="66598" y="103187"/>
                  </a:lnTo>
                  <a:lnTo>
                    <a:pt x="74498" y="105829"/>
                  </a:lnTo>
                  <a:lnTo>
                    <a:pt x="80251" y="108915"/>
                  </a:lnTo>
                  <a:lnTo>
                    <a:pt x="83502" y="111340"/>
                  </a:lnTo>
                  <a:lnTo>
                    <a:pt x="91097" y="92773"/>
                  </a:lnTo>
                  <a:lnTo>
                    <a:pt x="87515" y="90170"/>
                  </a:lnTo>
                  <a:lnTo>
                    <a:pt x="80505" y="86690"/>
                  </a:lnTo>
                  <a:lnTo>
                    <a:pt x="69926" y="83642"/>
                  </a:lnTo>
                  <a:lnTo>
                    <a:pt x="55676" y="82346"/>
                  </a:lnTo>
                  <a:lnTo>
                    <a:pt x="33629" y="85725"/>
                  </a:lnTo>
                  <a:lnTo>
                    <a:pt x="15976" y="95529"/>
                  </a:lnTo>
                  <a:lnTo>
                    <a:pt x="4254" y="111213"/>
                  </a:lnTo>
                  <a:lnTo>
                    <a:pt x="0" y="132219"/>
                  </a:lnTo>
                  <a:lnTo>
                    <a:pt x="4254" y="153212"/>
                  </a:lnTo>
                  <a:lnTo>
                    <a:pt x="15976" y="168897"/>
                  </a:lnTo>
                  <a:lnTo>
                    <a:pt x="33629" y="178701"/>
                  </a:lnTo>
                  <a:lnTo>
                    <a:pt x="55676" y="182079"/>
                  </a:lnTo>
                  <a:lnTo>
                    <a:pt x="69964" y="180911"/>
                  </a:lnTo>
                  <a:lnTo>
                    <a:pt x="80822" y="177876"/>
                  </a:lnTo>
                  <a:lnTo>
                    <a:pt x="88582" y="173774"/>
                  </a:lnTo>
                  <a:lnTo>
                    <a:pt x="93624" y="169329"/>
                  </a:lnTo>
                  <a:close/>
                </a:path>
                <a:path w="647065" h="182245">
                  <a:moveTo>
                    <a:pt x="120192" y="49872"/>
                  </a:moveTo>
                  <a:lnTo>
                    <a:pt x="92367" y="49872"/>
                  </a:lnTo>
                  <a:lnTo>
                    <a:pt x="92367" y="35953"/>
                  </a:lnTo>
                  <a:lnTo>
                    <a:pt x="117665" y="35953"/>
                  </a:lnTo>
                  <a:lnTo>
                    <a:pt x="117665" y="25514"/>
                  </a:lnTo>
                  <a:lnTo>
                    <a:pt x="92367" y="25514"/>
                  </a:lnTo>
                  <a:lnTo>
                    <a:pt x="92367" y="11595"/>
                  </a:lnTo>
                  <a:lnTo>
                    <a:pt x="118935" y="11595"/>
                  </a:lnTo>
                  <a:lnTo>
                    <a:pt x="118935" y="1155"/>
                  </a:lnTo>
                  <a:lnTo>
                    <a:pt x="77177" y="1155"/>
                  </a:lnTo>
                  <a:lnTo>
                    <a:pt x="77177" y="61468"/>
                  </a:lnTo>
                  <a:lnTo>
                    <a:pt x="120192" y="61468"/>
                  </a:lnTo>
                  <a:lnTo>
                    <a:pt x="120192" y="49872"/>
                  </a:lnTo>
                  <a:close/>
                </a:path>
                <a:path w="647065" h="182245">
                  <a:moveTo>
                    <a:pt x="179666" y="42913"/>
                  </a:moveTo>
                  <a:lnTo>
                    <a:pt x="174917" y="31407"/>
                  </a:lnTo>
                  <a:lnTo>
                    <a:pt x="164477" y="25654"/>
                  </a:lnTo>
                  <a:lnTo>
                    <a:pt x="154038" y="21869"/>
                  </a:lnTo>
                  <a:lnTo>
                    <a:pt x="149301" y="16230"/>
                  </a:lnTo>
                  <a:lnTo>
                    <a:pt x="149301" y="12750"/>
                  </a:lnTo>
                  <a:lnTo>
                    <a:pt x="153098" y="10439"/>
                  </a:lnTo>
                  <a:lnTo>
                    <a:pt x="161950" y="10439"/>
                  </a:lnTo>
                  <a:lnTo>
                    <a:pt x="168275" y="12750"/>
                  </a:lnTo>
                  <a:lnTo>
                    <a:pt x="172072" y="16230"/>
                  </a:lnTo>
                  <a:lnTo>
                    <a:pt x="178396" y="6959"/>
                  </a:lnTo>
                  <a:lnTo>
                    <a:pt x="174599" y="3479"/>
                  </a:lnTo>
                  <a:lnTo>
                    <a:pt x="165747" y="0"/>
                  </a:lnTo>
                  <a:lnTo>
                    <a:pt x="156895" y="0"/>
                  </a:lnTo>
                  <a:lnTo>
                    <a:pt x="147993" y="1270"/>
                  </a:lnTo>
                  <a:lnTo>
                    <a:pt x="140754" y="4927"/>
                  </a:lnTo>
                  <a:lnTo>
                    <a:pt x="135890" y="10756"/>
                  </a:lnTo>
                  <a:lnTo>
                    <a:pt x="134112" y="18554"/>
                  </a:lnTo>
                  <a:lnTo>
                    <a:pt x="138861" y="29578"/>
                  </a:lnTo>
                  <a:lnTo>
                    <a:pt x="149301" y="35369"/>
                  </a:lnTo>
                  <a:lnTo>
                    <a:pt x="159740" y="39433"/>
                  </a:lnTo>
                  <a:lnTo>
                    <a:pt x="164477" y="45224"/>
                  </a:lnTo>
                  <a:lnTo>
                    <a:pt x="164477" y="48704"/>
                  </a:lnTo>
                  <a:lnTo>
                    <a:pt x="160680" y="51028"/>
                  </a:lnTo>
                  <a:lnTo>
                    <a:pt x="150558" y="51028"/>
                  </a:lnTo>
                  <a:lnTo>
                    <a:pt x="142976" y="48704"/>
                  </a:lnTo>
                  <a:lnTo>
                    <a:pt x="137909" y="44069"/>
                  </a:lnTo>
                  <a:lnTo>
                    <a:pt x="130314" y="53352"/>
                  </a:lnTo>
                  <a:lnTo>
                    <a:pt x="135318" y="56756"/>
                  </a:lnTo>
                  <a:lnTo>
                    <a:pt x="140919" y="59728"/>
                  </a:lnTo>
                  <a:lnTo>
                    <a:pt x="147218" y="61823"/>
                  </a:lnTo>
                  <a:lnTo>
                    <a:pt x="154355" y="62623"/>
                  </a:lnTo>
                  <a:lnTo>
                    <a:pt x="164185" y="61341"/>
                  </a:lnTo>
                  <a:lnTo>
                    <a:pt x="172237" y="57556"/>
                  </a:lnTo>
                  <a:lnTo>
                    <a:pt x="177673" y="51371"/>
                  </a:lnTo>
                  <a:lnTo>
                    <a:pt x="179666" y="42913"/>
                  </a:lnTo>
                  <a:close/>
                </a:path>
                <a:path w="647065" h="182245">
                  <a:moveTo>
                    <a:pt x="207505" y="180924"/>
                  </a:moveTo>
                  <a:lnTo>
                    <a:pt x="200025" y="162369"/>
                  </a:lnTo>
                  <a:lnTo>
                    <a:pt x="192557" y="143814"/>
                  </a:lnTo>
                  <a:lnTo>
                    <a:pt x="178079" y="107861"/>
                  </a:lnTo>
                  <a:lnTo>
                    <a:pt x="168275" y="83502"/>
                  </a:lnTo>
                  <a:lnTo>
                    <a:pt x="168275" y="143814"/>
                  </a:lnTo>
                  <a:lnTo>
                    <a:pt x="141706" y="143814"/>
                  </a:lnTo>
                  <a:lnTo>
                    <a:pt x="154355" y="107861"/>
                  </a:lnTo>
                  <a:lnTo>
                    <a:pt x="168275" y="143814"/>
                  </a:lnTo>
                  <a:lnTo>
                    <a:pt x="168275" y="83502"/>
                  </a:lnTo>
                  <a:lnTo>
                    <a:pt x="141706" y="83502"/>
                  </a:lnTo>
                  <a:lnTo>
                    <a:pt x="102489" y="180924"/>
                  </a:lnTo>
                  <a:lnTo>
                    <a:pt x="127787" y="180924"/>
                  </a:lnTo>
                  <a:lnTo>
                    <a:pt x="135382" y="162369"/>
                  </a:lnTo>
                  <a:lnTo>
                    <a:pt x="173342" y="162369"/>
                  </a:lnTo>
                  <a:lnTo>
                    <a:pt x="180924" y="180924"/>
                  </a:lnTo>
                  <a:lnTo>
                    <a:pt x="207505" y="180924"/>
                  </a:lnTo>
                  <a:close/>
                </a:path>
                <a:path w="647065" h="182245">
                  <a:moveTo>
                    <a:pt x="235331" y="1155"/>
                  </a:moveTo>
                  <a:lnTo>
                    <a:pt x="185991" y="1155"/>
                  </a:lnTo>
                  <a:lnTo>
                    <a:pt x="185991" y="11595"/>
                  </a:lnTo>
                  <a:lnTo>
                    <a:pt x="203708" y="11595"/>
                  </a:lnTo>
                  <a:lnTo>
                    <a:pt x="203708" y="61468"/>
                  </a:lnTo>
                  <a:lnTo>
                    <a:pt x="217627" y="61468"/>
                  </a:lnTo>
                  <a:lnTo>
                    <a:pt x="217627" y="11595"/>
                  </a:lnTo>
                  <a:lnTo>
                    <a:pt x="235331" y="11595"/>
                  </a:lnTo>
                  <a:lnTo>
                    <a:pt x="235331" y="1155"/>
                  </a:lnTo>
                  <a:close/>
                </a:path>
                <a:path w="647065" h="182245">
                  <a:moveTo>
                    <a:pt x="263169" y="1155"/>
                  </a:moveTo>
                  <a:lnTo>
                    <a:pt x="249250" y="1155"/>
                  </a:lnTo>
                  <a:lnTo>
                    <a:pt x="249250" y="61468"/>
                  </a:lnTo>
                  <a:lnTo>
                    <a:pt x="263169" y="61468"/>
                  </a:lnTo>
                  <a:lnTo>
                    <a:pt x="263169" y="1155"/>
                  </a:lnTo>
                  <a:close/>
                </a:path>
                <a:path w="647065" h="182245">
                  <a:moveTo>
                    <a:pt x="316306" y="83502"/>
                  </a:moveTo>
                  <a:lnTo>
                    <a:pt x="292265" y="83502"/>
                  </a:lnTo>
                  <a:lnTo>
                    <a:pt x="292265" y="144970"/>
                  </a:lnTo>
                  <a:lnTo>
                    <a:pt x="246722" y="83502"/>
                  </a:lnTo>
                  <a:lnTo>
                    <a:pt x="220154" y="83502"/>
                  </a:lnTo>
                  <a:lnTo>
                    <a:pt x="220154" y="179768"/>
                  </a:lnTo>
                  <a:lnTo>
                    <a:pt x="244195" y="179768"/>
                  </a:lnTo>
                  <a:lnTo>
                    <a:pt x="244195" y="118300"/>
                  </a:lnTo>
                  <a:lnTo>
                    <a:pt x="291007" y="179768"/>
                  </a:lnTo>
                  <a:lnTo>
                    <a:pt x="316306" y="179768"/>
                  </a:lnTo>
                  <a:lnTo>
                    <a:pt x="316306" y="83502"/>
                  </a:lnTo>
                  <a:close/>
                </a:path>
                <a:path w="647065" h="182245">
                  <a:moveTo>
                    <a:pt x="340347" y="1155"/>
                  </a:moveTo>
                  <a:lnTo>
                    <a:pt x="325170" y="1155"/>
                  </a:lnTo>
                  <a:lnTo>
                    <a:pt x="325170" y="40589"/>
                  </a:lnTo>
                  <a:lnTo>
                    <a:pt x="297332" y="1155"/>
                  </a:lnTo>
                  <a:lnTo>
                    <a:pt x="280885" y="1155"/>
                  </a:lnTo>
                  <a:lnTo>
                    <a:pt x="280885" y="61468"/>
                  </a:lnTo>
                  <a:lnTo>
                    <a:pt x="294805" y="61468"/>
                  </a:lnTo>
                  <a:lnTo>
                    <a:pt x="294805" y="22034"/>
                  </a:lnTo>
                  <a:lnTo>
                    <a:pt x="323900" y="61468"/>
                  </a:lnTo>
                  <a:lnTo>
                    <a:pt x="340347" y="61468"/>
                  </a:lnTo>
                  <a:lnTo>
                    <a:pt x="340347" y="1155"/>
                  </a:lnTo>
                  <a:close/>
                </a:path>
                <a:path w="647065" h="182245">
                  <a:moveTo>
                    <a:pt x="414997" y="61468"/>
                  </a:moveTo>
                  <a:lnTo>
                    <a:pt x="409638" y="48704"/>
                  </a:lnTo>
                  <a:lnTo>
                    <a:pt x="405752" y="39433"/>
                  </a:lnTo>
                  <a:lnTo>
                    <a:pt x="395528" y="15074"/>
                  </a:lnTo>
                  <a:lnTo>
                    <a:pt x="390956" y="4191"/>
                  </a:lnTo>
                  <a:lnTo>
                    <a:pt x="390956" y="39433"/>
                  </a:lnTo>
                  <a:lnTo>
                    <a:pt x="373240" y="39433"/>
                  </a:lnTo>
                  <a:lnTo>
                    <a:pt x="382104" y="15074"/>
                  </a:lnTo>
                  <a:lnTo>
                    <a:pt x="390956" y="39433"/>
                  </a:lnTo>
                  <a:lnTo>
                    <a:pt x="390956" y="4191"/>
                  </a:lnTo>
                  <a:lnTo>
                    <a:pt x="389686" y="1155"/>
                  </a:lnTo>
                  <a:lnTo>
                    <a:pt x="373240" y="1155"/>
                  </a:lnTo>
                  <a:lnTo>
                    <a:pt x="349199" y="61468"/>
                  </a:lnTo>
                  <a:lnTo>
                    <a:pt x="364388" y="61468"/>
                  </a:lnTo>
                  <a:lnTo>
                    <a:pt x="369443" y="48704"/>
                  </a:lnTo>
                  <a:lnTo>
                    <a:pt x="394754" y="48704"/>
                  </a:lnTo>
                  <a:lnTo>
                    <a:pt x="399808" y="61468"/>
                  </a:lnTo>
                  <a:lnTo>
                    <a:pt x="414997" y="61468"/>
                  </a:lnTo>
                  <a:close/>
                </a:path>
                <a:path w="647065" h="182245">
                  <a:moveTo>
                    <a:pt x="435241" y="180924"/>
                  </a:moveTo>
                  <a:lnTo>
                    <a:pt x="427532" y="162369"/>
                  </a:lnTo>
                  <a:lnTo>
                    <a:pt x="419811" y="143814"/>
                  </a:lnTo>
                  <a:lnTo>
                    <a:pt x="404876" y="107861"/>
                  </a:lnTo>
                  <a:lnTo>
                    <a:pt x="394754" y="83502"/>
                  </a:lnTo>
                  <a:lnTo>
                    <a:pt x="394754" y="143814"/>
                  </a:lnTo>
                  <a:lnTo>
                    <a:pt x="368185" y="143814"/>
                  </a:lnTo>
                  <a:lnTo>
                    <a:pt x="380834" y="107861"/>
                  </a:lnTo>
                  <a:lnTo>
                    <a:pt x="394754" y="143814"/>
                  </a:lnTo>
                  <a:lnTo>
                    <a:pt x="394754" y="83502"/>
                  </a:lnTo>
                  <a:lnTo>
                    <a:pt x="369443" y="83502"/>
                  </a:lnTo>
                  <a:lnTo>
                    <a:pt x="330225" y="180924"/>
                  </a:lnTo>
                  <a:lnTo>
                    <a:pt x="355536" y="180924"/>
                  </a:lnTo>
                  <a:lnTo>
                    <a:pt x="363118" y="162369"/>
                  </a:lnTo>
                  <a:lnTo>
                    <a:pt x="401078" y="162369"/>
                  </a:lnTo>
                  <a:lnTo>
                    <a:pt x="408673" y="180924"/>
                  </a:lnTo>
                  <a:lnTo>
                    <a:pt x="435241" y="180924"/>
                  </a:lnTo>
                  <a:close/>
                </a:path>
                <a:path w="647065" h="182245">
                  <a:moveTo>
                    <a:pt x="460540" y="1155"/>
                  </a:moveTo>
                  <a:lnTo>
                    <a:pt x="411200" y="1155"/>
                  </a:lnTo>
                  <a:lnTo>
                    <a:pt x="411200" y="11595"/>
                  </a:lnTo>
                  <a:lnTo>
                    <a:pt x="427647" y="11595"/>
                  </a:lnTo>
                  <a:lnTo>
                    <a:pt x="427647" y="61468"/>
                  </a:lnTo>
                  <a:lnTo>
                    <a:pt x="442836" y="61468"/>
                  </a:lnTo>
                  <a:lnTo>
                    <a:pt x="442836" y="11595"/>
                  </a:lnTo>
                  <a:lnTo>
                    <a:pt x="460540" y="11595"/>
                  </a:lnTo>
                  <a:lnTo>
                    <a:pt x="460540" y="1155"/>
                  </a:lnTo>
                  <a:close/>
                </a:path>
                <a:path w="647065" h="182245">
                  <a:moveTo>
                    <a:pt x="489648" y="1155"/>
                  </a:moveTo>
                  <a:lnTo>
                    <a:pt x="474459" y="1155"/>
                  </a:lnTo>
                  <a:lnTo>
                    <a:pt x="474459" y="61468"/>
                  </a:lnTo>
                  <a:lnTo>
                    <a:pt x="489648" y="61468"/>
                  </a:lnTo>
                  <a:lnTo>
                    <a:pt x="489648" y="1155"/>
                  </a:lnTo>
                  <a:close/>
                </a:path>
                <a:path w="647065" h="182245">
                  <a:moveTo>
                    <a:pt x="540258" y="132219"/>
                  </a:moveTo>
                  <a:lnTo>
                    <a:pt x="535978" y="110896"/>
                  </a:lnTo>
                  <a:lnTo>
                    <a:pt x="529094" y="102057"/>
                  </a:lnTo>
                  <a:lnTo>
                    <a:pt x="524116" y="95681"/>
                  </a:lnTo>
                  <a:lnTo>
                    <a:pt x="516216" y="91681"/>
                  </a:lnTo>
                  <a:lnTo>
                    <a:pt x="516216" y="131051"/>
                  </a:lnTo>
                  <a:lnTo>
                    <a:pt x="513588" y="143598"/>
                  </a:lnTo>
                  <a:lnTo>
                    <a:pt x="507517" y="153085"/>
                  </a:lnTo>
                  <a:lnTo>
                    <a:pt x="497890" y="159105"/>
                  </a:lnTo>
                  <a:lnTo>
                    <a:pt x="484581" y="161213"/>
                  </a:lnTo>
                  <a:lnTo>
                    <a:pt x="471932" y="161213"/>
                  </a:lnTo>
                  <a:lnTo>
                    <a:pt x="471932" y="102057"/>
                  </a:lnTo>
                  <a:lnTo>
                    <a:pt x="484581" y="102057"/>
                  </a:lnTo>
                  <a:lnTo>
                    <a:pt x="497535" y="103987"/>
                  </a:lnTo>
                  <a:lnTo>
                    <a:pt x="507517" y="109601"/>
                  </a:lnTo>
                  <a:lnTo>
                    <a:pt x="513943" y="118694"/>
                  </a:lnTo>
                  <a:lnTo>
                    <a:pt x="516216" y="131051"/>
                  </a:lnTo>
                  <a:lnTo>
                    <a:pt x="516216" y="91681"/>
                  </a:lnTo>
                  <a:lnTo>
                    <a:pt x="506095" y="86550"/>
                  </a:lnTo>
                  <a:lnTo>
                    <a:pt x="483323" y="83502"/>
                  </a:lnTo>
                  <a:lnTo>
                    <a:pt x="446633" y="83502"/>
                  </a:lnTo>
                  <a:lnTo>
                    <a:pt x="446633" y="179768"/>
                  </a:lnTo>
                  <a:lnTo>
                    <a:pt x="483323" y="179768"/>
                  </a:lnTo>
                  <a:lnTo>
                    <a:pt x="506628" y="176580"/>
                  </a:lnTo>
                  <a:lnTo>
                    <a:pt x="524598" y="167297"/>
                  </a:lnTo>
                  <a:lnTo>
                    <a:pt x="529310" y="161213"/>
                  </a:lnTo>
                  <a:lnTo>
                    <a:pt x="536155" y="152361"/>
                  </a:lnTo>
                  <a:lnTo>
                    <a:pt x="540258" y="132219"/>
                  </a:lnTo>
                  <a:close/>
                </a:path>
                <a:path w="647065" h="182245">
                  <a:moveTo>
                    <a:pt x="570623" y="31305"/>
                  </a:moveTo>
                  <a:lnTo>
                    <a:pt x="567956" y="18097"/>
                  </a:lnTo>
                  <a:lnTo>
                    <a:pt x="563130" y="11595"/>
                  </a:lnTo>
                  <a:lnTo>
                    <a:pt x="560654" y="8267"/>
                  </a:lnTo>
                  <a:lnTo>
                    <a:pt x="555434" y="5321"/>
                  </a:lnTo>
                  <a:lnTo>
                    <a:pt x="555434" y="31305"/>
                  </a:lnTo>
                  <a:lnTo>
                    <a:pt x="554075" y="39103"/>
                  </a:lnTo>
                  <a:lnTo>
                    <a:pt x="550214" y="44945"/>
                  </a:lnTo>
                  <a:lnTo>
                    <a:pt x="544233" y="48602"/>
                  </a:lnTo>
                  <a:lnTo>
                    <a:pt x="536460" y="49872"/>
                  </a:lnTo>
                  <a:lnTo>
                    <a:pt x="528485" y="48602"/>
                  </a:lnTo>
                  <a:lnTo>
                    <a:pt x="522071" y="44945"/>
                  </a:lnTo>
                  <a:lnTo>
                    <a:pt x="517779" y="39103"/>
                  </a:lnTo>
                  <a:lnTo>
                    <a:pt x="516216" y="31305"/>
                  </a:lnTo>
                  <a:lnTo>
                    <a:pt x="517779" y="22847"/>
                  </a:lnTo>
                  <a:lnTo>
                    <a:pt x="522071" y="16675"/>
                  </a:lnTo>
                  <a:lnTo>
                    <a:pt x="528485" y="12877"/>
                  </a:lnTo>
                  <a:lnTo>
                    <a:pt x="536460" y="11595"/>
                  </a:lnTo>
                  <a:lnTo>
                    <a:pt x="544233" y="12877"/>
                  </a:lnTo>
                  <a:lnTo>
                    <a:pt x="550214" y="16675"/>
                  </a:lnTo>
                  <a:lnTo>
                    <a:pt x="554075" y="22847"/>
                  </a:lnTo>
                  <a:lnTo>
                    <a:pt x="555434" y="31305"/>
                  </a:lnTo>
                  <a:lnTo>
                    <a:pt x="555434" y="5321"/>
                  </a:lnTo>
                  <a:lnTo>
                    <a:pt x="549808" y="2120"/>
                  </a:lnTo>
                  <a:lnTo>
                    <a:pt x="536460" y="0"/>
                  </a:lnTo>
                  <a:lnTo>
                    <a:pt x="522922" y="2120"/>
                  </a:lnTo>
                  <a:lnTo>
                    <a:pt x="511632" y="8267"/>
                  </a:lnTo>
                  <a:lnTo>
                    <a:pt x="503897" y="18097"/>
                  </a:lnTo>
                  <a:lnTo>
                    <a:pt x="501027" y="31305"/>
                  </a:lnTo>
                  <a:lnTo>
                    <a:pt x="503720" y="44526"/>
                  </a:lnTo>
                  <a:lnTo>
                    <a:pt x="511149" y="54356"/>
                  </a:lnTo>
                  <a:lnTo>
                    <a:pt x="522376" y="60502"/>
                  </a:lnTo>
                  <a:lnTo>
                    <a:pt x="536460" y="62623"/>
                  </a:lnTo>
                  <a:lnTo>
                    <a:pt x="549808" y="60502"/>
                  </a:lnTo>
                  <a:lnTo>
                    <a:pt x="560654" y="54356"/>
                  </a:lnTo>
                  <a:lnTo>
                    <a:pt x="563981" y="49872"/>
                  </a:lnTo>
                  <a:lnTo>
                    <a:pt x="567956" y="44526"/>
                  </a:lnTo>
                  <a:lnTo>
                    <a:pt x="570623" y="31305"/>
                  </a:lnTo>
                  <a:close/>
                </a:path>
                <a:path w="647065" h="182245">
                  <a:moveTo>
                    <a:pt x="641477" y="1155"/>
                  </a:moveTo>
                  <a:lnTo>
                    <a:pt x="627557" y="1155"/>
                  </a:lnTo>
                  <a:lnTo>
                    <a:pt x="627557" y="40589"/>
                  </a:lnTo>
                  <a:lnTo>
                    <a:pt x="598449" y="1155"/>
                  </a:lnTo>
                  <a:lnTo>
                    <a:pt x="583272" y="1155"/>
                  </a:lnTo>
                  <a:lnTo>
                    <a:pt x="583272" y="61468"/>
                  </a:lnTo>
                  <a:lnTo>
                    <a:pt x="597192" y="61468"/>
                  </a:lnTo>
                  <a:lnTo>
                    <a:pt x="597192" y="22034"/>
                  </a:lnTo>
                  <a:lnTo>
                    <a:pt x="626287" y="61468"/>
                  </a:lnTo>
                  <a:lnTo>
                    <a:pt x="641477" y="61468"/>
                  </a:lnTo>
                  <a:lnTo>
                    <a:pt x="641477" y="1155"/>
                  </a:lnTo>
                  <a:close/>
                </a:path>
                <a:path w="647065" h="182245">
                  <a:moveTo>
                    <a:pt x="646531" y="180924"/>
                  </a:moveTo>
                  <a:lnTo>
                    <a:pt x="639064" y="162369"/>
                  </a:lnTo>
                  <a:lnTo>
                    <a:pt x="631596" y="143814"/>
                  </a:lnTo>
                  <a:lnTo>
                    <a:pt x="617118" y="107861"/>
                  </a:lnTo>
                  <a:lnTo>
                    <a:pt x="607314" y="83502"/>
                  </a:lnTo>
                  <a:lnTo>
                    <a:pt x="607314" y="143814"/>
                  </a:lnTo>
                  <a:lnTo>
                    <a:pt x="580745" y="143814"/>
                  </a:lnTo>
                  <a:lnTo>
                    <a:pt x="593394" y="107861"/>
                  </a:lnTo>
                  <a:lnTo>
                    <a:pt x="607314" y="143814"/>
                  </a:lnTo>
                  <a:lnTo>
                    <a:pt x="607314" y="83502"/>
                  </a:lnTo>
                  <a:lnTo>
                    <a:pt x="580745" y="83502"/>
                  </a:lnTo>
                  <a:lnTo>
                    <a:pt x="542785" y="180924"/>
                  </a:lnTo>
                  <a:lnTo>
                    <a:pt x="566826" y="180924"/>
                  </a:lnTo>
                  <a:lnTo>
                    <a:pt x="574421" y="162369"/>
                  </a:lnTo>
                  <a:lnTo>
                    <a:pt x="612368" y="162369"/>
                  </a:lnTo>
                  <a:lnTo>
                    <a:pt x="619963" y="180924"/>
                  </a:lnTo>
                  <a:lnTo>
                    <a:pt x="646531" y="180924"/>
                  </a:lnTo>
                  <a:close/>
                </a:path>
              </a:pathLst>
            </a:custGeom>
            <a:solidFill>
              <a:srgbClr val="FFFFFF"/>
            </a:solidFill>
          </p:spPr>
          <p:txBody>
            <a:bodyPr wrap="square" lIns="0" tIns="0" rIns="0" bIns="0" rtlCol="0"/>
            <a:lstStyle/>
            <a:p>
              <a:endParaRPr lang="en-CA" noProof="0"/>
            </a:p>
          </p:txBody>
        </p:sp>
        <p:pic>
          <p:nvPicPr>
            <p:cNvPr id="29" name="object 8">
              <a:extLst>
                <a:ext uri="{FF2B5EF4-FFF2-40B4-BE49-F238E27FC236}">
                  <a16:creationId xmlns:a16="http://schemas.microsoft.com/office/drawing/2014/main" id="{ABD454EB-C26E-2105-BD8F-B71617A5C70D}"/>
                </a:ext>
              </a:extLst>
            </p:cNvPr>
            <p:cNvPicPr/>
            <p:nvPr/>
          </p:nvPicPr>
          <p:blipFill>
            <a:blip r:embed="rId24">
              <a:extLst>
                <a:ext uri="{28A0092B-C50C-407E-A947-70E740481C1C}">
                  <a14:useLocalDpi xmlns:a14="http://schemas.microsoft.com/office/drawing/2010/main"/>
                </a:ext>
              </a:extLst>
            </a:blip>
            <a:stretch>
              <a:fillRect/>
            </a:stretch>
          </p:blipFill>
          <p:spPr>
            <a:xfrm>
              <a:off x="9264762" y="6428077"/>
              <a:ext cx="1090624" cy="205283"/>
            </a:xfrm>
            <a:prstGeom prst="rect">
              <a:avLst/>
            </a:prstGeom>
          </p:spPr>
        </p:pic>
        <p:pic>
          <p:nvPicPr>
            <p:cNvPr id="30" name="object 9">
              <a:extLst>
                <a:ext uri="{FF2B5EF4-FFF2-40B4-BE49-F238E27FC236}">
                  <a16:creationId xmlns:a16="http://schemas.microsoft.com/office/drawing/2014/main" id="{40D8374E-06B8-6C03-E942-8F3E23F64C65}"/>
                </a:ext>
              </a:extLst>
            </p:cNvPr>
            <p:cNvPicPr/>
            <p:nvPr/>
          </p:nvPicPr>
          <p:blipFill>
            <a:blip r:embed="rId25">
              <a:extLst>
                <a:ext uri="{28A0092B-C50C-407E-A947-70E740481C1C}">
                  <a14:useLocalDpi xmlns:a14="http://schemas.microsoft.com/office/drawing/2010/main"/>
                </a:ext>
              </a:extLst>
            </a:blip>
            <a:stretch>
              <a:fillRect/>
            </a:stretch>
          </p:blipFill>
          <p:spPr>
            <a:xfrm>
              <a:off x="10583127" y="6428077"/>
              <a:ext cx="1242452" cy="205283"/>
            </a:xfrm>
            <a:prstGeom prst="rect">
              <a:avLst/>
            </a:prstGeom>
          </p:spPr>
        </p:pic>
      </p:grpSp>
      <p:sp>
        <p:nvSpPr>
          <p:cNvPr id="31" name="object 10">
            <a:extLst>
              <a:ext uri="{FF2B5EF4-FFF2-40B4-BE49-F238E27FC236}">
                <a16:creationId xmlns:a16="http://schemas.microsoft.com/office/drawing/2014/main" id="{991A40ED-AA34-B14F-9FAF-FF9A1BEFAD0E}"/>
              </a:ext>
            </a:extLst>
          </p:cNvPr>
          <p:cNvSpPr txBox="1"/>
          <p:nvPr>
            <p:custDataLst>
              <p:tags r:id="rId17"/>
            </p:custDataLst>
          </p:nvPr>
        </p:nvSpPr>
        <p:spPr>
          <a:xfrm>
            <a:off x="6881145" y="5214658"/>
            <a:ext cx="276999" cy="1457325"/>
          </a:xfrm>
          <a:prstGeom prst="rect">
            <a:avLst/>
          </a:prstGeom>
        </p:spPr>
        <p:txBody>
          <a:bodyPr vert="vert270" wrap="square" lIns="0" tIns="1905" rIns="0" bIns="0" rtlCol="0">
            <a:spAutoFit/>
          </a:bodyPr>
          <a:lstStyle/>
          <a:p>
            <a:pPr marL="12700">
              <a:lnSpc>
                <a:spcPct val="100000"/>
              </a:lnSpc>
              <a:spcBef>
                <a:spcPts val="15"/>
              </a:spcBef>
            </a:pPr>
            <a:r>
              <a:rPr lang="fr-CA" sz="900" spc="-10" noProof="0">
                <a:solidFill>
                  <a:srgbClr val="FFFFFF"/>
                </a:solidFill>
                <a:latin typeface="Arial"/>
                <a:cs typeface="Arial"/>
              </a:rPr>
              <a:t>Vieux-Québec</a:t>
            </a:r>
            <a:endParaRPr lang="fr-CA" sz="900" noProof="0">
              <a:latin typeface="Arial"/>
              <a:cs typeface="Arial"/>
            </a:endParaRPr>
          </a:p>
          <a:p>
            <a:pPr marL="12700">
              <a:lnSpc>
                <a:spcPct val="100000"/>
              </a:lnSpc>
            </a:pPr>
            <a:r>
              <a:rPr lang="fr-CA" sz="900" noProof="0">
                <a:solidFill>
                  <a:srgbClr val="FFFFFF"/>
                </a:solidFill>
                <a:latin typeface="Arial"/>
                <a:cs typeface="Arial"/>
              </a:rPr>
              <a:t>Québec</a:t>
            </a:r>
            <a:endParaRPr lang="fr-CA" sz="900" noProof="0">
              <a:latin typeface="Arial"/>
              <a:cs typeface="Arial"/>
            </a:endParaRPr>
          </a:p>
        </p:txBody>
      </p:sp>
    </p:spTree>
    <p:extLst>
      <p:ext uri="{BB962C8B-B14F-4D97-AF65-F5344CB8AC3E}">
        <p14:creationId xmlns:p14="http://schemas.microsoft.com/office/powerpoint/2010/main" val="2041334583"/>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AE95CE-9ABA-5167-F159-525C248D4536}"/>
            </a:ext>
          </a:extLst>
        </p:cNvPr>
        <p:cNvGrpSpPr/>
        <p:nvPr/>
      </p:nvGrpSpPr>
      <p:grpSpPr>
        <a:xfrm>
          <a:off x="0" y="0"/>
          <a:ext cx="0" cy="0"/>
          <a:chOff x="0" y="0"/>
          <a:chExt cx="0" cy="0"/>
        </a:xfrm>
      </p:grpSpPr>
      <p:sp>
        <p:nvSpPr>
          <p:cNvPr id="2" name="Picture Placeholder 1">
            <a:extLst>
              <a:ext uri="{FF2B5EF4-FFF2-40B4-BE49-F238E27FC236}">
                <a16:creationId xmlns:a16="http://schemas.microsoft.com/office/drawing/2014/main" id="{9202B1A2-CE1D-4A4B-3535-A07649AC73B4}"/>
              </a:ext>
            </a:extLst>
          </p:cNvPr>
          <p:cNvSpPr>
            <a:spLocks noGrp="1"/>
          </p:cNvSpPr>
          <p:nvPr>
            <p:ph type="pic" idx="2"/>
            <p:custDataLst>
              <p:tags r:id="rId1"/>
            </p:custDataLst>
          </p:nvPr>
        </p:nvSpPr>
        <p:spPr/>
        <p:txBody>
          <a:bodyPr/>
          <a:lstStyle/>
          <a:p>
            <a:endParaRPr lang="en-CA" noProof="0"/>
          </a:p>
        </p:txBody>
      </p:sp>
      <p:sp>
        <p:nvSpPr>
          <p:cNvPr id="3" name="Text Placeholder 2">
            <a:extLst>
              <a:ext uri="{FF2B5EF4-FFF2-40B4-BE49-F238E27FC236}">
                <a16:creationId xmlns:a16="http://schemas.microsoft.com/office/drawing/2014/main" id="{96DD9327-F980-5A74-591E-E7B65B015471}"/>
              </a:ext>
            </a:extLst>
          </p:cNvPr>
          <p:cNvSpPr>
            <a:spLocks noGrp="1"/>
          </p:cNvSpPr>
          <p:nvPr>
            <p:ph type="body" idx="1"/>
            <p:custDataLst>
              <p:tags r:id="rId2"/>
            </p:custDataLst>
          </p:nvPr>
        </p:nvSpPr>
        <p:spPr/>
        <p:txBody>
          <a:bodyPr/>
          <a:lstStyle/>
          <a:p>
            <a:endParaRPr lang="fr-CA" noProof="0"/>
          </a:p>
        </p:txBody>
      </p:sp>
      <p:sp>
        <p:nvSpPr>
          <p:cNvPr id="5" name="Text Placeholder 4">
            <a:extLst>
              <a:ext uri="{FF2B5EF4-FFF2-40B4-BE49-F238E27FC236}">
                <a16:creationId xmlns:a16="http://schemas.microsoft.com/office/drawing/2014/main" id="{A20D8A9C-54A1-8093-60DC-A774478F5DF6}"/>
              </a:ext>
            </a:extLst>
          </p:cNvPr>
          <p:cNvSpPr>
            <a:spLocks noGrp="1"/>
          </p:cNvSpPr>
          <p:nvPr>
            <p:ph type="body" idx="4"/>
            <p:custDataLst>
              <p:tags r:id="rId3"/>
            </p:custDataLst>
          </p:nvPr>
        </p:nvSpPr>
        <p:spPr/>
        <p:txBody>
          <a:bodyPr>
            <a:normAutofit fontScale="25000" lnSpcReduction="20000"/>
          </a:bodyPr>
          <a:lstStyle/>
          <a:p>
            <a:endParaRPr lang="fr-CA" noProof="0"/>
          </a:p>
        </p:txBody>
      </p:sp>
      <p:sp>
        <p:nvSpPr>
          <p:cNvPr id="6" name="Text Placeholder 5">
            <a:extLst>
              <a:ext uri="{FF2B5EF4-FFF2-40B4-BE49-F238E27FC236}">
                <a16:creationId xmlns:a16="http://schemas.microsoft.com/office/drawing/2014/main" id="{2ABEB879-82A4-20A5-95D1-E893040543AB}"/>
              </a:ext>
            </a:extLst>
          </p:cNvPr>
          <p:cNvSpPr>
            <a:spLocks noGrp="1"/>
          </p:cNvSpPr>
          <p:nvPr>
            <p:ph type="body" idx="5"/>
            <p:custDataLst>
              <p:tags r:id="rId4"/>
            </p:custDataLst>
          </p:nvPr>
        </p:nvSpPr>
        <p:spPr/>
        <p:txBody>
          <a:bodyPr/>
          <a:lstStyle/>
          <a:p>
            <a:endParaRPr lang="fr-CA" noProof="0"/>
          </a:p>
        </p:txBody>
      </p:sp>
      <p:sp>
        <p:nvSpPr>
          <p:cNvPr id="9" name="Text Placeholder 8">
            <a:extLst>
              <a:ext uri="{FF2B5EF4-FFF2-40B4-BE49-F238E27FC236}">
                <a16:creationId xmlns:a16="http://schemas.microsoft.com/office/drawing/2014/main" id="{3E463092-3275-89CF-C12A-E2EA71770969}"/>
              </a:ext>
            </a:extLst>
          </p:cNvPr>
          <p:cNvSpPr>
            <a:spLocks noGrp="1"/>
          </p:cNvSpPr>
          <p:nvPr>
            <p:ph type="body" idx="8"/>
            <p:custDataLst>
              <p:tags r:id="rId5"/>
            </p:custDataLst>
          </p:nvPr>
        </p:nvSpPr>
        <p:spPr/>
        <p:txBody>
          <a:bodyPr/>
          <a:lstStyle/>
          <a:p>
            <a:r>
              <a:rPr lang="fr-CA" noProof="0">
                <a:latin typeface="Canada Bold" pitchFamily="2" charset="0"/>
              </a:rPr>
              <a:t>Adeptes de simplicité</a:t>
            </a:r>
          </a:p>
        </p:txBody>
      </p:sp>
      <p:sp>
        <p:nvSpPr>
          <p:cNvPr id="37" name="TextBox 36">
            <a:extLst>
              <a:ext uri="{FF2B5EF4-FFF2-40B4-BE49-F238E27FC236}">
                <a16:creationId xmlns:a16="http://schemas.microsoft.com/office/drawing/2014/main" id="{EFF7B85E-66EE-07AD-C4FA-389E6B036DE0}"/>
              </a:ext>
            </a:extLst>
          </p:cNvPr>
          <p:cNvSpPr txBox="1"/>
          <p:nvPr>
            <p:custDataLst>
              <p:tags r:id="rId6"/>
            </p:custDataLst>
          </p:nvPr>
        </p:nvSpPr>
        <p:spPr>
          <a:xfrm>
            <a:off x="298650" y="1386235"/>
            <a:ext cx="2235323" cy="830997"/>
          </a:xfrm>
          <a:prstGeom prst="rect">
            <a:avLst/>
          </a:prstGeom>
          <a:noFill/>
        </p:spPr>
        <p:txBody>
          <a:bodyPr wrap="square" rtlCol="0">
            <a:spAutoFit/>
          </a:bodyPr>
          <a:lstStyle/>
          <a:p>
            <a:r>
              <a:rPr lang="fr-CA" sz="2400" noProof="0">
                <a:solidFill>
                  <a:schemeClr val="accent1"/>
                </a:solidFill>
                <a:latin typeface="Canada Bold" pitchFamily="2" charset="0"/>
              </a:rPr>
              <a:t>Principales</a:t>
            </a:r>
          </a:p>
          <a:p>
            <a:r>
              <a:rPr lang="fr-CA" sz="2400" noProof="0">
                <a:solidFill>
                  <a:schemeClr val="accent1"/>
                </a:solidFill>
                <a:latin typeface="Canada Bold" pitchFamily="2" charset="0"/>
              </a:rPr>
              <a:t>caractéristiques</a:t>
            </a:r>
          </a:p>
        </p:txBody>
      </p:sp>
      <p:sp>
        <p:nvSpPr>
          <p:cNvPr id="38" name="TextBox 37">
            <a:extLst>
              <a:ext uri="{FF2B5EF4-FFF2-40B4-BE49-F238E27FC236}">
                <a16:creationId xmlns:a16="http://schemas.microsoft.com/office/drawing/2014/main" id="{5E881231-6778-06A2-3D66-728D7DC0E7AD}"/>
              </a:ext>
            </a:extLst>
          </p:cNvPr>
          <p:cNvSpPr txBox="1"/>
          <p:nvPr>
            <p:custDataLst>
              <p:tags r:id="rId7"/>
            </p:custDataLst>
          </p:nvPr>
        </p:nvSpPr>
        <p:spPr>
          <a:xfrm>
            <a:off x="341328" y="2805752"/>
            <a:ext cx="1960880" cy="822960"/>
          </a:xfrm>
          <a:prstGeom prst="rect">
            <a:avLst/>
          </a:prstGeom>
          <a:noFill/>
        </p:spPr>
        <p:txBody>
          <a:bodyPr wrap="square" rtlCol="0">
            <a:spAutoFit/>
          </a:bodyPr>
          <a:lstStyle/>
          <a:p>
            <a:r>
              <a:rPr lang="fr-CA" sz="2400" noProof="0">
                <a:solidFill>
                  <a:schemeClr val="accent1"/>
                </a:solidFill>
                <a:latin typeface="Canada Bold" pitchFamily="2" charset="0"/>
              </a:rPr>
              <a:t>Motivations de voyage</a:t>
            </a:r>
          </a:p>
        </p:txBody>
      </p:sp>
      <p:sp>
        <p:nvSpPr>
          <p:cNvPr id="39" name="TextBox 38">
            <a:extLst>
              <a:ext uri="{FF2B5EF4-FFF2-40B4-BE49-F238E27FC236}">
                <a16:creationId xmlns:a16="http://schemas.microsoft.com/office/drawing/2014/main" id="{26BC2C66-F5A1-CEE1-AFA8-BAEA7C984A06}"/>
              </a:ext>
            </a:extLst>
          </p:cNvPr>
          <p:cNvSpPr txBox="1"/>
          <p:nvPr>
            <p:custDataLst>
              <p:tags r:id="rId8"/>
            </p:custDataLst>
          </p:nvPr>
        </p:nvSpPr>
        <p:spPr>
          <a:xfrm>
            <a:off x="332892" y="4225270"/>
            <a:ext cx="1960880" cy="822960"/>
          </a:xfrm>
          <a:prstGeom prst="rect">
            <a:avLst/>
          </a:prstGeom>
          <a:noFill/>
        </p:spPr>
        <p:txBody>
          <a:bodyPr wrap="square" rtlCol="0">
            <a:spAutoFit/>
          </a:bodyPr>
          <a:lstStyle/>
          <a:p>
            <a:r>
              <a:rPr lang="fr-CA" sz="2400" noProof="0">
                <a:solidFill>
                  <a:schemeClr val="accent1"/>
                </a:solidFill>
                <a:latin typeface="Canada Bold" pitchFamily="2" charset="0"/>
              </a:rPr>
              <a:t>Activités préférées</a:t>
            </a:r>
          </a:p>
        </p:txBody>
      </p:sp>
      <p:sp>
        <p:nvSpPr>
          <p:cNvPr id="41" name="TextBox 40">
            <a:extLst>
              <a:ext uri="{FF2B5EF4-FFF2-40B4-BE49-F238E27FC236}">
                <a16:creationId xmlns:a16="http://schemas.microsoft.com/office/drawing/2014/main" id="{706D359C-1571-D497-558B-59946321DE7F}"/>
              </a:ext>
            </a:extLst>
          </p:cNvPr>
          <p:cNvSpPr txBox="1"/>
          <p:nvPr>
            <p:custDataLst>
              <p:tags r:id="rId9"/>
            </p:custDataLst>
          </p:nvPr>
        </p:nvSpPr>
        <p:spPr>
          <a:xfrm>
            <a:off x="2430015" y="2750947"/>
            <a:ext cx="4084286" cy="923330"/>
          </a:xfrm>
          <a:prstGeom prst="rect">
            <a:avLst/>
          </a:prstGeom>
          <a:noFill/>
        </p:spPr>
        <p:txBody>
          <a:bodyPr wrap="square" rtlCol="0">
            <a:spAutoFit/>
          </a:bodyPr>
          <a:lstStyle/>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Tranquillité et détente</a:t>
            </a:r>
          </a:p>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Sûreté et sécurité</a:t>
            </a:r>
          </a:p>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Fuir la routine</a:t>
            </a:r>
          </a:p>
        </p:txBody>
      </p:sp>
      <p:sp>
        <p:nvSpPr>
          <p:cNvPr id="43" name="TextBox 42">
            <a:extLst>
              <a:ext uri="{FF2B5EF4-FFF2-40B4-BE49-F238E27FC236}">
                <a16:creationId xmlns:a16="http://schemas.microsoft.com/office/drawing/2014/main" id="{67085B50-5E37-8B0F-522B-69078936B611}"/>
              </a:ext>
            </a:extLst>
          </p:cNvPr>
          <p:cNvSpPr txBox="1"/>
          <p:nvPr>
            <p:custDataLst>
              <p:tags r:id="rId10"/>
            </p:custDataLst>
          </p:nvPr>
        </p:nvSpPr>
        <p:spPr>
          <a:xfrm>
            <a:off x="2449948" y="1215335"/>
            <a:ext cx="4084286" cy="1200329"/>
          </a:xfrm>
          <a:prstGeom prst="rect">
            <a:avLst/>
          </a:prstGeom>
          <a:noFill/>
        </p:spPr>
        <p:txBody>
          <a:bodyPr wrap="square" rtlCol="0">
            <a:spAutoFit/>
          </a:bodyPr>
          <a:lstStyle/>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Activité physique de faible intensité</a:t>
            </a:r>
          </a:p>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Évoluer à leur rythme</a:t>
            </a:r>
          </a:p>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En quête d’accessibilité et de repères familiers</a:t>
            </a:r>
          </a:p>
        </p:txBody>
      </p:sp>
      <p:sp>
        <p:nvSpPr>
          <p:cNvPr id="44" name="TextBox 43">
            <a:extLst>
              <a:ext uri="{FF2B5EF4-FFF2-40B4-BE49-F238E27FC236}">
                <a16:creationId xmlns:a16="http://schemas.microsoft.com/office/drawing/2014/main" id="{689FB57C-4013-E69D-122E-4C5B405E39F4}"/>
              </a:ext>
            </a:extLst>
          </p:cNvPr>
          <p:cNvSpPr txBox="1"/>
          <p:nvPr>
            <p:custDataLst>
              <p:tags r:id="rId11"/>
            </p:custDataLst>
          </p:nvPr>
        </p:nvSpPr>
        <p:spPr>
          <a:xfrm>
            <a:off x="2464577" y="4132936"/>
            <a:ext cx="4254678" cy="1477328"/>
          </a:xfrm>
          <a:prstGeom prst="rect">
            <a:avLst/>
          </a:prstGeom>
          <a:noFill/>
        </p:spPr>
        <p:txBody>
          <a:bodyPr wrap="square" rtlCol="0">
            <a:spAutoFit/>
          </a:bodyPr>
          <a:lstStyle/>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Restaurants et expériences en nature</a:t>
            </a:r>
          </a:p>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Activités décontractées (pêche, golf, promenades)</a:t>
            </a:r>
          </a:p>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Visite de points d’intérêt</a:t>
            </a:r>
          </a:p>
        </p:txBody>
      </p:sp>
      <p:sp>
        <p:nvSpPr>
          <p:cNvPr id="25" name="TextBox 24">
            <a:extLst>
              <a:ext uri="{FF2B5EF4-FFF2-40B4-BE49-F238E27FC236}">
                <a16:creationId xmlns:a16="http://schemas.microsoft.com/office/drawing/2014/main" id="{3BB4006C-5A75-9C8E-647C-FCDAC3DFC67B}"/>
              </a:ext>
            </a:extLst>
          </p:cNvPr>
          <p:cNvSpPr txBox="1"/>
          <p:nvPr>
            <p:custDataLst>
              <p:tags r:id="rId12"/>
            </p:custDataLst>
          </p:nvPr>
        </p:nvSpPr>
        <p:spPr>
          <a:xfrm>
            <a:off x="341328" y="5800781"/>
            <a:ext cx="1960880" cy="461665"/>
          </a:xfrm>
          <a:prstGeom prst="rect">
            <a:avLst/>
          </a:prstGeom>
          <a:noFill/>
        </p:spPr>
        <p:txBody>
          <a:bodyPr wrap="square" rtlCol="0">
            <a:spAutoFit/>
          </a:bodyPr>
          <a:lstStyle/>
          <a:p>
            <a:r>
              <a:rPr lang="fr-CA" sz="2400" noProof="0">
                <a:solidFill>
                  <a:schemeClr val="accent1"/>
                </a:solidFill>
                <a:latin typeface="Canada Bold" pitchFamily="2" charset="0"/>
              </a:rPr>
              <a:t>DESTINATIONS</a:t>
            </a:r>
          </a:p>
        </p:txBody>
      </p:sp>
      <p:sp>
        <p:nvSpPr>
          <p:cNvPr id="26" name="TextBox 25">
            <a:extLst>
              <a:ext uri="{FF2B5EF4-FFF2-40B4-BE49-F238E27FC236}">
                <a16:creationId xmlns:a16="http://schemas.microsoft.com/office/drawing/2014/main" id="{57D02600-0250-2F24-7A4F-0D59811E1537}"/>
              </a:ext>
            </a:extLst>
          </p:cNvPr>
          <p:cNvSpPr txBox="1"/>
          <p:nvPr>
            <p:custDataLst>
              <p:tags r:id="rId13"/>
            </p:custDataLst>
          </p:nvPr>
        </p:nvSpPr>
        <p:spPr>
          <a:xfrm>
            <a:off x="2430015" y="5825603"/>
            <a:ext cx="4084286" cy="369332"/>
          </a:xfrm>
          <a:prstGeom prst="rect">
            <a:avLst/>
          </a:prstGeom>
          <a:noFill/>
        </p:spPr>
        <p:txBody>
          <a:bodyPr wrap="square" rtlCol="0">
            <a:spAutoFit/>
          </a:bodyPr>
          <a:lstStyle/>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Abordables, sûres, tranquilles</a:t>
            </a:r>
          </a:p>
        </p:txBody>
      </p:sp>
      <p:sp>
        <p:nvSpPr>
          <p:cNvPr id="4" name="object 23">
            <a:extLst>
              <a:ext uri="{FF2B5EF4-FFF2-40B4-BE49-F238E27FC236}">
                <a16:creationId xmlns:a16="http://schemas.microsoft.com/office/drawing/2014/main" id="{8142239F-2424-CD4A-AF0D-5A7B24B19D43}"/>
              </a:ext>
            </a:extLst>
          </p:cNvPr>
          <p:cNvSpPr txBox="1"/>
          <p:nvPr>
            <p:custDataLst>
              <p:tags r:id="rId14"/>
            </p:custDataLst>
          </p:nvPr>
        </p:nvSpPr>
        <p:spPr>
          <a:xfrm>
            <a:off x="6881145" y="5073810"/>
            <a:ext cx="276999" cy="1598295"/>
          </a:xfrm>
          <a:prstGeom prst="rect">
            <a:avLst/>
          </a:prstGeom>
        </p:spPr>
        <p:txBody>
          <a:bodyPr vert="vert270" wrap="square" lIns="0" tIns="1905" rIns="0" bIns="0" rtlCol="0">
            <a:spAutoFit/>
          </a:bodyPr>
          <a:lstStyle/>
          <a:p>
            <a:pPr marL="12700">
              <a:lnSpc>
                <a:spcPct val="100000"/>
              </a:lnSpc>
              <a:spcBef>
                <a:spcPts val="15"/>
              </a:spcBef>
            </a:pPr>
            <a:r>
              <a:rPr lang="fr-CA" sz="900" noProof="0">
                <a:solidFill>
                  <a:srgbClr val="FFFFFF"/>
                </a:solidFill>
                <a:latin typeface="Arial"/>
                <a:cs typeface="Arial"/>
              </a:rPr>
              <a:t>Baie de Fundy</a:t>
            </a:r>
            <a:endParaRPr lang="fr-CA" sz="900" noProof="0">
              <a:latin typeface="Arial"/>
              <a:cs typeface="Arial"/>
            </a:endParaRPr>
          </a:p>
          <a:p>
            <a:pPr marL="12700">
              <a:lnSpc>
                <a:spcPct val="100000"/>
              </a:lnSpc>
            </a:pPr>
            <a:r>
              <a:rPr lang="fr-CA" sz="900" noProof="0">
                <a:solidFill>
                  <a:srgbClr val="FFFFFF"/>
                </a:solidFill>
                <a:latin typeface="Arial"/>
                <a:cs typeface="Arial"/>
              </a:rPr>
              <a:t>Nova Scotia /</a:t>
            </a:r>
            <a:r>
              <a:rPr lang="fr-CA" sz="900" i="1" spc="-10" noProof="0">
                <a:solidFill>
                  <a:srgbClr val="FFFFFF"/>
                </a:solidFill>
                <a:latin typeface="Arial"/>
                <a:cs typeface="Arial"/>
              </a:rPr>
              <a:t> Nouvelle-Écosse</a:t>
            </a:r>
            <a:endParaRPr lang="fr-CA" sz="900" noProof="0">
              <a:latin typeface="Arial"/>
              <a:cs typeface="Arial"/>
            </a:endParaRPr>
          </a:p>
        </p:txBody>
      </p:sp>
      <p:pic>
        <p:nvPicPr>
          <p:cNvPr id="21" name="Picture 20">
            <a:extLst>
              <a:ext uri="{FF2B5EF4-FFF2-40B4-BE49-F238E27FC236}">
                <a16:creationId xmlns:a16="http://schemas.microsoft.com/office/drawing/2014/main" id="{AC5B9A38-A307-99FE-EBBB-EB8F41A2276E}"/>
              </a:ext>
            </a:extLst>
          </p:cNvPr>
          <p:cNvPicPr>
            <a:picLocks noChangeAspect="1"/>
          </p:cNvPicPr>
          <p:nvPr>
            <p:custDataLst>
              <p:tags r:id="rId15"/>
            </p:custDataLst>
          </p:nvPr>
        </p:nvPicPr>
        <p:blipFill>
          <a:blip r:embed="rId20">
            <a:extLst>
              <a:ext uri="{28A0092B-C50C-407E-A947-70E740481C1C}">
                <a14:useLocalDpi xmlns:a14="http://schemas.microsoft.com/office/drawing/2010/main"/>
              </a:ext>
            </a:extLst>
          </a:blip>
          <a:stretch>
            <a:fillRect/>
          </a:stretch>
        </p:blipFill>
        <p:spPr>
          <a:xfrm>
            <a:off x="5766755" y="87173"/>
            <a:ext cx="952500" cy="952500"/>
          </a:xfrm>
          <a:prstGeom prst="rect">
            <a:avLst/>
          </a:prstGeom>
        </p:spPr>
      </p:pic>
      <p:grpSp>
        <p:nvGrpSpPr>
          <p:cNvPr id="22" name="object 3">
            <a:extLst>
              <a:ext uri="{FF2B5EF4-FFF2-40B4-BE49-F238E27FC236}">
                <a16:creationId xmlns:a16="http://schemas.microsoft.com/office/drawing/2014/main" id="{A28D78FD-952C-4488-407E-0203D47BF266}"/>
              </a:ext>
            </a:extLst>
          </p:cNvPr>
          <p:cNvGrpSpPr/>
          <p:nvPr>
            <p:custDataLst>
              <p:tags r:id="rId16"/>
            </p:custDataLst>
          </p:nvPr>
        </p:nvGrpSpPr>
        <p:grpSpPr>
          <a:xfrm>
            <a:off x="6834526" y="0"/>
            <a:ext cx="5400675" cy="6858001"/>
            <a:chOff x="6791325" y="-2"/>
            <a:chExt cx="5400675" cy="6858001"/>
          </a:xfrm>
        </p:grpSpPr>
        <p:pic>
          <p:nvPicPr>
            <p:cNvPr id="23" name="object 4">
              <a:extLst>
                <a:ext uri="{FF2B5EF4-FFF2-40B4-BE49-F238E27FC236}">
                  <a16:creationId xmlns:a16="http://schemas.microsoft.com/office/drawing/2014/main" id="{4FC223E9-449C-6569-F867-6B571178175D}"/>
                </a:ext>
              </a:extLst>
            </p:cNvPr>
            <p:cNvPicPr/>
            <p:nvPr/>
          </p:nvPicPr>
          <p:blipFill>
            <a:blip r:embed="rId21">
              <a:extLst>
                <a:ext uri="{28A0092B-C50C-407E-A947-70E740481C1C}">
                  <a14:useLocalDpi xmlns:a14="http://schemas.microsoft.com/office/drawing/2010/main"/>
                </a:ext>
              </a:extLst>
            </a:blip>
            <a:stretch>
              <a:fillRect/>
            </a:stretch>
          </p:blipFill>
          <p:spPr>
            <a:xfrm>
              <a:off x="6799707" y="-2"/>
              <a:ext cx="5392293" cy="6857998"/>
            </a:xfrm>
            <a:prstGeom prst="rect">
              <a:avLst/>
            </a:prstGeom>
          </p:spPr>
        </p:pic>
        <p:pic>
          <p:nvPicPr>
            <p:cNvPr id="24" name="object 5">
              <a:extLst>
                <a:ext uri="{FF2B5EF4-FFF2-40B4-BE49-F238E27FC236}">
                  <a16:creationId xmlns:a16="http://schemas.microsoft.com/office/drawing/2014/main" id="{654C43F3-FBA0-2B93-8030-5CD16C75208B}"/>
                </a:ext>
              </a:extLst>
            </p:cNvPr>
            <p:cNvPicPr/>
            <p:nvPr/>
          </p:nvPicPr>
          <p:blipFill>
            <a:blip r:embed="rId22">
              <a:extLst>
                <a:ext uri="{28A0092B-C50C-407E-A947-70E740481C1C}">
                  <a14:useLocalDpi xmlns:a14="http://schemas.microsoft.com/office/drawing/2010/main"/>
                </a:ext>
              </a:extLst>
            </a:blip>
            <a:stretch>
              <a:fillRect/>
            </a:stretch>
          </p:blipFill>
          <p:spPr>
            <a:xfrm>
              <a:off x="6791325" y="-2"/>
              <a:ext cx="5397500" cy="6858001"/>
            </a:xfrm>
            <a:prstGeom prst="rect">
              <a:avLst/>
            </a:prstGeom>
          </p:spPr>
        </p:pic>
        <p:pic>
          <p:nvPicPr>
            <p:cNvPr id="27" name="object 6">
              <a:extLst>
                <a:ext uri="{FF2B5EF4-FFF2-40B4-BE49-F238E27FC236}">
                  <a16:creationId xmlns:a16="http://schemas.microsoft.com/office/drawing/2014/main" id="{3553768A-A0DE-D66C-9AE7-E649714193C2}"/>
                </a:ext>
              </a:extLst>
            </p:cNvPr>
            <p:cNvPicPr/>
            <p:nvPr/>
          </p:nvPicPr>
          <p:blipFill>
            <a:blip r:embed="rId23">
              <a:extLst>
                <a:ext uri="{28A0092B-C50C-407E-A947-70E740481C1C}">
                  <a14:useLocalDpi xmlns:a14="http://schemas.microsoft.com/office/drawing/2010/main"/>
                </a:ext>
              </a:extLst>
            </a:blip>
            <a:stretch>
              <a:fillRect/>
            </a:stretch>
          </p:blipFill>
          <p:spPr>
            <a:xfrm>
              <a:off x="8133649" y="6428077"/>
              <a:ext cx="223945" cy="205283"/>
            </a:xfrm>
            <a:prstGeom prst="rect">
              <a:avLst/>
            </a:prstGeom>
          </p:spPr>
        </p:pic>
        <p:sp>
          <p:nvSpPr>
            <p:cNvPr id="28" name="object 7">
              <a:extLst>
                <a:ext uri="{FF2B5EF4-FFF2-40B4-BE49-F238E27FC236}">
                  <a16:creationId xmlns:a16="http://schemas.microsoft.com/office/drawing/2014/main" id="{6CB1BEF5-3B25-77C3-F79B-115193D3444D}"/>
                </a:ext>
              </a:extLst>
            </p:cNvPr>
            <p:cNvSpPr/>
            <p:nvPr/>
          </p:nvSpPr>
          <p:spPr>
            <a:xfrm>
              <a:off x="8386686" y="6440842"/>
              <a:ext cx="647065" cy="182245"/>
            </a:xfrm>
            <a:custGeom>
              <a:avLst/>
              <a:gdLst/>
              <a:ahLst/>
              <a:cxnLst/>
              <a:rect l="l" t="t" r="r" b="b"/>
              <a:pathLst>
                <a:path w="647065" h="182245">
                  <a:moveTo>
                    <a:pt x="65798" y="31305"/>
                  </a:moveTo>
                  <a:lnTo>
                    <a:pt x="63106" y="18288"/>
                  </a:lnTo>
                  <a:lnTo>
                    <a:pt x="58750" y="12750"/>
                  </a:lnTo>
                  <a:lnTo>
                    <a:pt x="55676" y="8839"/>
                  </a:lnTo>
                  <a:lnTo>
                    <a:pt x="50609" y="6261"/>
                  </a:lnTo>
                  <a:lnTo>
                    <a:pt x="50609" y="31305"/>
                  </a:lnTo>
                  <a:lnTo>
                    <a:pt x="49428" y="39103"/>
                  </a:lnTo>
                  <a:lnTo>
                    <a:pt x="45872" y="44945"/>
                  </a:lnTo>
                  <a:lnTo>
                    <a:pt x="39941" y="48602"/>
                  </a:lnTo>
                  <a:lnTo>
                    <a:pt x="31635" y="49872"/>
                  </a:lnTo>
                  <a:lnTo>
                    <a:pt x="22771" y="49872"/>
                  </a:lnTo>
                  <a:lnTo>
                    <a:pt x="22771" y="12750"/>
                  </a:lnTo>
                  <a:lnTo>
                    <a:pt x="31635" y="12750"/>
                  </a:lnTo>
                  <a:lnTo>
                    <a:pt x="39408" y="13855"/>
                  </a:lnTo>
                  <a:lnTo>
                    <a:pt x="45389" y="17246"/>
                  </a:lnTo>
                  <a:lnTo>
                    <a:pt x="49250" y="23025"/>
                  </a:lnTo>
                  <a:lnTo>
                    <a:pt x="50609" y="31305"/>
                  </a:lnTo>
                  <a:lnTo>
                    <a:pt x="50609" y="6261"/>
                  </a:lnTo>
                  <a:lnTo>
                    <a:pt x="44437" y="3098"/>
                  </a:lnTo>
                  <a:lnTo>
                    <a:pt x="30365" y="1155"/>
                  </a:lnTo>
                  <a:lnTo>
                    <a:pt x="7594" y="1155"/>
                  </a:lnTo>
                  <a:lnTo>
                    <a:pt x="7594" y="61468"/>
                  </a:lnTo>
                  <a:lnTo>
                    <a:pt x="30365" y="61468"/>
                  </a:lnTo>
                  <a:lnTo>
                    <a:pt x="44983" y="59524"/>
                  </a:lnTo>
                  <a:lnTo>
                    <a:pt x="56146" y="53784"/>
                  </a:lnTo>
                  <a:lnTo>
                    <a:pt x="59105" y="49872"/>
                  </a:lnTo>
                  <a:lnTo>
                    <a:pt x="63284" y="44335"/>
                  </a:lnTo>
                  <a:lnTo>
                    <a:pt x="65798" y="31305"/>
                  </a:lnTo>
                  <a:close/>
                </a:path>
                <a:path w="647065" h="182245">
                  <a:moveTo>
                    <a:pt x="93624" y="169329"/>
                  </a:moveTo>
                  <a:lnTo>
                    <a:pt x="84772" y="151930"/>
                  </a:lnTo>
                  <a:lnTo>
                    <a:pt x="80073" y="156006"/>
                  </a:lnTo>
                  <a:lnTo>
                    <a:pt x="73698" y="159321"/>
                  </a:lnTo>
                  <a:lnTo>
                    <a:pt x="65913" y="161556"/>
                  </a:lnTo>
                  <a:lnTo>
                    <a:pt x="56934" y="162369"/>
                  </a:lnTo>
                  <a:lnTo>
                    <a:pt x="45059" y="160426"/>
                  </a:lnTo>
                  <a:lnTo>
                    <a:pt x="34950" y="154686"/>
                  </a:lnTo>
                  <a:lnTo>
                    <a:pt x="27940" y="145249"/>
                  </a:lnTo>
                  <a:lnTo>
                    <a:pt x="25311" y="132219"/>
                  </a:lnTo>
                  <a:lnTo>
                    <a:pt x="27584" y="119189"/>
                  </a:lnTo>
                  <a:lnTo>
                    <a:pt x="34010" y="109740"/>
                  </a:lnTo>
                  <a:lnTo>
                    <a:pt x="43992" y="104000"/>
                  </a:lnTo>
                  <a:lnTo>
                    <a:pt x="56934" y="102057"/>
                  </a:lnTo>
                  <a:lnTo>
                    <a:pt x="66598" y="103187"/>
                  </a:lnTo>
                  <a:lnTo>
                    <a:pt x="74498" y="105829"/>
                  </a:lnTo>
                  <a:lnTo>
                    <a:pt x="80251" y="108915"/>
                  </a:lnTo>
                  <a:lnTo>
                    <a:pt x="83502" y="111340"/>
                  </a:lnTo>
                  <a:lnTo>
                    <a:pt x="91097" y="92773"/>
                  </a:lnTo>
                  <a:lnTo>
                    <a:pt x="87515" y="90170"/>
                  </a:lnTo>
                  <a:lnTo>
                    <a:pt x="80505" y="86690"/>
                  </a:lnTo>
                  <a:lnTo>
                    <a:pt x="69926" y="83642"/>
                  </a:lnTo>
                  <a:lnTo>
                    <a:pt x="55676" y="82346"/>
                  </a:lnTo>
                  <a:lnTo>
                    <a:pt x="33629" y="85725"/>
                  </a:lnTo>
                  <a:lnTo>
                    <a:pt x="15976" y="95529"/>
                  </a:lnTo>
                  <a:lnTo>
                    <a:pt x="4254" y="111213"/>
                  </a:lnTo>
                  <a:lnTo>
                    <a:pt x="0" y="132219"/>
                  </a:lnTo>
                  <a:lnTo>
                    <a:pt x="4254" y="153212"/>
                  </a:lnTo>
                  <a:lnTo>
                    <a:pt x="15976" y="168897"/>
                  </a:lnTo>
                  <a:lnTo>
                    <a:pt x="33629" y="178701"/>
                  </a:lnTo>
                  <a:lnTo>
                    <a:pt x="55676" y="182079"/>
                  </a:lnTo>
                  <a:lnTo>
                    <a:pt x="69964" y="180911"/>
                  </a:lnTo>
                  <a:lnTo>
                    <a:pt x="80822" y="177876"/>
                  </a:lnTo>
                  <a:lnTo>
                    <a:pt x="88582" y="173774"/>
                  </a:lnTo>
                  <a:lnTo>
                    <a:pt x="93624" y="169329"/>
                  </a:lnTo>
                  <a:close/>
                </a:path>
                <a:path w="647065" h="182245">
                  <a:moveTo>
                    <a:pt x="120192" y="49872"/>
                  </a:moveTo>
                  <a:lnTo>
                    <a:pt x="92367" y="49872"/>
                  </a:lnTo>
                  <a:lnTo>
                    <a:pt x="92367" y="35953"/>
                  </a:lnTo>
                  <a:lnTo>
                    <a:pt x="117665" y="35953"/>
                  </a:lnTo>
                  <a:lnTo>
                    <a:pt x="117665" y="25514"/>
                  </a:lnTo>
                  <a:lnTo>
                    <a:pt x="92367" y="25514"/>
                  </a:lnTo>
                  <a:lnTo>
                    <a:pt x="92367" y="11595"/>
                  </a:lnTo>
                  <a:lnTo>
                    <a:pt x="118935" y="11595"/>
                  </a:lnTo>
                  <a:lnTo>
                    <a:pt x="118935" y="1155"/>
                  </a:lnTo>
                  <a:lnTo>
                    <a:pt x="77177" y="1155"/>
                  </a:lnTo>
                  <a:lnTo>
                    <a:pt x="77177" y="61468"/>
                  </a:lnTo>
                  <a:lnTo>
                    <a:pt x="120192" y="61468"/>
                  </a:lnTo>
                  <a:lnTo>
                    <a:pt x="120192" y="49872"/>
                  </a:lnTo>
                  <a:close/>
                </a:path>
                <a:path w="647065" h="182245">
                  <a:moveTo>
                    <a:pt x="179666" y="42913"/>
                  </a:moveTo>
                  <a:lnTo>
                    <a:pt x="174917" y="31407"/>
                  </a:lnTo>
                  <a:lnTo>
                    <a:pt x="164477" y="25654"/>
                  </a:lnTo>
                  <a:lnTo>
                    <a:pt x="154038" y="21869"/>
                  </a:lnTo>
                  <a:lnTo>
                    <a:pt x="149301" y="16230"/>
                  </a:lnTo>
                  <a:lnTo>
                    <a:pt x="149301" y="12750"/>
                  </a:lnTo>
                  <a:lnTo>
                    <a:pt x="153098" y="10439"/>
                  </a:lnTo>
                  <a:lnTo>
                    <a:pt x="161950" y="10439"/>
                  </a:lnTo>
                  <a:lnTo>
                    <a:pt x="168275" y="12750"/>
                  </a:lnTo>
                  <a:lnTo>
                    <a:pt x="172072" y="16230"/>
                  </a:lnTo>
                  <a:lnTo>
                    <a:pt x="178396" y="6959"/>
                  </a:lnTo>
                  <a:lnTo>
                    <a:pt x="174599" y="3479"/>
                  </a:lnTo>
                  <a:lnTo>
                    <a:pt x="165747" y="0"/>
                  </a:lnTo>
                  <a:lnTo>
                    <a:pt x="156895" y="0"/>
                  </a:lnTo>
                  <a:lnTo>
                    <a:pt x="147993" y="1270"/>
                  </a:lnTo>
                  <a:lnTo>
                    <a:pt x="140754" y="4927"/>
                  </a:lnTo>
                  <a:lnTo>
                    <a:pt x="135890" y="10756"/>
                  </a:lnTo>
                  <a:lnTo>
                    <a:pt x="134112" y="18554"/>
                  </a:lnTo>
                  <a:lnTo>
                    <a:pt x="138861" y="29578"/>
                  </a:lnTo>
                  <a:lnTo>
                    <a:pt x="149301" y="35369"/>
                  </a:lnTo>
                  <a:lnTo>
                    <a:pt x="159740" y="39433"/>
                  </a:lnTo>
                  <a:lnTo>
                    <a:pt x="164477" y="45224"/>
                  </a:lnTo>
                  <a:lnTo>
                    <a:pt x="164477" y="48704"/>
                  </a:lnTo>
                  <a:lnTo>
                    <a:pt x="160680" y="51028"/>
                  </a:lnTo>
                  <a:lnTo>
                    <a:pt x="150558" y="51028"/>
                  </a:lnTo>
                  <a:lnTo>
                    <a:pt x="142976" y="48704"/>
                  </a:lnTo>
                  <a:lnTo>
                    <a:pt x="137909" y="44069"/>
                  </a:lnTo>
                  <a:lnTo>
                    <a:pt x="130314" y="53352"/>
                  </a:lnTo>
                  <a:lnTo>
                    <a:pt x="135318" y="56756"/>
                  </a:lnTo>
                  <a:lnTo>
                    <a:pt x="140919" y="59728"/>
                  </a:lnTo>
                  <a:lnTo>
                    <a:pt x="147218" y="61823"/>
                  </a:lnTo>
                  <a:lnTo>
                    <a:pt x="154355" y="62623"/>
                  </a:lnTo>
                  <a:lnTo>
                    <a:pt x="164185" y="61341"/>
                  </a:lnTo>
                  <a:lnTo>
                    <a:pt x="172237" y="57556"/>
                  </a:lnTo>
                  <a:lnTo>
                    <a:pt x="177673" y="51371"/>
                  </a:lnTo>
                  <a:lnTo>
                    <a:pt x="179666" y="42913"/>
                  </a:lnTo>
                  <a:close/>
                </a:path>
                <a:path w="647065" h="182245">
                  <a:moveTo>
                    <a:pt x="207505" y="180924"/>
                  </a:moveTo>
                  <a:lnTo>
                    <a:pt x="200025" y="162369"/>
                  </a:lnTo>
                  <a:lnTo>
                    <a:pt x="192557" y="143814"/>
                  </a:lnTo>
                  <a:lnTo>
                    <a:pt x="178079" y="107861"/>
                  </a:lnTo>
                  <a:lnTo>
                    <a:pt x="168275" y="83502"/>
                  </a:lnTo>
                  <a:lnTo>
                    <a:pt x="168275" y="143814"/>
                  </a:lnTo>
                  <a:lnTo>
                    <a:pt x="141706" y="143814"/>
                  </a:lnTo>
                  <a:lnTo>
                    <a:pt x="154355" y="107861"/>
                  </a:lnTo>
                  <a:lnTo>
                    <a:pt x="168275" y="143814"/>
                  </a:lnTo>
                  <a:lnTo>
                    <a:pt x="168275" y="83502"/>
                  </a:lnTo>
                  <a:lnTo>
                    <a:pt x="141706" y="83502"/>
                  </a:lnTo>
                  <a:lnTo>
                    <a:pt x="102489" y="180924"/>
                  </a:lnTo>
                  <a:lnTo>
                    <a:pt x="127787" y="180924"/>
                  </a:lnTo>
                  <a:lnTo>
                    <a:pt x="135382" y="162369"/>
                  </a:lnTo>
                  <a:lnTo>
                    <a:pt x="173342" y="162369"/>
                  </a:lnTo>
                  <a:lnTo>
                    <a:pt x="180924" y="180924"/>
                  </a:lnTo>
                  <a:lnTo>
                    <a:pt x="207505" y="180924"/>
                  </a:lnTo>
                  <a:close/>
                </a:path>
                <a:path w="647065" h="182245">
                  <a:moveTo>
                    <a:pt x="235331" y="1155"/>
                  </a:moveTo>
                  <a:lnTo>
                    <a:pt x="185991" y="1155"/>
                  </a:lnTo>
                  <a:lnTo>
                    <a:pt x="185991" y="11595"/>
                  </a:lnTo>
                  <a:lnTo>
                    <a:pt x="203708" y="11595"/>
                  </a:lnTo>
                  <a:lnTo>
                    <a:pt x="203708" y="61468"/>
                  </a:lnTo>
                  <a:lnTo>
                    <a:pt x="217627" y="61468"/>
                  </a:lnTo>
                  <a:lnTo>
                    <a:pt x="217627" y="11595"/>
                  </a:lnTo>
                  <a:lnTo>
                    <a:pt x="235331" y="11595"/>
                  </a:lnTo>
                  <a:lnTo>
                    <a:pt x="235331" y="1155"/>
                  </a:lnTo>
                  <a:close/>
                </a:path>
                <a:path w="647065" h="182245">
                  <a:moveTo>
                    <a:pt x="263169" y="1155"/>
                  </a:moveTo>
                  <a:lnTo>
                    <a:pt x="249250" y="1155"/>
                  </a:lnTo>
                  <a:lnTo>
                    <a:pt x="249250" y="61468"/>
                  </a:lnTo>
                  <a:lnTo>
                    <a:pt x="263169" y="61468"/>
                  </a:lnTo>
                  <a:lnTo>
                    <a:pt x="263169" y="1155"/>
                  </a:lnTo>
                  <a:close/>
                </a:path>
                <a:path w="647065" h="182245">
                  <a:moveTo>
                    <a:pt x="316306" y="83502"/>
                  </a:moveTo>
                  <a:lnTo>
                    <a:pt x="292265" y="83502"/>
                  </a:lnTo>
                  <a:lnTo>
                    <a:pt x="292265" y="144970"/>
                  </a:lnTo>
                  <a:lnTo>
                    <a:pt x="246722" y="83502"/>
                  </a:lnTo>
                  <a:lnTo>
                    <a:pt x="220154" y="83502"/>
                  </a:lnTo>
                  <a:lnTo>
                    <a:pt x="220154" y="179768"/>
                  </a:lnTo>
                  <a:lnTo>
                    <a:pt x="244195" y="179768"/>
                  </a:lnTo>
                  <a:lnTo>
                    <a:pt x="244195" y="118300"/>
                  </a:lnTo>
                  <a:lnTo>
                    <a:pt x="291007" y="179768"/>
                  </a:lnTo>
                  <a:lnTo>
                    <a:pt x="316306" y="179768"/>
                  </a:lnTo>
                  <a:lnTo>
                    <a:pt x="316306" y="83502"/>
                  </a:lnTo>
                  <a:close/>
                </a:path>
                <a:path w="647065" h="182245">
                  <a:moveTo>
                    <a:pt x="340347" y="1155"/>
                  </a:moveTo>
                  <a:lnTo>
                    <a:pt x="325170" y="1155"/>
                  </a:lnTo>
                  <a:lnTo>
                    <a:pt x="325170" y="40589"/>
                  </a:lnTo>
                  <a:lnTo>
                    <a:pt x="297332" y="1155"/>
                  </a:lnTo>
                  <a:lnTo>
                    <a:pt x="280885" y="1155"/>
                  </a:lnTo>
                  <a:lnTo>
                    <a:pt x="280885" y="61468"/>
                  </a:lnTo>
                  <a:lnTo>
                    <a:pt x="294805" y="61468"/>
                  </a:lnTo>
                  <a:lnTo>
                    <a:pt x="294805" y="22034"/>
                  </a:lnTo>
                  <a:lnTo>
                    <a:pt x="323900" y="61468"/>
                  </a:lnTo>
                  <a:lnTo>
                    <a:pt x="340347" y="61468"/>
                  </a:lnTo>
                  <a:lnTo>
                    <a:pt x="340347" y="1155"/>
                  </a:lnTo>
                  <a:close/>
                </a:path>
                <a:path w="647065" h="182245">
                  <a:moveTo>
                    <a:pt x="414997" y="61468"/>
                  </a:moveTo>
                  <a:lnTo>
                    <a:pt x="409638" y="48704"/>
                  </a:lnTo>
                  <a:lnTo>
                    <a:pt x="405752" y="39433"/>
                  </a:lnTo>
                  <a:lnTo>
                    <a:pt x="395528" y="15074"/>
                  </a:lnTo>
                  <a:lnTo>
                    <a:pt x="390956" y="4191"/>
                  </a:lnTo>
                  <a:lnTo>
                    <a:pt x="390956" y="39433"/>
                  </a:lnTo>
                  <a:lnTo>
                    <a:pt x="373240" y="39433"/>
                  </a:lnTo>
                  <a:lnTo>
                    <a:pt x="382104" y="15074"/>
                  </a:lnTo>
                  <a:lnTo>
                    <a:pt x="390956" y="39433"/>
                  </a:lnTo>
                  <a:lnTo>
                    <a:pt x="390956" y="4191"/>
                  </a:lnTo>
                  <a:lnTo>
                    <a:pt x="389686" y="1155"/>
                  </a:lnTo>
                  <a:lnTo>
                    <a:pt x="373240" y="1155"/>
                  </a:lnTo>
                  <a:lnTo>
                    <a:pt x="349199" y="61468"/>
                  </a:lnTo>
                  <a:lnTo>
                    <a:pt x="364388" y="61468"/>
                  </a:lnTo>
                  <a:lnTo>
                    <a:pt x="369443" y="48704"/>
                  </a:lnTo>
                  <a:lnTo>
                    <a:pt x="394754" y="48704"/>
                  </a:lnTo>
                  <a:lnTo>
                    <a:pt x="399808" y="61468"/>
                  </a:lnTo>
                  <a:lnTo>
                    <a:pt x="414997" y="61468"/>
                  </a:lnTo>
                  <a:close/>
                </a:path>
                <a:path w="647065" h="182245">
                  <a:moveTo>
                    <a:pt x="435241" y="180924"/>
                  </a:moveTo>
                  <a:lnTo>
                    <a:pt x="427532" y="162369"/>
                  </a:lnTo>
                  <a:lnTo>
                    <a:pt x="419811" y="143814"/>
                  </a:lnTo>
                  <a:lnTo>
                    <a:pt x="404876" y="107861"/>
                  </a:lnTo>
                  <a:lnTo>
                    <a:pt x="394754" y="83502"/>
                  </a:lnTo>
                  <a:lnTo>
                    <a:pt x="394754" y="143814"/>
                  </a:lnTo>
                  <a:lnTo>
                    <a:pt x="368185" y="143814"/>
                  </a:lnTo>
                  <a:lnTo>
                    <a:pt x="380834" y="107861"/>
                  </a:lnTo>
                  <a:lnTo>
                    <a:pt x="394754" y="143814"/>
                  </a:lnTo>
                  <a:lnTo>
                    <a:pt x="394754" y="83502"/>
                  </a:lnTo>
                  <a:lnTo>
                    <a:pt x="369443" y="83502"/>
                  </a:lnTo>
                  <a:lnTo>
                    <a:pt x="330225" y="180924"/>
                  </a:lnTo>
                  <a:lnTo>
                    <a:pt x="355536" y="180924"/>
                  </a:lnTo>
                  <a:lnTo>
                    <a:pt x="363118" y="162369"/>
                  </a:lnTo>
                  <a:lnTo>
                    <a:pt x="401078" y="162369"/>
                  </a:lnTo>
                  <a:lnTo>
                    <a:pt x="408673" y="180924"/>
                  </a:lnTo>
                  <a:lnTo>
                    <a:pt x="435241" y="180924"/>
                  </a:lnTo>
                  <a:close/>
                </a:path>
                <a:path w="647065" h="182245">
                  <a:moveTo>
                    <a:pt x="460540" y="1155"/>
                  </a:moveTo>
                  <a:lnTo>
                    <a:pt x="411200" y="1155"/>
                  </a:lnTo>
                  <a:lnTo>
                    <a:pt x="411200" y="11595"/>
                  </a:lnTo>
                  <a:lnTo>
                    <a:pt x="427647" y="11595"/>
                  </a:lnTo>
                  <a:lnTo>
                    <a:pt x="427647" y="61468"/>
                  </a:lnTo>
                  <a:lnTo>
                    <a:pt x="442836" y="61468"/>
                  </a:lnTo>
                  <a:lnTo>
                    <a:pt x="442836" y="11595"/>
                  </a:lnTo>
                  <a:lnTo>
                    <a:pt x="460540" y="11595"/>
                  </a:lnTo>
                  <a:lnTo>
                    <a:pt x="460540" y="1155"/>
                  </a:lnTo>
                  <a:close/>
                </a:path>
                <a:path w="647065" h="182245">
                  <a:moveTo>
                    <a:pt x="489648" y="1155"/>
                  </a:moveTo>
                  <a:lnTo>
                    <a:pt x="474459" y="1155"/>
                  </a:lnTo>
                  <a:lnTo>
                    <a:pt x="474459" y="61468"/>
                  </a:lnTo>
                  <a:lnTo>
                    <a:pt x="489648" y="61468"/>
                  </a:lnTo>
                  <a:lnTo>
                    <a:pt x="489648" y="1155"/>
                  </a:lnTo>
                  <a:close/>
                </a:path>
                <a:path w="647065" h="182245">
                  <a:moveTo>
                    <a:pt x="540258" y="132219"/>
                  </a:moveTo>
                  <a:lnTo>
                    <a:pt x="535978" y="110896"/>
                  </a:lnTo>
                  <a:lnTo>
                    <a:pt x="529094" y="102057"/>
                  </a:lnTo>
                  <a:lnTo>
                    <a:pt x="524116" y="95681"/>
                  </a:lnTo>
                  <a:lnTo>
                    <a:pt x="516216" y="91681"/>
                  </a:lnTo>
                  <a:lnTo>
                    <a:pt x="516216" y="131051"/>
                  </a:lnTo>
                  <a:lnTo>
                    <a:pt x="513588" y="143598"/>
                  </a:lnTo>
                  <a:lnTo>
                    <a:pt x="507517" y="153085"/>
                  </a:lnTo>
                  <a:lnTo>
                    <a:pt x="497890" y="159105"/>
                  </a:lnTo>
                  <a:lnTo>
                    <a:pt x="484581" y="161213"/>
                  </a:lnTo>
                  <a:lnTo>
                    <a:pt x="471932" y="161213"/>
                  </a:lnTo>
                  <a:lnTo>
                    <a:pt x="471932" y="102057"/>
                  </a:lnTo>
                  <a:lnTo>
                    <a:pt x="484581" y="102057"/>
                  </a:lnTo>
                  <a:lnTo>
                    <a:pt x="497535" y="103987"/>
                  </a:lnTo>
                  <a:lnTo>
                    <a:pt x="507517" y="109601"/>
                  </a:lnTo>
                  <a:lnTo>
                    <a:pt x="513943" y="118694"/>
                  </a:lnTo>
                  <a:lnTo>
                    <a:pt x="516216" y="131051"/>
                  </a:lnTo>
                  <a:lnTo>
                    <a:pt x="516216" y="91681"/>
                  </a:lnTo>
                  <a:lnTo>
                    <a:pt x="506095" y="86550"/>
                  </a:lnTo>
                  <a:lnTo>
                    <a:pt x="483323" y="83502"/>
                  </a:lnTo>
                  <a:lnTo>
                    <a:pt x="446633" y="83502"/>
                  </a:lnTo>
                  <a:lnTo>
                    <a:pt x="446633" y="179768"/>
                  </a:lnTo>
                  <a:lnTo>
                    <a:pt x="483323" y="179768"/>
                  </a:lnTo>
                  <a:lnTo>
                    <a:pt x="506628" y="176580"/>
                  </a:lnTo>
                  <a:lnTo>
                    <a:pt x="524598" y="167297"/>
                  </a:lnTo>
                  <a:lnTo>
                    <a:pt x="529310" y="161213"/>
                  </a:lnTo>
                  <a:lnTo>
                    <a:pt x="536155" y="152361"/>
                  </a:lnTo>
                  <a:lnTo>
                    <a:pt x="540258" y="132219"/>
                  </a:lnTo>
                  <a:close/>
                </a:path>
                <a:path w="647065" h="182245">
                  <a:moveTo>
                    <a:pt x="570623" y="31305"/>
                  </a:moveTo>
                  <a:lnTo>
                    <a:pt x="567956" y="18097"/>
                  </a:lnTo>
                  <a:lnTo>
                    <a:pt x="563130" y="11595"/>
                  </a:lnTo>
                  <a:lnTo>
                    <a:pt x="560654" y="8267"/>
                  </a:lnTo>
                  <a:lnTo>
                    <a:pt x="555434" y="5321"/>
                  </a:lnTo>
                  <a:lnTo>
                    <a:pt x="555434" y="31305"/>
                  </a:lnTo>
                  <a:lnTo>
                    <a:pt x="554075" y="39103"/>
                  </a:lnTo>
                  <a:lnTo>
                    <a:pt x="550214" y="44945"/>
                  </a:lnTo>
                  <a:lnTo>
                    <a:pt x="544233" y="48602"/>
                  </a:lnTo>
                  <a:lnTo>
                    <a:pt x="536460" y="49872"/>
                  </a:lnTo>
                  <a:lnTo>
                    <a:pt x="528485" y="48602"/>
                  </a:lnTo>
                  <a:lnTo>
                    <a:pt x="522071" y="44945"/>
                  </a:lnTo>
                  <a:lnTo>
                    <a:pt x="517779" y="39103"/>
                  </a:lnTo>
                  <a:lnTo>
                    <a:pt x="516216" y="31305"/>
                  </a:lnTo>
                  <a:lnTo>
                    <a:pt x="517779" y="22847"/>
                  </a:lnTo>
                  <a:lnTo>
                    <a:pt x="522071" y="16675"/>
                  </a:lnTo>
                  <a:lnTo>
                    <a:pt x="528485" y="12877"/>
                  </a:lnTo>
                  <a:lnTo>
                    <a:pt x="536460" y="11595"/>
                  </a:lnTo>
                  <a:lnTo>
                    <a:pt x="544233" y="12877"/>
                  </a:lnTo>
                  <a:lnTo>
                    <a:pt x="550214" y="16675"/>
                  </a:lnTo>
                  <a:lnTo>
                    <a:pt x="554075" y="22847"/>
                  </a:lnTo>
                  <a:lnTo>
                    <a:pt x="555434" y="31305"/>
                  </a:lnTo>
                  <a:lnTo>
                    <a:pt x="555434" y="5321"/>
                  </a:lnTo>
                  <a:lnTo>
                    <a:pt x="549808" y="2120"/>
                  </a:lnTo>
                  <a:lnTo>
                    <a:pt x="536460" y="0"/>
                  </a:lnTo>
                  <a:lnTo>
                    <a:pt x="522922" y="2120"/>
                  </a:lnTo>
                  <a:lnTo>
                    <a:pt x="511632" y="8267"/>
                  </a:lnTo>
                  <a:lnTo>
                    <a:pt x="503897" y="18097"/>
                  </a:lnTo>
                  <a:lnTo>
                    <a:pt x="501027" y="31305"/>
                  </a:lnTo>
                  <a:lnTo>
                    <a:pt x="503720" y="44526"/>
                  </a:lnTo>
                  <a:lnTo>
                    <a:pt x="511149" y="54356"/>
                  </a:lnTo>
                  <a:lnTo>
                    <a:pt x="522376" y="60502"/>
                  </a:lnTo>
                  <a:lnTo>
                    <a:pt x="536460" y="62623"/>
                  </a:lnTo>
                  <a:lnTo>
                    <a:pt x="549808" y="60502"/>
                  </a:lnTo>
                  <a:lnTo>
                    <a:pt x="560654" y="54356"/>
                  </a:lnTo>
                  <a:lnTo>
                    <a:pt x="563981" y="49872"/>
                  </a:lnTo>
                  <a:lnTo>
                    <a:pt x="567956" y="44526"/>
                  </a:lnTo>
                  <a:lnTo>
                    <a:pt x="570623" y="31305"/>
                  </a:lnTo>
                  <a:close/>
                </a:path>
                <a:path w="647065" h="182245">
                  <a:moveTo>
                    <a:pt x="641477" y="1155"/>
                  </a:moveTo>
                  <a:lnTo>
                    <a:pt x="627557" y="1155"/>
                  </a:lnTo>
                  <a:lnTo>
                    <a:pt x="627557" y="40589"/>
                  </a:lnTo>
                  <a:lnTo>
                    <a:pt x="598449" y="1155"/>
                  </a:lnTo>
                  <a:lnTo>
                    <a:pt x="583272" y="1155"/>
                  </a:lnTo>
                  <a:lnTo>
                    <a:pt x="583272" y="61468"/>
                  </a:lnTo>
                  <a:lnTo>
                    <a:pt x="597192" y="61468"/>
                  </a:lnTo>
                  <a:lnTo>
                    <a:pt x="597192" y="22034"/>
                  </a:lnTo>
                  <a:lnTo>
                    <a:pt x="626287" y="61468"/>
                  </a:lnTo>
                  <a:lnTo>
                    <a:pt x="641477" y="61468"/>
                  </a:lnTo>
                  <a:lnTo>
                    <a:pt x="641477" y="1155"/>
                  </a:lnTo>
                  <a:close/>
                </a:path>
                <a:path w="647065" h="182245">
                  <a:moveTo>
                    <a:pt x="646531" y="180924"/>
                  </a:moveTo>
                  <a:lnTo>
                    <a:pt x="639064" y="162369"/>
                  </a:lnTo>
                  <a:lnTo>
                    <a:pt x="631596" y="143814"/>
                  </a:lnTo>
                  <a:lnTo>
                    <a:pt x="617118" y="107861"/>
                  </a:lnTo>
                  <a:lnTo>
                    <a:pt x="607314" y="83502"/>
                  </a:lnTo>
                  <a:lnTo>
                    <a:pt x="607314" y="143814"/>
                  </a:lnTo>
                  <a:lnTo>
                    <a:pt x="580745" y="143814"/>
                  </a:lnTo>
                  <a:lnTo>
                    <a:pt x="593394" y="107861"/>
                  </a:lnTo>
                  <a:lnTo>
                    <a:pt x="607314" y="143814"/>
                  </a:lnTo>
                  <a:lnTo>
                    <a:pt x="607314" y="83502"/>
                  </a:lnTo>
                  <a:lnTo>
                    <a:pt x="580745" y="83502"/>
                  </a:lnTo>
                  <a:lnTo>
                    <a:pt x="542785" y="180924"/>
                  </a:lnTo>
                  <a:lnTo>
                    <a:pt x="566826" y="180924"/>
                  </a:lnTo>
                  <a:lnTo>
                    <a:pt x="574421" y="162369"/>
                  </a:lnTo>
                  <a:lnTo>
                    <a:pt x="612368" y="162369"/>
                  </a:lnTo>
                  <a:lnTo>
                    <a:pt x="619963" y="180924"/>
                  </a:lnTo>
                  <a:lnTo>
                    <a:pt x="646531" y="180924"/>
                  </a:lnTo>
                  <a:close/>
                </a:path>
              </a:pathLst>
            </a:custGeom>
            <a:solidFill>
              <a:srgbClr val="FFFFFF"/>
            </a:solidFill>
          </p:spPr>
          <p:txBody>
            <a:bodyPr wrap="square" lIns="0" tIns="0" rIns="0" bIns="0" rtlCol="0"/>
            <a:lstStyle/>
            <a:p>
              <a:endParaRPr lang="en-CA" noProof="0"/>
            </a:p>
          </p:txBody>
        </p:sp>
        <p:pic>
          <p:nvPicPr>
            <p:cNvPr id="29" name="object 8">
              <a:extLst>
                <a:ext uri="{FF2B5EF4-FFF2-40B4-BE49-F238E27FC236}">
                  <a16:creationId xmlns:a16="http://schemas.microsoft.com/office/drawing/2014/main" id="{0B6A09A6-F47C-2037-1B15-A62AE55D7416}"/>
                </a:ext>
              </a:extLst>
            </p:cNvPr>
            <p:cNvPicPr/>
            <p:nvPr/>
          </p:nvPicPr>
          <p:blipFill>
            <a:blip r:embed="rId24">
              <a:extLst>
                <a:ext uri="{28A0092B-C50C-407E-A947-70E740481C1C}">
                  <a14:useLocalDpi xmlns:a14="http://schemas.microsoft.com/office/drawing/2010/main"/>
                </a:ext>
              </a:extLst>
            </a:blip>
            <a:stretch>
              <a:fillRect/>
            </a:stretch>
          </p:blipFill>
          <p:spPr>
            <a:xfrm>
              <a:off x="9264762" y="6428077"/>
              <a:ext cx="1090624" cy="205283"/>
            </a:xfrm>
            <a:prstGeom prst="rect">
              <a:avLst/>
            </a:prstGeom>
          </p:spPr>
        </p:pic>
        <p:pic>
          <p:nvPicPr>
            <p:cNvPr id="30" name="object 9">
              <a:extLst>
                <a:ext uri="{FF2B5EF4-FFF2-40B4-BE49-F238E27FC236}">
                  <a16:creationId xmlns:a16="http://schemas.microsoft.com/office/drawing/2014/main" id="{00434513-BA3A-EC16-4AB9-E979BF62D764}"/>
                </a:ext>
              </a:extLst>
            </p:cNvPr>
            <p:cNvPicPr/>
            <p:nvPr/>
          </p:nvPicPr>
          <p:blipFill>
            <a:blip r:embed="rId25">
              <a:extLst>
                <a:ext uri="{28A0092B-C50C-407E-A947-70E740481C1C}">
                  <a14:useLocalDpi xmlns:a14="http://schemas.microsoft.com/office/drawing/2010/main"/>
                </a:ext>
              </a:extLst>
            </a:blip>
            <a:stretch>
              <a:fillRect/>
            </a:stretch>
          </p:blipFill>
          <p:spPr>
            <a:xfrm>
              <a:off x="10583127" y="6428077"/>
              <a:ext cx="1242452" cy="205283"/>
            </a:xfrm>
            <a:prstGeom prst="rect">
              <a:avLst/>
            </a:prstGeom>
          </p:spPr>
        </p:pic>
      </p:grpSp>
      <p:sp>
        <p:nvSpPr>
          <p:cNvPr id="32" name="object 23">
            <a:extLst>
              <a:ext uri="{FF2B5EF4-FFF2-40B4-BE49-F238E27FC236}">
                <a16:creationId xmlns:a16="http://schemas.microsoft.com/office/drawing/2014/main" id="{7851A700-F420-F6B1-2F64-82B9639C5174}"/>
              </a:ext>
            </a:extLst>
          </p:cNvPr>
          <p:cNvSpPr txBox="1"/>
          <p:nvPr>
            <p:custDataLst>
              <p:tags r:id="rId17"/>
            </p:custDataLst>
          </p:nvPr>
        </p:nvSpPr>
        <p:spPr>
          <a:xfrm>
            <a:off x="6881145" y="4348259"/>
            <a:ext cx="276999" cy="2323465"/>
          </a:xfrm>
          <a:prstGeom prst="rect">
            <a:avLst/>
          </a:prstGeom>
        </p:spPr>
        <p:txBody>
          <a:bodyPr vert="vert270" wrap="square" lIns="0" tIns="1905" rIns="0" bIns="0" rtlCol="0">
            <a:spAutoFit/>
          </a:bodyPr>
          <a:lstStyle/>
          <a:p>
            <a:pPr marL="12700">
              <a:lnSpc>
                <a:spcPct val="100000"/>
              </a:lnSpc>
              <a:spcBef>
                <a:spcPts val="15"/>
              </a:spcBef>
            </a:pPr>
            <a:r>
              <a:rPr lang="fr-CA" sz="900" spc="-10" noProof="0">
                <a:solidFill>
                  <a:srgbClr val="FFFFFF"/>
                </a:solidFill>
                <a:latin typeface="Arial"/>
                <a:cs typeface="Arial"/>
              </a:rPr>
              <a:t>Victoria-by-the-</a:t>
            </a:r>
            <a:r>
              <a:rPr lang="fr-CA" sz="900" spc="-25" noProof="0" err="1">
                <a:solidFill>
                  <a:srgbClr val="FFFFFF"/>
                </a:solidFill>
                <a:latin typeface="Arial"/>
                <a:cs typeface="Arial"/>
              </a:rPr>
              <a:t>Sea</a:t>
            </a:r>
            <a:endParaRPr lang="fr-CA" sz="900" noProof="0">
              <a:latin typeface="Arial"/>
              <a:cs typeface="Arial"/>
            </a:endParaRPr>
          </a:p>
          <a:p>
            <a:pPr marL="12700">
              <a:lnSpc>
                <a:spcPct val="100000"/>
              </a:lnSpc>
            </a:pPr>
            <a:r>
              <a:rPr lang="fr-CA" sz="900" spc="-10" noProof="0">
                <a:solidFill>
                  <a:srgbClr val="FFFFFF"/>
                </a:solidFill>
                <a:latin typeface="Arial"/>
                <a:cs typeface="Arial"/>
              </a:rPr>
              <a:t>Île-du-Prince-Édouard</a:t>
            </a:r>
            <a:endParaRPr lang="fr-CA" sz="900" noProof="0">
              <a:latin typeface="Arial"/>
              <a:cs typeface="Arial"/>
            </a:endParaRPr>
          </a:p>
        </p:txBody>
      </p:sp>
    </p:spTree>
    <p:extLst>
      <p:ext uri="{BB962C8B-B14F-4D97-AF65-F5344CB8AC3E}">
        <p14:creationId xmlns:p14="http://schemas.microsoft.com/office/powerpoint/2010/main" val="1845022928"/>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1C51C2-6A1D-E9E8-4363-C0BAEFF3B6BC}"/>
            </a:ext>
          </a:extLst>
        </p:cNvPr>
        <p:cNvGrpSpPr/>
        <p:nvPr/>
      </p:nvGrpSpPr>
      <p:grpSpPr>
        <a:xfrm>
          <a:off x="0" y="0"/>
          <a:ext cx="0" cy="0"/>
          <a:chOff x="0" y="0"/>
          <a:chExt cx="0" cy="0"/>
        </a:xfrm>
      </p:grpSpPr>
      <p:sp>
        <p:nvSpPr>
          <p:cNvPr id="2" name="Picture Placeholder 1">
            <a:extLst>
              <a:ext uri="{FF2B5EF4-FFF2-40B4-BE49-F238E27FC236}">
                <a16:creationId xmlns:a16="http://schemas.microsoft.com/office/drawing/2014/main" id="{2D91CFAF-442A-F163-556B-A2494647D6D6}"/>
              </a:ext>
            </a:extLst>
          </p:cNvPr>
          <p:cNvSpPr>
            <a:spLocks noGrp="1"/>
          </p:cNvSpPr>
          <p:nvPr>
            <p:ph type="pic" idx="2"/>
            <p:custDataLst>
              <p:tags r:id="rId1"/>
            </p:custDataLst>
          </p:nvPr>
        </p:nvSpPr>
        <p:spPr/>
        <p:txBody>
          <a:bodyPr/>
          <a:lstStyle/>
          <a:p>
            <a:endParaRPr lang="en-CA" noProof="0"/>
          </a:p>
        </p:txBody>
      </p:sp>
      <p:sp>
        <p:nvSpPr>
          <p:cNvPr id="3" name="Text Placeholder 2">
            <a:extLst>
              <a:ext uri="{FF2B5EF4-FFF2-40B4-BE49-F238E27FC236}">
                <a16:creationId xmlns:a16="http://schemas.microsoft.com/office/drawing/2014/main" id="{A6B2D570-E46A-DB4C-A774-5B81EE668A75}"/>
              </a:ext>
            </a:extLst>
          </p:cNvPr>
          <p:cNvSpPr>
            <a:spLocks noGrp="1"/>
          </p:cNvSpPr>
          <p:nvPr>
            <p:ph type="body" idx="1"/>
            <p:custDataLst>
              <p:tags r:id="rId2"/>
            </p:custDataLst>
          </p:nvPr>
        </p:nvSpPr>
        <p:spPr/>
        <p:txBody>
          <a:bodyPr/>
          <a:lstStyle/>
          <a:p>
            <a:endParaRPr lang="fr-CA" noProof="0"/>
          </a:p>
        </p:txBody>
      </p:sp>
      <p:sp>
        <p:nvSpPr>
          <p:cNvPr id="5" name="Text Placeholder 4">
            <a:extLst>
              <a:ext uri="{FF2B5EF4-FFF2-40B4-BE49-F238E27FC236}">
                <a16:creationId xmlns:a16="http://schemas.microsoft.com/office/drawing/2014/main" id="{37B02830-0CA0-7A4F-56A9-D59C9C65B955}"/>
              </a:ext>
            </a:extLst>
          </p:cNvPr>
          <p:cNvSpPr>
            <a:spLocks noGrp="1"/>
          </p:cNvSpPr>
          <p:nvPr>
            <p:ph type="body" idx="4"/>
            <p:custDataLst>
              <p:tags r:id="rId3"/>
            </p:custDataLst>
          </p:nvPr>
        </p:nvSpPr>
        <p:spPr/>
        <p:txBody>
          <a:bodyPr>
            <a:normAutofit fontScale="25000" lnSpcReduction="20000"/>
          </a:bodyPr>
          <a:lstStyle/>
          <a:p>
            <a:endParaRPr lang="fr-CA" noProof="0"/>
          </a:p>
        </p:txBody>
      </p:sp>
      <p:sp>
        <p:nvSpPr>
          <p:cNvPr id="6" name="Text Placeholder 5">
            <a:extLst>
              <a:ext uri="{FF2B5EF4-FFF2-40B4-BE49-F238E27FC236}">
                <a16:creationId xmlns:a16="http://schemas.microsoft.com/office/drawing/2014/main" id="{D50682E2-2636-7689-AE57-976185239B3B}"/>
              </a:ext>
            </a:extLst>
          </p:cNvPr>
          <p:cNvSpPr>
            <a:spLocks noGrp="1"/>
          </p:cNvSpPr>
          <p:nvPr>
            <p:ph type="body" idx="5"/>
            <p:custDataLst>
              <p:tags r:id="rId4"/>
            </p:custDataLst>
          </p:nvPr>
        </p:nvSpPr>
        <p:spPr/>
        <p:txBody>
          <a:bodyPr/>
          <a:lstStyle/>
          <a:p>
            <a:endParaRPr lang="fr-CA" noProof="0"/>
          </a:p>
        </p:txBody>
      </p:sp>
      <p:sp>
        <p:nvSpPr>
          <p:cNvPr id="9" name="Text Placeholder 8">
            <a:extLst>
              <a:ext uri="{FF2B5EF4-FFF2-40B4-BE49-F238E27FC236}">
                <a16:creationId xmlns:a16="http://schemas.microsoft.com/office/drawing/2014/main" id="{2A17CACE-7AEA-F291-F88D-5D60EEF5B3B6}"/>
              </a:ext>
            </a:extLst>
          </p:cNvPr>
          <p:cNvSpPr>
            <a:spLocks noGrp="1"/>
          </p:cNvSpPr>
          <p:nvPr>
            <p:ph type="body" idx="8"/>
            <p:custDataLst>
              <p:tags r:id="rId5"/>
            </p:custDataLst>
          </p:nvPr>
        </p:nvSpPr>
        <p:spPr/>
        <p:txBody>
          <a:bodyPr/>
          <a:lstStyle/>
          <a:p>
            <a:r>
              <a:rPr lang="fr-CA" noProof="0">
                <a:latin typeface="Canada Bold" pitchFamily="2" charset="0"/>
              </a:rPr>
              <a:t>Familles soleil et plaisir</a:t>
            </a:r>
          </a:p>
        </p:txBody>
      </p:sp>
      <p:sp>
        <p:nvSpPr>
          <p:cNvPr id="37" name="TextBox 36">
            <a:extLst>
              <a:ext uri="{FF2B5EF4-FFF2-40B4-BE49-F238E27FC236}">
                <a16:creationId xmlns:a16="http://schemas.microsoft.com/office/drawing/2014/main" id="{D376FDEA-97FE-C561-2E06-6ADFB7A3F546}"/>
              </a:ext>
            </a:extLst>
          </p:cNvPr>
          <p:cNvSpPr txBox="1"/>
          <p:nvPr>
            <p:custDataLst>
              <p:tags r:id="rId6"/>
            </p:custDataLst>
          </p:nvPr>
        </p:nvSpPr>
        <p:spPr>
          <a:xfrm>
            <a:off x="298650" y="1386235"/>
            <a:ext cx="2258570" cy="830997"/>
          </a:xfrm>
          <a:prstGeom prst="rect">
            <a:avLst/>
          </a:prstGeom>
          <a:noFill/>
        </p:spPr>
        <p:txBody>
          <a:bodyPr wrap="square" rtlCol="0">
            <a:spAutoFit/>
          </a:bodyPr>
          <a:lstStyle/>
          <a:p>
            <a:r>
              <a:rPr lang="fr-CA" sz="2400" noProof="0">
                <a:solidFill>
                  <a:schemeClr val="accent1"/>
                </a:solidFill>
                <a:latin typeface="Canada Bold" pitchFamily="2" charset="0"/>
              </a:rPr>
              <a:t>Principales</a:t>
            </a:r>
          </a:p>
          <a:p>
            <a:r>
              <a:rPr lang="fr-CA" sz="2400" noProof="0">
                <a:solidFill>
                  <a:schemeClr val="accent1"/>
                </a:solidFill>
                <a:latin typeface="Canada Bold" pitchFamily="2" charset="0"/>
              </a:rPr>
              <a:t>caractéristiques</a:t>
            </a:r>
          </a:p>
        </p:txBody>
      </p:sp>
      <p:sp>
        <p:nvSpPr>
          <p:cNvPr id="38" name="TextBox 37">
            <a:extLst>
              <a:ext uri="{FF2B5EF4-FFF2-40B4-BE49-F238E27FC236}">
                <a16:creationId xmlns:a16="http://schemas.microsoft.com/office/drawing/2014/main" id="{E5877A43-FB32-0EBD-14B7-29B6BCC57246}"/>
              </a:ext>
            </a:extLst>
          </p:cNvPr>
          <p:cNvSpPr txBox="1"/>
          <p:nvPr>
            <p:custDataLst>
              <p:tags r:id="rId7"/>
            </p:custDataLst>
          </p:nvPr>
        </p:nvSpPr>
        <p:spPr>
          <a:xfrm>
            <a:off x="341328" y="2805752"/>
            <a:ext cx="1960880" cy="822960"/>
          </a:xfrm>
          <a:prstGeom prst="rect">
            <a:avLst/>
          </a:prstGeom>
          <a:noFill/>
        </p:spPr>
        <p:txBody>
          <a:bodyPr wrap="square" rtlCol="0">
            <a:spAutoFit/>
          </a:bodyPr>
          <a:lstStyle/>
          <a:p>
            <a:r>
              <a:rPr lang="fr-CA" sz="2400" noProof="0">
                <a:solidFill>
                  <a:schemeClr val="accent1"/>
                </a:solidFill>
                <a:latin typeface="Canada Bold" pitchFamily="2" charset="0"/>
              </a:rPr>
              <a:t>Motivations de voyage</a:t>
            </a:r>
          </a:p>
        </p:txBody>
      </p:sp>
      <p:sp>
        <p:nvSpPr>
          <p:cNvPr id="39" name="TextBox 38">
            <a:extLst>
              <a:ext uri="{FF2B5EF4-FFF2-40B4-BE49-F238E27FC236}">
                <a16:creationId xmlns:a16="http://schemas.microsoft.com/office/drawing/2014/main" id="{D1476D60-58D5-7260-0FCF-F4377F7D0156}"/>
              </a:ext>
            </a:extLst>
          </p:cNvPr>
          <p:cNvSpPr txBox="1"/>
          <p:nvPr>
            <p:custDataLst>
              <p:tags r:id="rId8"/>
            </p:custDataLst>
          </p:nvPr>
        </p:nvSpPr>
        <p:spPr>
          <a:xfrm>
            <a:off x="332892" y="4225270"/>
            <a:ext cx="1960880" cy="822960"/>
          </a:xfrm>
          <a:prstGeom prst="rect">
            <a:avLst/>
          </a:prstGeom>
          <a:noFill/>
        </p:spPr>
        <p:txBody>
          <a:bodyPr wrap="square" rtlCol="0">
            <a:spAutoFit/>
          </a:bodyPr>
          <a:lstStyle/>
          <a:p>
            <a:r>
              <a:rPr lang="fr-CA" sz="2400" noProof="0">
                <a:solidFill>
                  <a:schemeClr val="accent1"/>
                </a:solidFill>
                <a:latin typeface="Canada Bold" pitchFamily="2" charset="0"/>
              </a:rPr>
              <a:t>Activités préférées</a:t>
            </a:r>
          </a:p>
        </p:txBody>
      </p:sp>
      <p:sp>
        <p:nvSpPr>
          <p:cNvPr id="41" name="TextBox 40">
            <a:extLst>
              <a:ext uri="{FF2B5EF4-FFF2-40B4-BE49-F238E27FC236}">
                <a16:creationId xmlns:a16="http://schemas.microsoft.com/office/drawing/2014/main" id="{D954F418-E917-88B0-4405-3C9FBC238DE2}"/>
              </a:ext>
            </a:extLst>
          </p:cNvPr>
          <p:cNvSpPr txBox="1"/>
          <p:nvPr>
            <p:custDataLst>
              <p:tags r:id="rId9"/>
            </p:custDataLst>
          </p:nvPr>
        </p:nvSpPr>
        <p:spPr>
          <a:xfrm>
            <a:off x="2430015" y="2750947"/>
            <a:ext cx="4289240" cy="1200329"/>
          </a:xfrm>
          <a:prstGeom prst="rect">
            <a:avLst/>
          </a:prstGeom>
          <a:noFill/>
        </p:spPr>
        <p:txBody>
          <a:bodyPr wrap="square" rtlCol="0">
            <a:spAutoFit/>
          </a:bodyPr>
          <a:lstStyle/>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Détente et divertissement</a:t>
            </a:r>
          </a:p>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Temps de qualité en famille</a:t>
            </a:r>
          </a:p>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Échapper aux obligations du quotidien</a:t>
            </a:r>
          </a:p>
        </p:txBody>
      </p:sp>
      <p:sp>
        <p:nvSpPr>
          <p:cNvPr id="43" name="TextBox 42">
            <a:extLst>
              <a:ext uri="{FF2B5EF4-FFF2-40B4-BE49-F238E27FC236}">
                <a16:creationId xmlns:a16="http://schemas.microsoft.com/office/drawing/2014/main" id="{10C01E1F-0999-EA0C-BB70-B0E4E181CBA6}"/>
              </a:ext>
            </a:extLst>
          </p:cNvPr>
          <p:cNvSpPr txBox="1"/>
          <p:nvPr>
            <p:custDataLst>
              <p:tags r:id="rId10"/>
            </p:custDataLst>
          </p:nvPr>
        </p:nvSpPr>
        <p:spPr>
          <a:xfrm>
            <a:off x="2449948" y="1254080"/>
            <a:ext cx="4084286" cy="1477328"/>
          </a:xfrm>
          <a:prstGeom prst="rect">
            <a:avLst/>
          </a:prstGeom>
          <a:noFill/>
        </p:spPr>
        <p:txBody>
          <a:bodyPr wrap="square" rtlCol="0">
            <a:spAutoFit/>
          </a:bodyPr>
          <a:lstStyle/>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Activité physique de faible intensité</a:t>
            </a:r>
          </a:p>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Voyages principalement au pays</a:t>
            </a:r>
          </a:p>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En quête d’accessibilité et d’un bon rapport qualité-prix</a:t>
            </a:r>
          </a:p>
          <a:p>
            <a:endParaRPr lang="fr-CA" sz="1800" noProof="0">
              <a:latin typeface="Arial" panose="020B0604020202020204" pitchFamily="34" charset="0"/>
              <a:cs typeface="Arial" panose="020B0604020202020204" pitchFamily="34" charset="0"/>
            </a:endParaRPr>
          </a:p>
        </p:txBody>
      </p:sp>
      <p:sp>
        <p:nvSpPr>
          <p:cNvPr id="44" name="TextBox 43">
            <a:extLst>
              <a:ext uri="{FF2B5EF4-FFF2-40B4-BE49-F238E27FC236}">
                <a16:creationId xmlns:a16="http://schemas.microsoft.com/office/drawing/2014/main" id="{9705C52D-7438-7917-1D8A-D1255771F1DF}"/>
              </a:ext>
            </a:extLst>
          </p:cNvPr>
          <p:cNvSpPr txBox="1"/>
          <p:nvPr>
            <p:custDataLst>
              <p:tags r:id="rId11"/>
            </p:custDataLst>
          </p:nvPr>
        </p:nvSpPr>
        <p:spPr>
          <a:xfrm>
            <a:off x="2464577" y="4132936"/>
            <a:ext cx="4254678" cy="1200329"/>
          </a:xfrm>
          <a:prstGeom prst="rect">
            <a:avLst/>
          </a:prstGeom>
          <a:noFill/>
        </p:spPr>
        <p:txBody>
          <a:bodyPr wrap="square" rtlCol="0">
            <a:spAutoFit/>
          </a:bodyPr>
          <a:lstStyle/>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Attractions familiales</a:t>
            </a:r>
          </a:p>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Magasinage</a:t>
            </a:r>
          </a:p>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Sports nautiques</a:t>
            </a:r>
          </a:p>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Activités en nature</a:t>
            </a:r>
          </a:p>
        </p:txBody>
      </p:sp>
      <p:sp>
        <p:nvSpPr>
          <p:cNvPr id="25" name="TextBox 24">
            <a:extLst>
              <a:ext uri="{FF2B5EF4-FFF2-40B4-BE49-F238E27FC236}">
                <a16:creationId xmlns:a16="http://schemas.microsoft.com/office/drawing/2014/main" id="{20AB6A11-138F-6ED4-073F-843DEF6BDAFA}"/>
              </a:ext>
            </a:extLst>
          </p:cNvPr>
          <p:cNvSpPr txBox="1"/>
          <p:nvPr>
            <p:custDataLst>
              <p:tags r:id="rId12"/>
            </p:custDataLst>
          </p:nvPr>
        </p:nvSpPr>
        <p:spPr>
          <a:xfrm>
            <a:off x="341328" y="5800781"/>
            <a:ext cx="1960880" cy="461665"/>
          </a:xfrm>
          <a:prstGeom prst="rect">
            <a:avLst/>
          </a:prstGeom>
          <a:noFill/>
        </p:spPr>
        <p:txBody>
          <a:bodyPr wrap="square" rtlCol="0">
            <a:spAutoFit/>
          </a:bodyPr>
          <a:lstStyle/>
          <a:p>
            <a:r>
              <a:rPr lang="fr-CA" sz="2400" noProof="0">
                <a:solidFill>
                  <a:schemeClr val="accent1"/>
                </a:solidFill>
                <a:latin typeface="Canada Bold" pitchFamily="2" charset="0"/>
              </a:rPr>
              <a:t>DESTINATIONS</a:t>
            </a:r>
          </a:p>
        </p:txBody>
      </p:sp>
      <p:sp>
        <p:nvSpPr>
          <p:cNvPr id="26" name="TextBox 25">
            <a:extLst>
              <a:ext uri="{FF2B5EF4-FFF2-40B4-BE49-F238E27FC236}">
                <a16:creationId xmlns:a16="http://schemas.microsoft.com/office/drawing/2014/main" id="{C9DD1AF6-481E-D2F0-1AA7-9F287CEBF7DD}"/>
              </a:ext>
            </a:extLst>
          </p:cNvPr>
          <p:cNvSpPr txBox="1"/>
          <p:nvPr>
            <p:custDataLst>
              <p:tags r:id="rId13"/>
            </p:custDataLst>
          </p:nvPr>
        </p:nvSpPr>
        <p:spPr>
          <a:xfrm>
            <a:off x="2430015" y="5825603"/>
            <a:ext cx="4084286" cy="646331"/>
          </a:xfrm>
          <a:prstGeom prst="rect">
            <a:avLst/>
          </a:prstGeom>
          <a:noFill/>
        </p:spPr>
        <p:txBody>
          <a:bodyPr wrap="square" rtlCol="0">
            <a:spAutoFit/>
          </a:bodyPr>
          <a:lstStyle/>
          <a:p>
            <a:pPr marL="285750" indent="-285750">
              <a:buFont typeface="Wingdings" pitchFamily="2" charset="2"/>
              <a:buChar char="ü"/>
            </a:pPr>
            <a:r>
              <a:rPr lang="fr-CA" sz="1800" noProof="0">
                <a:latin typeface="Arial" panose="020B0604020202020204" pitchFamily="34" charset="0"/>
                <a:cs typeface="Arial" panose="020B0604020202020204" pitchFamily="34" charset="0"/>
              </a:rPr>
              <a:t>Abordables, adaptées aux enfants, sûres</a:t>
            </a:r>
          </a:p>
        </p:txBody>
      </p:sp>
      <p:sp>
        <p:nvSpPr>
          <p:cNvPr id="4" name="object 23">
            <a:extLst>
              <a:ext uri="{FF2B5EF4-FFF2-40B4-BE49-F238E27FC236}">
                <a16:creationId xmlns:a16="http://schemas.microsoft.com/office/drawing/2014/main" id="{D7496BBD-4071-1537-20D7-5F1693125DA0}"/>
              </a:ext>
            </a:extLst>
          </p:cNvPr>
          <p:cNvSpPr txBox="1"/>
          <p:nvPr>
            <p:custDataLst>
              <p:tags r:id="rId14"/>
            </p:custDataLst>
          </p:nvPr>
        </p:nvSpPr>
        <p:spPr>
          <a:xfrm>
            <a:off x="6881145" y="5073810"/>
            <a:ext cx="276999" cy="1598295"/>
          </a:xfrm>
          <a:prstGeom prst="rect">
            <a:avLst/>
          </a:prstGeom>
        </p:spPr>
        <p:txBody>
          <a:bodyPr vert="vert270" wrap="square" lIns="0" tIns="1905" rIns="0" bIns="0" rtlCol="0">
            <a:spAutoFit/>
          </a:bodyPr>
          <a:lstStyle/>
          <a:p>
            <a:pPr marL="12700">
              <a:lnSpc>
                <a:spcPct val="100000"/>
              </a:lnSpc>
              <a:spcBef>
                <a:spcPts val="15"/>
              </a:spcBef>
            </a:pPr>
            <a:r>
              <a:rPr lang="fr-CA" sz="900" noProof="0">
                <a:solidFill>
                  <a:srgbClr val="FFFFFF"/>
                </a:solidFill>
                <a:latin typeface="Arial"/>
                <a:cs typeface="Arial"/>
              </a:rPr>
              <a:t>Baie de Fundy</a:t>
            </a:r>
            <a:endParaRPr lang="fr-CA" sz="900" noProof="0">
              <a:latin typeface="Arial"/>
              <a:cs typeface="Arial"/>
            </a:endParaRPr>
          </a:p>
          <a:p>
            <a:pPr marL="12700">
              <a:lnSpc>
                <a:spcPct val="100000"/>
              </a:lnSpc>
            </a:pPr>
            <a:r>
              <a:rPr lang="fr-CA" sz="900" noProof="0">
                <a:solidFill>
                  <a:srgbClr val="FFFFFF"/>
                </a:solidFill>
                <a:latin typeface="Arial"/>
                <a:cs typeface="Arial"/>
              </a:rPr>
              <a:t>Nova Scotia /</a:t>
            </a:r>
            <a:r>
              <a:rPr lang="fr-CA" sz="900" i="1" spc="-10" noProof="0">
                <a:solidFill>
                  <a:srgbClr val="FFFFFF"/>
                </a:solidFill>
                <a:latin typeface="Arial"/>
                <a:cs typeface="Arial"/>
              </a:rPr>
              <a:t> Nouvelle-Écosse</a:t>
            </a:r>
            <a:endParaRPr lang="fr-CA" sz="900" noProof="0">
              <a:latin typeface="Arial"/>
              <a:cs typeface="Arial"/>
            </a:endParaRPr>
          </a:p>
        </p:txBody>
      </p:sp>
      <p:sp>
        <p:nvSpPr>
          <p:cNvPr id="32" name="object 23">
            <a:extLst>
              <a:ext uri="{FF2B5EF4-FFF2-40B4-BE49-F238E27FC236}">
                <a16:creationId xmlns:a16="http://schemas.microsoft.com/office/drawing/2014/main" id="{6F57C16E-64C5-58FB-62D0-8B3529C3DF37}"/>
              </a:ext>
            </a:extLst>
          </p:cNvPr>
          <p:cNvSpPr txBox="1"/>
          <p:nvPr>
            <p:custDataLst>
              <p:tags r:id="rId15"/>
            </p:custDataLst>
          </p:nvPr>
        </p:nvSpPr>
        <p:spPr>
          <a:xfrm>
            <a:off x="6881145" y="4348259"/>
            <a:ext cx="276999" cy="2323465"/>
          </a:xfrm>
          <a:prstGeom prst="rect">
            <a:avLst/>
          </a:prstGeom>
        </p:spPr>
        <p:txBody>
          <a:bodyPr vert="vert270" wrap="square" lIns="0" tIns="1905" rIns="0" bIns="0" rtlCol="0">
            <a:spAutoFit/>
          </a:bodyPr>
          <a:lstStyle/>
          <a:p>
            <a:pPr marL="12700">
              <a:lnSpc>
                <a:spcPct val="100000"/>
              </a:lnSpc>
              <a:spcBef>
                <a:spcPts val="15"/>
              </a:spcBef>
            </a:pPr>
            <a:r>
              <a:rPr lang="fr-CA" sz="900" spc="-10" noProof="0">
                <a:solidFill>
                  <a:srgbClr val="FFFFFF"/>
                </a:solidFill>
                <a:latin typeface="Arial"/>
                <a:cs typeface="Arial"/>
              </a:rPr>
              <a:t>Victoria-by-the-</a:t>
            </a:r>
            <a:r>
              <a:rPr lang="fr-CA" sz="900" spc="-25" noProof="0">
                <a:solidFill>
                  <a:srgbClr val="FFFFFF"/>
                </a:solidFill>
                <a:latin typeface="Arial"/>
                <a:cs typeface="Arial"/>
              </a:rPr>
              <a:t>Sea</a:t>
            </a:r>
            <a:endParaRPr lang="fr-CA" sz="900" noProof="0">
              <a:latin typeface="Arial"/>
              <a:cs typeface="Arial"/>
            </a:endParaRPr>
          </a:p>
          <a:p>
            <a:pPr marL="12700">
              <a:lnSpc>
                <a:spcPct val="100000"/>
              </a:lnSpc>
            </a:pPr>
            <a:r>
              <a:rPr lang="fr-CA" sz="900" noProof="0">
                <a:solidFill>
                  <a:srgbClr val="FFFFFF"/>
                </a:solidFill>
                <a:latin typeface="Arial"/>
                <a:cs typeface="Arial"/>
              </a:rPr>
              <a:t>Prince Edward Island /</a:t>
            </a:r>
            <a:r>
              <a:rPr lang="fr-CA" sz="900" spc="-10" noProof="0">
                <a:solidFill>
                  <a:srgbClr val="FFFFFF"/>
                </a:solidFill>
                <a:latin typeface="Arial"/>
                <a:cs typeface="Arial"/>
              </a:rPr>
              <a:t> Île-du-Prince-Édouard</a:t>
            </a:r>
            <a:endParaRPr lang="fr-CA" sz="900" noProof="0">
              <a:latin typeface="Arial"/>
              <a:cs typeface="Arial"/>
            </a:endParaRPr>
          </a:p>
        </p:txBody>
      </p:sp>
      <p:pic>
        <p:nvPicPr>
          <p:cNvPr id="7" name="Picture 6">
            <a:extLst>
              <a:ext uri="{FF2B5EF4-FFF2-40B4-BE49-F238E27FC236}">
                <a16:creationId xmlns:a16="http://schemas.microsoft.com/office/drawing/2014/main" id="{2DBF6D4C-B216-50FE-F30B-922D9B733B96}"/>
              </a:ext>
            </a:extLst>
          </p:cNvPr>
          <p:cNvPicPr>
            <a:picLocks noChangeAspect="1"/>
          </p:cNvPicPr>
          <p:nvPr>
            <p:custDataLst>
              <p:tags r:id="rId16"/>
            </p:custDataLst>
          </p:nvPr>
        </p:nvPicPr>
        <p:blipFill>
          <a:blip r:embed="rId22">
            <a:extLst>
              <a:ext uri="{28A0092B-C50C-407E-A947-70E740481C1C}">
                <a14:useLocalDpi xmlns:a14="http://schemas.microsoft.com/office/drawing/2010/main"/>
              </a:ext>
            </a:extLst>
          </a:blip>
          <a:stretch>
            <a:fillRect/>
          </a:stretch>
        </p:blipFill>
        <p:spPr>
          <a:xfrm>
            <a:off x="5836849" y="55411"/>
            <a:ext cx="952500" cy="952500"/>
          </a:xfrm>
          <a:prstGeom prst="rect">
            <a:avLst/>
          </a:prstGeom>
        </p:spPr>
      </p:pic>
      <p:pic>
        <p:nvPicPr>
          <p:cNvPr id="31" name="object 3">
            <a:extLst>
              <a:ext uri="{FF2B5EF4-FFF2-40B4-BE49-F238E27FC236}">
                <a16:creationId xmlns:a16="http://schemas.microsoft.com/office/drawing/2014/main" id="{68448799-C333-06DF-2815-687548BC8694}"/>
              </a:ext>
            </a:extLst>
          </p:cNvPr>
          <p:cNvPicPr/>
          <p:nvPr>
            <p:custDataLst>
              <p:tags r:id="rId17"/>
            </p:custDataLst>
          </p:nvPr>
        </p:nvPicPr>
        <p:blipFill>
          <a:blip r:embed="rId23">
            <a:extLst>
              <a:ext uri="{28A0092B-C50C-407E-A947-70E740481C1C}">
                <a14:useLocalDpi xmlns:a14="http://schemas.microsoft.com/office/drawing/2010/main"/>
              </a:ext>
            </a:extLst>
          </a:blip>
          <a:stretch>
            <a:fillRect/>
          </a:stretch>
        </p:blipFill>
        <p:spPr>
          <a:xfrm>
            <a:off x="6881145" y="0"/>
            <a:ext cx="5403850" cy="6858000"/>
          </a:xfrm>
          <a:prstGeom prst="rect">
            <a:avLst/>
          </a:prstGeom>
        </p:spPr>
      </p:pic>
      <p:sp>
        <p:nvSpPr>
          <p:cNvPr id="33" name="object 4">
            <a:extLst>
              <a:ext uri="{FF2B5EF4-FFF2-40B4-BE49-F238E27FC236}">
                <a16:creationId xmlns:a16="http://schemas.microsoft.com/office/drawing/2014/main" id="{D0D150A0-9081-A69A-6B8F-3023AEA38B04}"/>
              </a:ext>
            </a:extLst>
          </p:cNvPr>
          <p:cNvSpPr txBox="1"/>
          <p:nvPr>
            <p:custDataLst>
              <p:tags r:id="rId18"/>
            </p:custDataLst>
          </p:nvPr>
        </p:nvSpPr>
        <p:spPr>
          <a:xfrm>
            <a:off x="7058649" y="4749579"/>
            <a:ext cx="276999" cy="1922145"/>
          </a:xfrm>
          <a:prstGeom prst="rect">
            <a:avLst/>
          </a:prstGeom>
        </p:spPr>
        <p:txBody>
          <a:bodyPr vert="vert270" wrap="square" lIns="0" tIns="1905" rIns="0" bIns="0" rtlCol="0">
            <a:spAutoFit/>
          </a:bodyPr>
          <a:lstStyle/>
          <a:p>
            <a:pPr marL="12700">
              <a:lnSpc>
                <a:spcPct val="100000"/>
              </a:lnSpc>
              <a:spcBef>
                <a:spcPts val="15"/>
              </a:spcBef>
            </a:pPr>
            <a:r>
              <a:rPr lang="fr-CA" sz="900" spc="-10" noProof="0">
                <a:solidFill>
                  <a:srgbClr val="FFFFFF"/>
                </a:solidFill>
                <a:latin typeface="Arial"/>
                <a:cs typeface="Arial"/>
              </a:rPr>
              <a:t>Pointe-du-Chêne</a:t>
            </a:r>
            <a:endParaRPr lang="fr-CA" sz="900" noProof="0">
              <a:latin typeface="Arial"/>
              <a:cs typeface="Arial"/>
            </a:endParaRPr>
          </a:p>
          <a:p>
            <a:pPr marL="12700">
              <a:lnSpc>
                <a:spcPct val="100000"/>
              </a:lnSpc>
            </a:pPr>
            <a:r>
              <a:rPr lang="fr-CA" sz="900" noProof="0">
                <a:solidFill>
                  <a:srgbClr val="FFFFFF"/>
                </a:solidFill>
                <a:latin typeface="Arial"/>
                <a:cs typeface="Arial"/>
              </a:rPr>
              <a:t>Nouveau-Brunswick</a:t>
            </a:r>
            <a:endParaRPr lang="fr-CA" sz="900" noProof="0">
              <a:latin typeface="Arial"/>
              <a:cs typeface="Arial"/>
            </a:endParaRPr>
          </a:p>
        </p:txBody>
      </p:sp>
      <p:grpSp>
        <p:nvGrpSpPr>
          <p:cNvPr id="34" name="object 15">
            <a:extLst>
              <a:ext uri="{FF2B5EF4-FFF2-40B4-BE49-F238E27FC236}">
                <a16:creationId xmlns:a16="http://schemas.microsoft.com/office/drawing/2014/main" id="{F3628A18-DF80-FC58-14A3-4064E620F40F}"/>
              </a:ext>
            </a:extLst>
          </p:cNvPr>
          <p:cNvGrpSpPr/>
          <p:nvPr>
            <p:custDataLst>
              <p:tags r:id="rId19"/>
            </p:custDataLst>
          </p:nvPr>
        </p:nvGrpSpPr>
        <p:grpSpPr>
          <a:xfrm>
            <a:off x="8133650" y="6428077"/>
            <a:ext cx="3692525" cy="205740"/>
            <a:chOff x="8133650" y="6428077"/>
            <a:chExt cx="3692525" cy="205740"/>
          </a:xfrm>
        </p:grpSpPr>
        <p:pic>
          <p:nvPicPr>
            <p:cNvPr id="35" name="object 16">
              <a:extLst>
                <a:ext uri="{FF2B5EF4-FFF2-40B4-BE49-F238E27FC236}">
                  <a16:creationId xmlns:a16="http://schemas.microsoft.com/office/drawing/2014/main" id="{8AC59C7E-ECBD-EE96-2DDA-DCE861C0C5F7}"/>
                </a:ext>
              </a:extLst>
            </p:cNvPr>
            <p:cNvPicPr/>
            <p:nvPr/>
          </p:nvPicPr>
          <p:blipFill>
            <a:blip r:embed="rId24">
              <a:extLst>
                <a:ext uri="{28A0092B-C50C-407E-A947-70E740481C1C}">
                  <a14:useLocalDpi xmlns:a14="http://schemas.microsoft.com/office/drawing/2010/main"/>
                </a:ext>
              </a:extLst>
            </a:blip>
            <a:stretch>
              <a:fillRect/>
            </a:stretch>
          </p:blipFill>
          <p:spPr>
            <a:xfrm>
              <a:off x="8133650" y="6428077"/>
              <a:ext cx="223945" cy="205283"/>
            </a:xfrm>
            <a:prstGeom prst="rect">
              <a:avLst/>
            </a:prstGeom>
          </p:spPr>
        </p:pic>
        <p:sp>
          <p:nvSpPr>
            <p:cNvPr id="36" name="object 17">
              <a:extLst>
                <a:ext uri="{FF2B5EF4-FFF2-40B4-BE49-F238E27FC236}">
                  <a16:creationId xmlns:a16="http://schemas.microsoft.com/office/drawing/2014/main" id="{B8CC9A43-D61F-4536-33C7-682C5E795A0A}"/>
                </a:ext>
              </a:extLst>
            </p:cNvPr>
            <p:cNvSpPr/>
            <p:nvPr/>
          </p:nvSpPr>
          <p:spPr>
            <a:xfrm>
              <a:off x="8386686" y="6440843"/>
              <a:ext cx="647065" cy="182245"/>
            </a:xfrm>
            <a:custGeom>
              <a:avLst/>
              <a:gdLst/>
              <a:ahLst/>
              <a:cxnLst/>
              <a:rect l="l" t="t" r="r" b="b"/>
              <a:pathLst>
                <a:path w="647065" h="182245">
                  <a:moveTo>
                    <a:pt x="65798" y="31305"/>
                  </a:moveTo>
                  <a:lnTo>
                    <a:pt x="63106" y="18288"/>
                  </a:lnTo>
                  <a:lnTo>
                    <a:pt x="58750" y="12750"/>
                  </a:lnTo>
                  <a:lnTo>
                    <a:pt x="55676" y="8839"/>
                  </a:lnTo>
                  <a:lnTo>
                    <a:pt x="50609" y="6261"/>
                  </a:lnTo>
                  <a:lnTo>
                    <a:pt x="50609" y="31305"/>
                  </a:lnTo>
                  <a:lnTo>
                    <a:pt x="49428" y="39103"/>
                  </a:lnTo>
                  <a:lnTo>
                    <a:pt x="45872" y="44945"/>
                  </a:lnTo>
                  <a:lnTo>
                    <a:pt x="39941" y="48602"/>
                  </a:lnTo>
                  <a:lnTo>
                    <a:pt x="31635" y="49872"/>
                  </a:lnTo>
                  <a:lnTo>
                    <a:pt x="22771" y="49872"/>
                  </a:lnTo>
                  <a:lnTo>
                    <a:pt x="22771" y="12750"/>
                  </a:lnTo>
                  <a:lnTo>
                    <a:pt x="31635" y="12750"/>
                  </a:lnTo>
                  <a:lnTo>
                    <a:pt x="39408" y="13855"/>
                  </a:lnTo>
                  <a:lnTo>
                    <a:pt x="45389" y="17246"/>
                  </a:lnTo>
                  <a:lnTo>
                    <a:pt x="49250" y="23025"/>
                  </a:lnTo>
                  <a:lnTo>
                    <a:pt x="50609" y="31305"/>
                  </a:lnTo>
                  <a:lnTo>
                    <a:pt x="50609" y="6261"/>
                  </a:lnTo>
                  <a:lnTo>
                    <a:pt x="44437" y="3098"/>
                  </a:lnTo>
                  <a:lnTo>
                    <a:pt x="30365" y="1155"/>
                  </a:lnTo>
                  <a:lnTo>
                    <a:pt x="7594" y="1155"/>
                  </a:lnTo>
                  <a:lnTo>
                    <a:pt x="7594" y="61468"/>
                  </a:lnTo>
                  <a:lnTo>
                    <a:pt x="30365" y="61468"/>
                  </a:lnTo>
                  <a:lnTo>
                    <a:pt x="44983" y="59524"/>
                  </a:lnTo>
                  <a:lnTo>
                    <a:pt x="56146" y="53784"/>
                  </a:lnTo>
                  <a:lnTo>
                    <a:pt x="59105" y="49872"/>
                  </a:lnTo>
                  <a:lnTo>
                    <a:pt x="63284" y="44335"/>
                  </a:lnTo>
                  <a:lnTo>
                    <a:pt x="65798" y="31305"/>
                  </a:lnTo>
                  <a:close/>
                </a:path>
                <a:path w="647065" h="182245">
                  <a:moveTo>
                    <a:pt x="93624" y="169329"/>
                  </a:moveTo>
                  <a:lnTo>
                    <a:pt x="84772" y="151930"/>
                  </a:lnTo>
                  <a:lnTo>
                    <a:pt x="80073" y="156006"/>
                  </a:lnTo>
                  <a:lnTo>
                    <a:pt x="73698" y="159321"/>
                  </a:lnTo>
                  <a:lnTo>
                    <a:pt x="65913" y="161556"/>
                  </a:lnTo>
                  <a:lnTo>
                    <a:pt x="56934" y="162369"/>
                  </a:lnTo>
                  <a:lnTo>
                    <a:pt x="45059" y="160426"/>
                  </a:lnTo>
                  <a:lnTo>
                    <a:pt x="34950" y="154686"/>
                  </a:lnTo>
                  <a:lnTo>
                    <a:pt x="27940" y="145249"/>
                  </a:lnTo>
                  <a:lnTo>
                    <a:pt x="25311" y="132219"/>
                  </a:lnTo>
                  <a:lnTo>
                    <a:pt x="27584" y="119189"/>
                  </a:lnTo>
                  <a:lnTo>
                    <a:pt x="34010" y="109740"/>
                  </a:lnTo>
                  <a:lnTo>
                    <a:pt x="43992" y="104000"/>
                  </a:lnTo>
                  <a:lnTo>
                    <a:pt x="56934" y="102057"/>
                  </a:lnTo>
                  <a:lnTo>
                    <a:pt x="66598" y="103187"/>
                  </a:lnTo>
                  <a:lnTo>
                    <a:pt x="74498" y="105829"/>
                  </a:lnTo>
                  <a:lnTo>
                    <a:pt x="80251" y="108915"/>
                  </a:lnTo>
                  <a:lnTo>
                    <a:pt x="83502" y="111340"/>
                  </a:lnTo>
                  <a:lnTo>
                    <a:pt x="91097" y="92773"/>
                  </a:lnTo>
                  <a:lnTo>
                    <a:pt x="87515" y="90170"/>
                  </a:lnTo>
                  <a:lnTo>
                    <a:pt x="80505" y="86690"/>
                  </a:lnTo>
                  <a:lnTo>
                    <a:pt x="69926" y="83642"/>
                  </a:lnTo>
                  <a:lnTo>
                    <a:pt x="55676" y="82346"/>
                  </a:lnTo>
                  <a:lnTo>
                    <a:pt x="33629" y="85725"/>
                  </a:lnTo>
                  <a:lnTo>
                    <a:pt x="15976" y="95529"/>
                  </a:lnTo>
                  <a:lnTo>
                    <a:pt x="4254" y="111213"/>
                  </a:lnTo>
                  <a:lnTo>
                    <a:pt x="0" y="132219"/>
                  </a:lnTo>
                  <a:lnTo>
                    <a:pt x="4254" y="153212"/>
                  </a:lnTo>
                  <a:lnTo>
                    <a:pt x="15976" y="168897"/>
                  </a:lnTo>
                  <a:lnTo>
                    <a:pt x="33629" y="178701"/>
                  </a:lnTo>
                  <a:lnTo>
                    <a:pt x="55676" y="182079"/>
                  </a:lnTo>
                  <a:lnTo>
                    <a:pt x="69964" y="180911"/>
                  </a:lnTo>
                  <a:lnTo>
                    <a:pt x="80822" y="177876"/>
                  </a:lnTo>
                  <a:lnTo>
                    <a:pt x="88582" y="173774"/>
                  </a:lnTo>
                  <a:lnTo>
                    <a:pt x="93624" y="169329"/>
                  </a:lnTo>
                  <a:close/>
                </a:path>
                <a:path w="647065" h="182245">
                  <a:moveTo>
                    <a:pt x="120192" y="49872"/>
                  </a:moveTo>
                  <a:lnTo>
                    <a:pt x="92367" y="49872"/>
                  </a:lnTo>
                  <a:lnTo>
                    <a:pt x="92367" y="35953"/>
                  </a:lnTo>
                  <a:lnTo>
                    <a:pt x="117665" y="35953"/>
                  </a:lnTo>
                  <a:lnTo>
                    <a:pt x="117665" y="25514"/>
                  </a:lnTo>
                  <a:lnTo>
                    <a:pt x="92367" y="25514"/>
                  </a:lnTo>
                  <a:lnTo>
                    <a:pt x="92367" y="11595"/>
                  </a:lnTo>
                  <a:lnTo>
                    <a:pt x="118935" y="11595"/>
                  </a:lnTo>
                  <a:lnTo>
                    <a:pt x="118935" y="1155"/>
                  </a:lnTo>
                  <a:lnTo>
                    <a:pt x="77177" y="1155"/>
                  </a:lnTo>
                  <a:lnTo>
                    <a:pt x="77177" y="61468"/>
                  </a:lnTo>
                  <a:lnTo>
                    <a:pt x="120192" y="61468"/>
                  </a:lnTo>
                  <a:lnTo>
                    <a:pt x="120192" y="49872"/>
                  </a:lnTo>
                  <a:close/>
                </a:path>
                <a:path w="647065" h="182245">
                  <a:moveTo>
                    <a:pt x="179666" y="42913"/>
                  </a:moveTo>
                  <a:lnTo>
                    <a:pt x="174917" y="31407"/>
                  </a:lnTo>
                  <a:lnTo>
                    <a:pt x="164477" y="25654"/>
                  </a:lnTo>
                  <a:lnTo>
                    <a:pt x="154038" y="21869"/>
                  </a:lnTo>
                  <a:lnTo>
                    <a:pt x="149301" y="16230"/>
                  </a:lnTo>
                  <a:lnTo>
                    <a:pt x="149301" y="12750"/>
                  </a:lnTo>
                  <a:lnTo>
                    <a:pt x="153098" y="10439"/>
                  </a:lnTo>
                  <a:lnTo>
                    <a:pt x="161950" y="10439"/>
                  </a:lnTo>
                  <a:lnTo>
                    <a:pt x="168275" y="12750"/>
                  </a:lnTo>
                  <a:lnTo>
                    <a:pt x="172072" y="16230"/>
                  </a:lnTo>
                  <a:lnTo>
                    <a:pt x="178396" y="6959"/>
                  </a:lnTo>
                  <a:lnTo>
                    <a:pt x="174599" y="3479"/>
                  </a:lnTo>
                  <a:lnTo>
                    <a:pt x="165747" y="0"/>
                  </a:lnTo>
                  <a:lnTo>
                    <a:pt x="156895" y="0"/>
                  </a:lnTo>
                  <a:lnTo>
                    <a:pt x="147993" y="1270"/>
                  </a:lnTo>
                  <a:lnTo>
                    <a:pt x="140754" y="4927"/>
                  </a:lnTo>
                  <a:lnTo>
                    <a:pt x="135890" y="10756"/>
                  </a:lnTo>
                  <a:lnTo>
                    <a:pt x="134112" y="18554"/>
                  </a:lnTo>
                  <a:lnTo>
                    <a:pt x="138861" y="29578"/>
                  </a:lnTo>
                  <a:lnTo>
                    <a:pt x="149301" y="35369"/>
                  </a:lnTo>
                  <a:lnTo>
                    <a:pt x="159740" y="39433"/>
                  </a:lnTo>
                  <a:lnTo>
                    <a:pt x="164477" y="45224"/>
                  </a:lnTo>
                  <a:lnTo>
                    <a:pt x="164477" y="48704"/>
                  </a:lnTo>
                  <a:lnTo>
                    <a:pt x="160680" y="51028"/>
                  </a:lnTo>
                  <a:lnTo>
                    <a:pt x="150558" y="51028"/>
                  </a:lnTo>
                  <a:lnTo>
                    <a:pt x="142976" y="48704"/>
                  </a:lnTo>
                  <a:lnTo>
                    <a:pt x="137909" y="44069"/>
                  </a:lnTo>
                  <a:lnTo>
                    <a:pt x="130314" y="53352"/>
                  </a:lnTo>
                  <a:lnTo>
                    <a:pt x="135318" y="56756"/>
                  </a:lnTo>
                  <a:lnTo>
                    <a:pt x="140919" y="59728"/>
                  </a:lnTo>
                  <a:lnTo>
                    <a:pt x="147218" y="61823"/>
                  </a:lnTo>
                  <a:lnTo>
                    <a:pt x="154355" y="62623"/>
                  </a:lnTo>
                  <a:lnTo>
                    <a:pt x="164185" y="61341"/>
                  </a:lnTo>
                  <a:lnTo>
                    <a:pt x="172237" y="57556"/>
                  </a:lnTo>
                  <a:lnTo>
                    <a:pt x="177673" y="51371"/>
                  </a:lnTo>
                  <a:lnTo>
                    <a:pt x="179666" y="42913"/>
                  </a:lnTo>
                  <a:close/>
                </a:path>
                <a:path w="647065" h="182245">
                  <a:moveTo>
                    <a:pt x="207505" y="180924"/>
                  </a:moveTo>
                  <a:lnTo>
                    <a:pt x="200025" y="162369"/>
                  </a:lnTo>
                  <a:lnTo>
                    <a:pt x="192557" y="143814"/>
                  </a:lnTo>
                  <a:lnTo>
                    <a:pt x="178079" y="107861"/>
                  </a:lnTo>
                  <a:lnTo>
                    <a:pt x="168275" y="83502"/>
                  </a:lnTo>
                  <a:lnTo>
                    <a:pt x="168275" y="143814"/>
                  </a:lnTo>
                  <a:lnTo>
                    <a:pt x="141706" y="143814"/>
                  </a:lnTo>
                  <a:lnTo>
                    <a:pt x="154355" y="107861"/>
                  </a:lnTo>
                  <a:lnTo>
                    <a:pt x="168275" y="143814"/>
                  </a:lnTo>
                  <a:lnTo>
                    <a:pt x="168275" y="83502"/>
                  </a:lnTo>
                  <a:lnTo>
                    <a:pt x="141706" y="83502"/>
                  </a:lnTo>
                  <a:lnTo>
                    <a:pt x="102489" y="180924"/>
                  </a:lnTo>
                  <a:lnTo>
                    <a:pt x="127787" y="180924"/>
                  </a:lnTo>
                  <a:lnTo>
                    <a:pt x="135382" y="162369"/>
                  </a:lnTo>
                  <a:lnTo>
                    <a:pt x="173342" y="162369"/>
                  </a:lnTo>
                  <a:lnTo>
                    <a:pt x="180924" y="180924"/>
                  </a:lnTo>
                  <a:lnTo>
                    <a:pt x="207505" y="180924"/>
                  </a:lnTo>
                  <a:close/>
                </a:path>
                <a:path w="647065" h="182245">
                  <a:moveTo>
                    <a:pt x="235331" y="1155"/>
                  </a:moveTo>
                  <a:lnTo>
                    <a:pt x="185991" y="1155"/>
                  </a:lnTo>
                  <a:lnTo>
                    <a:pt x="185991" y="11595"/>
                  </a:lnTo>
                  <a:lnTo>
                    <a:pt x="203708" y="11595"/>
                  </a:lnTo>
                  <a:lnTo>
                    <a:pt x="203708" y="61468"/>
                  </a:lnTo>
                  <a:lnTo>
                    <a:pt x="217627" y="61468"/>
                  </a:lnTo>
                  <a:lnTo>
                    <a:pt x="217627" y="11595"/>
                  </a:lnTo>
                  <a:lnTo>
                    <a:pt x="235331" y="11595"/>
                  </a:lnTo>
                  <a:lnTo>
                    <a:pt x="235331" y="1155"/>
                  </a:lnTo>
                  <a:close/>
                </a:path>
                <a:path w="647065" h="182245">
                  <a:moveTo>
                    <a:pt x="263169" y="1155"/>
                  </a:moveTo>
                  <a:lnTo>
                    <a:pt x="249250" y="1155"/>
                  </a:lnTo>
                  <a:lnTo>
                    <a:pt x="249250" y="61468"/>
                  </a:lnTo>
                  <a:lnTo>
                    <a:pt x="263169" y="61468"/>
                  </a:lnTo>
                  <a:lnTo>
                    <a:pt x="263169" y="1155"/>
                  </a:lnTo>
                  <a:close/>
                </a:path>
                <a:path w="647065" h="182245">
                  <a:moveTo>
                    <a:pt x="316306" y="83502"/>
                  </a:moveTo>
                  <a:lnTo>
                    <a:pt x="292265" y="83502"/>
                  </a:lnTo>
                  <a:lnTo>
                    <a:pt x="292265" y="144970"/>
                  </a:lnTo>
                  <a:lnTo>
                    <a:pt x="246722" y="83502"/>
                  </a:lnTo>
                  <a:lnTo>
                    <a:pt x="220154" y="83502"/>
                  </a:lnTo>
                  <a:lnTo>
                    <a:pt x="220154" y="179768"/>
                  </a:lnTo>
                  <a:lnTo>
                    <a:pt x="244195" y="179768"/>
                  </a:lnTo>
                  <a:lnTo>
                    <a:pt x="244195" y="118300"/>
                  </a:lnTo>
                  <a:lnTo>
                    <a:pt x="291007" y="179768"/>
                  </a:lnTo>
                  <a:lnTo>
                    <a:pt x="316306" y="179768"/>
                  </a:lnTo>
                  <a:lnTo>
                    <a:pt x="316306" y="83502"/>
                  </a:lnTo>
                  <a:close/>
                </a:path>
                <a:path w="647065" h="182245">
                  <a:moveTo>
                    <a:pt x="340347" y="1155"/>
                  </a:moveTo>
                  <a:lnTo>
                    <a:pt x="325170" y="1155"/>
                  </a:lnTo>
                  <a:lnTo>
                    <a:pt x="325170" y="40589"/>
                  </a:lnTo>
                  <a:lnTo>
                    <a:pt x="297332" y="1155"/>
                  </a:lnTo>
                  <a:lnTo>
                    <a:pt x="280885" y="1155"/>
                  </a:lnTo>
                  <a:lnTo>
                    <a:pt x="280885" y="61468"/>
                  </a:lnTo>
                  <a:lnTo>
                    <a:pt x="294805" y="61468"/>
                  </a:lnTo>
                  <a:lnTo>
                    <a:pt x="294805" y="22034"/>
                  </a:lnTo>
                  <a:lnTo>
                    <a:pt x="323900" y="61468"/>
                  </a:lnTo>
                  <a:lnTo>
                    <a:pt x="340347" y="61468"/>
                  </a:lnTo>
                  <a:lnTo>
                    <a:pt x="340347" y="1155"/>
                  </a:lnTo>
                  <a:close/>
                </a:path>
                <a:path w="647065" h="182245">
                  <a:moveTo>
                    <a:pt x="414997" y="61468"/>
                  </a:moveTo>
                  <a:lnTo>
                    <a:pt x="409638" y="48704"/>
                  </a:lnTo>
                  <a:lnTo>
                    <a:pt x="405752" y="39433"/>
                  </a:lnTo>
                  <a:lnTo>
                    <a:pt x="395528" y="15074"/>
                  </a:lnTo>
                  <a:lnTo>
                    <a:pt x="390956" y="4191"/>
                  </a:lnTo>
                  <a:lnTo>
                    <a:pt x="390956" y="39433"/>
                  </a:lnTo>
                  <a:lnTo>
                    <a:pt x="373240" y="39433"/>
                  </a:lnTo>
                  <a:lnTo>
                    <a:pt x="382104" y="15074"/>
                  </a:lnTo>
                  <a:lnTo>
                    <a:pt x="390956" y="39433"/>
                  </a:lnTo>
                  <a:lnTo>
                    <a:pt x="390956" y="4191"/>
                  </a:lnTo>
                  <a:lnTo>
                    <a:pt x="389686" y="1155"/>
                  </a:lnTo>
                  <a:lnTo>
                    <a:pt x="373240" y="1155"/>
                  </a:lnTo>
                  <a:lnTo>
                    <a:pt x="349199" y="61468"/>
                  </a:lnTo>
                  <a:lnTo>
                    <a:pt x="364388" y="61468"/>
                  </a:lnTo>
                  <a:lnTo>
                    <a:pt x="369443" y="48704"/>
                  </a:lnTo>
                  <a:lnTo>
                    <a:pt x="394754" y="48704"/>
                  </a:lnTo>
                  <a:lnTo>
                    <a:pt x="399808" y="61468"/>
                  </a:lnTo>
                  <a:lnTo>
                    <a:pt x="414997" y="61468"/>
                  </a:lnTo>
                  <a:close/>
                </a:path>
                <a:path w="647065" h="182245">
                  <a:moveTo>
                    <a:pt x="435241" y="180924"/>
                  </a:moveTo>
                  <a:lnTo>
                    <a:pt x="427532" y="162369"/>
                  </a:lnTo>
                  <a:lnTo>
                    <a:pt x="419811" y="143814"/>
                  </a:lnTo>
                  <a:lnTo>
                    <a:pt x="404876" y="107861"/>
                  </a:lnTo>
                  <a:lnTo>
                    <a:pt x="394754" y="83502"/>
                  </a:lnTo>
                  <a:lnTo>
                    <a:pt x="394754" y="143814"/>
                  </a:lnTo>
                  <a:lnTo>
                    <a:pt x="368185" y="143814"/>
                  </a:lnTo>
                  <a:lnTo>
                    <a:pt x="380834" y="107861"/>
                  </a:lnTo>
                  <a:lnTo>
                    <a:pt x="394754" y="143814"/>
                  </a:lnTo>
                  <a:lnTo>
                    <a:pt x="394754" y="83502"/>
                  </a:lnTo>
                  <a:lnTo>
                    <a:pt x="369443" y="83502"/>
                  </a:lnTo>
                  <a:lnTo>
                    <a:pt x="330225" y="180924"/>
                  </a:lnTo>
                  <a:lnTo>
                    <a:pt x="355536" y="180924"/>
                  </a:lnTo>
                  <a:lnTo>
                    <a:pt x="363118" y="162369"/>
                  </a:lnTo>
                  <a:lnTo>
                    <a:pt x="401078" y="162369"/>
                  </a:lnTo>
                  <a:lnTo>
                    <a:pt x="408673" y="180924"/>
                  </a:lnTo>
                  <a:lnTo>
                    <a:pt x="435241" y="180924"/>
                  </a:lnTo>
                  <a:close/>
                </a:path>
                <a:path w="647065" h="182245">
                  <a:moveTo>
                    <a:pt x="460540" y="1155"/>
                  </a:moveTo>
                  <a:lnTo>
                    <a:pt x="411200" y="1155"/>
                  </a:lnTo>
                  <a:lnTo>
                    <a:pt x="411200" y="11595"/>
                  </a:lnTo>
                  <a:lnTo>
                    <a:pt x="427647" y="11595"/>
                  </a:lnTo>
                  <a:lnTo>
                    <a:pt x="427647" y="61468"/>
                  </a:lnTo>
                  <a:lnTo>
                    <a:pt x="442836" y="61468"/>
                  </a:lnTo>
                  <a:lnTo>
                    <a:pt x="442836" y="11595"/>
                  </a:lnTo>
                  <a:lnTo>
                    <a:pt x="460540" y="11595"/>
                  </a:lnTo>
                  <a:lnTo>
                    <a:pt x="460540" y="1155"/>
                  </a:lnTo>
                  <a:close/>
                </a:path>
                <a:path w="647065" h="182245">
                  <a:moveTo>
                    <a:pt x="489648" y="1155"/>
                  </a:moveTo>
                  <a:lnTo>
                    <a:pt x="474459" y="1155"/>
                  </a:lnTo>
                  <a:lnTo>
                    <a:pt x="474459" y="61468"/>
                  </a:lnTo>
                  <a:lnTo>
                    <a:pt x="489648" y="61468"/>
                  </a:lnTo>
                  <a:lnTo>
                    <a:pt x="489648" y="1155"/>
                  </a:lnTo>
                  <a:close/>
                </a:path>
                <a:path w="647065" h="182245">
                  <a:moveTo>
                    <a:pt x="540258" y="132219"/>
                  </a:moveTo>
                  <a:lnTo>
                    <a:pt x="535978" y="110896"/>
                  </a:lnTo>
                  <a:lnTo>
                    <a:pt x="529094" y="102057"/>
                  </a:lnTo>
                  <a:lnTo>
                    <a:pt x="524116" y="95681"/>
                  </a:lnTo>
                  <a:lnTo>
                    <a:pt x="516216" y="91681"/>
                  </a:lnTo>
                  <a:lnTo>
                    <a:pt x="516216" y="131051"/>
                  </a:lnTo>
                  <a:lnTo>
                    <a:pt x="513588" y="143598"/>
                  </a:lnTo>
                  <a:lnTo>
                    <a:pt x="507517" y="153085"/>
                  </a:lnTo>
                  <a:lnTo>
                    <a:pt x="497890" y="159105"/>
                  </a:lnTo>
                  <a:lnTo>
                    <a:pt x="484581" y="161213"/>
                  </a:lnTo>
                  <a:lnTo>
                    <a:pt x="471932" y="161213"/>
                  </a:lnTo>
                  <a:lnTo>
                    <a:pt x="471932" y="102057"/>
                  </a:lnTo>
                  <a:lnTo>
                    <a:pt x="484581" y="102057"/>
                  </a:lnTo>
                  <a:lnTo>
                    <a:pt x="497535" y="103987"/>
                  </a:lnTo>
                  <a:lnTo>
                    <a:pt x="507517" y="109601"/>
                  </a:lnTo>
                  <a:lnTo>
                    <a:pt x="513943" y="118694"/>
                  </a:lnTo>
                  <a:lnTo>
                    <a:pt x="516216" y="131051"/>
                  </a:lnTo>
                  <a:lnTo>
                    <a:pt x="516216" y="91681"/>
                  </a:lnTo>
                  <a:lnTo>
                    <a:pt x="506095" y="86550"/>
                  </a:lnTo>
                  <a:lnTo>
                    <a:pt x="483323" y="83502"/>
                  </a:lnTo>
                  <a:lnTo>
                    <a:pt x="446633" y="83502"/>
                  </a:lnTo>
                  <a:lnTo>
                    <a:pt x="446633" y="179768"/>
                  </a:lnTo>
                  <a:lnTo>
                    <a:pt x="483323" y="179768"/>
                  </a:lnTo>
                  <a:lnTo>
                    <a:pt x="506628" y="176580"/>
                  </a:lnTo>
                  <a:lnTo>
                    <a:pt x="524598" y="167297"/>
                  </a:lnTo>
                  <a:lnTo>
                    <a:pt x="529310" y="161213"/>
                  </a:lnTo>
                  <a:lnTo>
                    <a:pt x="536155" y="152361"/>
                  </a:lnTo>
                  <a:lnTo>
                    <a:pt x="540258" y="132219"/>
                  </a:lnTo>
                  <a:close/>
                </a:path>
                <a:path w="647065" h="182245">
                  <a:moveTo>
                    <a:pt x="570623" y="31305"/>
                  </a:moveTo>
                  <a:lnTo>
                    <a:pt x="567956" y="18097"/>
                  </a:lnTo>
                  <a:lnTo>
                    <a:pt x="563130" y="11595"/>
                  </a:lnTo>
                  <a:lnTo>
                    <a:pt x="560654" y="8267"/>
                  </a:lnTo>
                  <a:lnTo>
                    <a:pt x="555434" y="5321"/>
                  </a:lnTo>
                  <a:lnTo>
                    <a:pt x="555434" y="31305"/>
                  </a:lnTo>
                  <a:lnTo>
                    <a:pt x="554075" y="39103"/>
                  </a:lnTo>
                  <a:lnTo>
                    <a:pt x="550214" y="44945"/>
                  </a:lnTo>
                  <a:lnTo>
                    <a:pt x="544233" y="48602"/>
                  </a:lnTo>
                  <a:lnTo>
                    <a:pt x="536460" y="49872"/>
                  </a:lnTo>
                  <a:lnTo>
                    <a:pt x="528485" y="48602"/>
                  </a:lnTo>
                  <a:lnTo>
                    <a:pt x="522071" y="44945"/>
                  </a:lnTo>
                  <a:lnTo>
                    <a:pt x="517779" y="39103"/>
                  </a:lnTo>
                  <a:lnTo>
                    <a:pt x="516216" y="31305"/>
                  </a:lnTo>
                  <a:lnTo>
                    <a:pt x="517779" y="22847"/>
                  </a:lnTo>
                  <a:lnTo>
                    <a:pt x="522071" y="16675"/>
                  </a:lnTo>
                  <a:lnTo>
                    <a:pt x="528485" y="12877"/>
                  </a:lnTo>
                  <a:lnTo>
                    <a:pt x="536460" y="11595"/>
                  </a:lnTo>
                  <a:lnTo>
                    <a:pt x="544233" y="12877"/>
                  </a:lnTo>
                  <a:lnTo>
                    <a:pt x="550214" y="16675"/>
                  </a:lnTo>
                  <a:lnTo>
                    <a:pt x="554075" y="22847"/>
                  </a:lnTo>
                  <a:lnTo>
                    <a:pt x="555434" y="31305"/>
                  </a:lnTo>
                  <a:lnTo>
                    <a:pt x="555434" y="5321"/>
                  </a:lnTo>
                  <a:lnTo>
                    <a:pt x="549808" y="2120"/>
                  </a:lnTo>
                  <a:lnTo>
                    <a:pt x="536460" y="0"/>
                  </a:lnTo>
                  <a:lnTo>
                    <a:pt x="522922" y="2120"/>
                  </a:lnTo>
                  <a:lnTo>
                    <a:pt x="511632" y="8267"/>
                  </a:lnTo>
                  <a:lnTo>
                    <a:pt x="503897" y="18097"/>
                  </a:lnTo>
                  <a:lnTo>
                    <a:pt x="501027" y="31305"/>
                  </a:lnTo>
                  <a:lnTo>
                    <a:pt x="503720" y="44526"/>
                  </a:lnTo>
                  <a:lnTo>
                    <a:pt x="511149" y="54356"/>
                  </a:lnTo>
                  <a:lnTo>
                    <a:pt x="522376" y="60502"/>
                  </a:lnTo>
                  <a:lnTo>
                    <a:pt x="536460" y="62623"/>
                  </a:lnTo>
                  <a:lnTo>
                    <a:pt x="549808" y="60502"/>
                  </a:lnTo>
                  <a:lnTo>
                    <a:pt x="560654" y="54356"/>
                  </a:lnTo>
                  <a:lnTo>
                    <a:pt x="563981" y="49872"/>
                  </a:lnTo>
                  <a:lnTo>
                    <a:pt x="567956" y="44526"/>
                  </a:lnTo>
                  <a:lnTo>
                    <a:pt x="570623" y="31305"/>
                  </a:lnTo>
                  <a:close/>
                </a:path>
                <a:path w="647065" h="182245">
                  <a:moveTo>
                    <a:pt x="641477" y="1155"/>
                  </a:moveTo>
                  <a:lnTo>
                    <a:pt x="627557" y="1155"/>
                  </a:lnTo>
                  <a:lnTo>
                    <a:pt x="627557" y="40589"/>
                  </a:lnTo>
                  <a:lnTo>
                    <a:pt x="598449" y="1155"/>
                  </a:lnTo>
                  <a:lnTo>
                    <a:pt x="583272" y="1155"/>
                  </a:lnTo>
                  <a:lnTo>
                    <a:pt x="583272" y="61468"/>
                  </a:lnTo>
                  <a:lnTo>
                    <a:pt x="597192" y="61468"/>
                  </a:lnTo>
                  <a:lnTo>
                    <a:pt x="597192" y="22034"/>
                  </a:lnTo>
                  <a:lnTo>
                    <a:pt x="626287" y="61468"/>
                  </a:lnTo>
                  <a:lnTo>
                    <a:pt x="641477" y="61468"/>
                  </a:lnTo>
                  <a:lnTo>
                    <a:pt x="641477" y="1155"/>
                  </a:lnTo>
                  <a:close/>
                </a:path>
                <a:path w="647065" h="182245">
                  <a:moveTo>
                    <a:pt x="646531" y="180924"/>
                  </a:moveTo>
                  <a:lnTo>
                    <a:pt x="639064" y="162369"/>
                  </a:lnTo>
                  <a:lnTo>
                    <a:pt x="631596" y="143814"/>
                  </a:lnTo>
                  <a:lnTo>
                    <a:pt x="617118" y="107861"/>
                  </a:lnTo>
                  <a:lnTo>
                    <a:pt x="607314" y="83502"/>
                  </a:lnTo>
                  <a:lnTo>
                    <a:pt x="607314" y="143814"/>
                  </a:lnTo>
                  <a:lnTo>
                    <a:pt x="580745" y="143814"/>
                  </a:lnTo>
                  <a:lnTo>
                    <a:pt x="593394" y="107861"/>
                  </a:lnTo>
                  <a:lnTo>
                    <a:pt x="607314" y="143814"/>
                  </a:lnTo>
                  <a:lnTo>
                    <a:pt x="607314" y="83502"/>
                  </a:lnTo>
                  <a:lnTo>
                    <a:pt x="580745" y="83502"/>
                  </a:lnTo>
                  <a:lnTo>
                    <a:pt x="542785" y="180924"/>
                  </a:lnTo>
                  <a:lnTo>
                    <a:pt x="566826" y="180924"/>
                  </a:lnTo>
                  <a:lnTo>
                    <a:pt x="574421" y="162369"/>
                  </a:lnTo>
                  <a:lnTo>
                    <a:pt x="612368" y="162369"/>
                  </a:lnTo>
                  <a:lnTo>
                    <a:pt x="619963" y="180924"/>
                  </a:lnTo>
                  <a:lnTo>
                    <a:pt x="646531" y="180924"/>
                  </a:lnTo>
                  <a:close/>
                </a:path>
              </a:pathLst>
            </a:custGeom>
            <a:solidFill>
              <a:srgbClr val="FFFFFF"/>
            </a:solidFill>
          </p:spPr>
          <p:txBody>
            <a:bodyPr wrap="square" lIns="0" tIns="0" rIns="0" bIns="0" rtlCol="0"/>
            <a:lstStyle/>
            <a:p>
              <a:endParaRPr lang="en-CA" noProof="0"/>
            </a:p>
          </p:txBody>
        </p:sp>
        <p:pic>
          <p:nvPicPr>
            <p:cNvPr id="40" name="object 18">
              <a:extLst>
                <a:ext uri="{FF2B5EF4-FFF2-40B4-BE49-F238E27FC236}">
                  <a16:creationId xmlns:a16="http://schemas.microsoft.com/office/drawing/2014/main" id="{2885EF7B-3E21-D29C-0385-B0A6E6994E21}"/>
                </a:ext>
              </a:extLst>
            </p:cNvPr>
            <p:cNvPicPr/>
            <p:nvPr/>
          </p:nvPicPr>
          <p:blipFill>
            <a:blip r:embed="rId25">
              <a:extLst>
                <a:ext uri="{28A0092B-C50C-407E-A947-70E740481C1C}">
                  <a14:useLocalDpi xmlns:a14="http://schemas.microsoft.com/office/drawing/2010/main"/>
                </a:ext>
              </a:extLst>
            </a:blip>
            <a:stretch>
              <a:fillRect/>
            </a:stretch>
          </p:blipFill>
          <p:spPr>
            <a:xfrm>
              <a:off x="9264762" y="6428077"/>
              <a:ext cx="1090624" cy="205283"/>
            </a:xfrm>
            <a:prstGeom prst="rect">
              <a:avLst/>
            </a:prstGeom>
          </p:spPr>
        </p:pic>
        <p:pic>
          <p:nvPicPr>
            <p:cNvPr id="42" name="object 19">
              <a:extLst>
                <a:ext uri="{FF2B5EF4-FFF2-40B4-BE49-F238E27FC236}">
                  <a16:creationId xmlns:a16="http://schemas.microsoft.com/office/drawing/2014/main" id="{8F42954A-4E8E-E91E-249E-94B1E225BF42}"/>
                </a:ext>
              </a:extLst>
            </p:cNvPr>
            <p:cNvPicPr/>
            <p:nvPr/>
          </p:nvPicPr>
          <p:blipFill>
            <a:blip r:embed="rId26">
              <a:extLst>
                <a:ext uri="{28A0092B-C50C-407E-A947-70E740481C1C}">
                  <a14:useLocalDpi xmlns:a14="http://schemas.microsoft.com/office/drawing/2010/main"/>
                </a:ext>
              </a:extLst>
            </a:blip>
            <a:stretch>
              <a:fillRect/>
            </a:stretch>
          </p:blipFill>
          <p:spPr>
            <a:xfrm>
              <a:off x="10583127" y="6428077"/>
              <a:ext cx="1242452" cy="205283"/>
            </a:xfrm>
            <a:prstGeom prst="rect">
              <a:avLst/>
            </a:prstGeom>
          </p:spPr>
        </p:pic>
      </p:grpSp>
    </p:spTree>
    <p:extLst>
      <p:ext uri="{BB962C8B-B14F-4D97-AF65-F5344CB8AC3E}">
        <p14:creationId xmlns:p14="http://schemas.microsoft.com/office/powerpoint/2010/main" val="1220292800"/>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006977-9353-C057-CF62-F111859F0DBB}"/>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95C4F1C1-AD75-7D69-C1A8-E0A7F2D0542E}"/>
              </a:ext>
            </a:extLst>
          </p:cNvPr>
          <p:cNvSpPr/>
          <p:nvPr>
            <p:custDataLst>
              <p:tags r:id="rId1"/>
            </p:custDataLst>
          </p:nvPr>
        </p:nvSpPr>
        <p:spPr>
          <a:xfrm>
            <a:off x="0" y="0"/>
            <a:ext cx="7500395" cy="6858000"/>
          </a:xfrm>
          <a:custGeom>
            <a:avLst/>
            <a:gdLst/>
            <a:ahLst/>
            <a:cxnLst/>
            <a:rect l="l" t="t" r="r" b="b"/>
            <a:pathLst>
              <a:path w="6301105" h="6858000">
                <a:moveTo>
                  <a:pt x="0" y="6858000"/>
                </a:moveTo>
                <a:lnTo>
                  <a:pt x="6300851" y="6858000"/>
                </a:lnTo>
                <a:lnTo>
                  <a:pt x="6300851" y="0"/>
                </a:lnTo>
                <a:lnTo>
                  <a:pt x="0" y="0"/>
                </a:lnTo>
                <a:lnTo>
                  <a:pt x="0" y="6858000"/>
                </a:lnTo>
                <a:close/>
              </a:path>
            </a:pathLst>
          </a:custGeom>
          <a:solidFill>
            <a:srgbClr val="E60012"/>
          </a:solidFill>
        </p:spPr>
        <p:txBody>
          <a:bodyPr wrap="square" lIns="0" tIns="0" rIns="0" bIns="0" rtlCol="0"/>
          <a:lstStyle/>
          <a:p>
            <a:endParaRPr lang="fr-CA" noProof="0"/>
          </a:p>
        </p:txBody>
      </p:sp>
      <p:pic>
        <p:nvPicPr>
          <p:cNvPr id="11" name="object 11">
            <a:extLst>
              <a:ext uri="{FF2B5EF4-FFF2-40B4-BE49-F238E27FC236}">
                <a16:creationId xmlns:a16="http://schemas.microsoft.com/office/drawing/2014/main" id="{E733293F-CC06-CD12-8001-36ED75C3290E}"/>
              </a:ext>
            </a:extLst>
          </p:cNvPr>
          <p:cNvPicPr/>
          <p:nvPr>
            <p:custDataLst>
              <p:tags r:id="rId2"/>
            </p:custDataLst>
          </p:nvPr>
        </p:nvPicPr>
        <p:blipFill>
          <a:blip r:embed="rId24">
            <a:extLst>
              <a:ext uri="{28A0092B-C50C-407E-A947-70E740481C1C}">
                <a14:useLocalDpi xmlns:a14="http://schemas.microsoft.com/office/drawing/2010/main"/>
              </a:ext>
            </a:extLst>
          </a:blip>
          <a:stretch>
            <a:fillRect/>
          </a:stretch>
        </p:blipFill>
        <p:spPr>
          <a:xfrm>
            <a:off x="8133650" y="6428077"/>
            <a:ext cx="223945" cy="205283"/>
          </a:xfrm>
          <a:prstGeom prst="rect">
            <a:avLst/>
          </a:prstGeom>
        </p:spPr>
      </p:pic>
      <p:sp>
        <p:nvSpPr>
          <p:cNvPr id="12" name="object 12">
            <a:extLst>
              <a:ext uri="{FF2B5EF4-FFF2-40B4-BE49-F238E27FC236}">
                <a16:creationId xmlns:a16="http://schemas.microsoft.com/office/drawing/2014/main" id="{322C80BC-DC2C-6CD5-125F-B758C8115393}"/>
              </a:ext>
            </a:extLst>
          </p:cNvPr>
          <p:cNvSpPr/>
          <p:nvPr>
            <p:custDataLst>
              <p:tags r:id="rId3"/>
            </p:custDataLst>
          </p:nvPr>
        </p:nvSpPr>
        <p:spPr>
          <a:xfrm>
            <a:off x="8833319" y="6524338"/>
            <a:ext cx="93980" cy="96520"/>
          </a:xfrm>
          <a:custGeom>
            <a:avLst/>
            <a:gdLst/>
            <a:ahLst/>
            <a:cxnLst/>
            <a:rect l="l" t="t" r="r" b="b"/>
            <a:pathLst>
              <a:path w="93979" h="96520">
                <a:moveTo>
                  <a:pt x="36691" y="0"/>
                </a:moveTo>
                <a:lnTo>
                  <a:pt x="0" y="0"/>
                </a:lnTo>
                <a:lnTo>
                  <a:pt x="0" y="96264"/>
                </a:lnTo>
                <a:lnTo>
                  <a:pt x="36691" y="96264"/>
                </a:lnTo>
                <a:lnTo>
                  <a:pt x="59999" y="93075"/>
                </a:lnTo>
                <a:lnTo>
                  <a:pt x="77969" y="83797"/>
                </a:lnTo>
                <a:lnTo>
                  <a:pt x="82685" y="77708"/>
                </a:lnTo>
                <a:lnTo>
                  <a:pt x="25304" y="77708"/>
                </a:lnTo>
                <a:lnTo>
                  <a:pt x="25304" y="18560"/>
                </a:lnTo>
                <a:lnTo>
                  <a:pt x="82467" y="18560"/>
                </a:lnTo>
                <a:lnTo>
                  <a:pt x="77495" y="12178"/>
                </a:lnTo>
                <a:lnTo>
                  <a:pt x="59465" y="3044"/>
                </a:lnTo>
                <a:lnTo>
                  <a:pt x="36691" y="0"/>
                </a:lnTo>
                <a:close/>
              </a:path>
              <a:path w="93979" h="96520">
                <a:moveTo>
                  <a:pt x="82467" y="18560"/>
                </a:moveTo>
                <a:lnTo>
                  <a:pt x="37956" y="18560"/>
                </a:lnTo>
                <a:lnTo>
                  <a:pt x="50905" y="20481"/>
                </a:lnTo>
                <a:lnTo>
                  <a:pt x="60889" y="26098"/>
                </a:lnTo>
                <a:lnTo>
                  <a:pt x="67314" y="35195"/>
                </a:lnTo>
                <a:lnTo>
                  <a:pt x="69587" y="47554"/>
                </a:lnTo>
                <a:lnTo>
                  <a:pt x="66958" y="60094"/>
                </a:lnTo>
                <a:lnTo>
                  <a:pt x="60889" y="69590"/>
                </a:lnTo>
                <a:lnTo>
                  <a:pt x="51261" y="75606"/>
                </a:lnTo>
                <a:lnTo>
                  <a:pt x="37957" y="77708"/>
                </a:lnTo>
                <a:lnTo>
                  <a:pt x="82685" y="77708"/>
                </a:lnTo>
                <a:lnTo>
                  <a:pt x="89534" y="68865"/>
                </a:lnTo>
                <a:lnTo>
                  <a:pt x="93626" y="48714"/>
                </a:lnTo>
                <a:lnTo>
                  <a:pt x="89356" y="27401"/>
                </a:lnTo>
                <a:lnTo>
                  <a:pt x="82467" y="18560"/>
                </a:lnTo>
                <a:close/>
              </a:path>
            </a:pathLst>
          </a:custGeom>
          <a:solidFill>
            <a:srgbClr val="FFFFFF"/>
          </a:solidFill>
        </p:spPr>
        <p:txBody>
          <a:bodyPr wrap="square" lIns="0" tIns="0" rIns="0" bIns="0" rtlCol="0"/>
          <a:lstStyle/>
          <a:p>
            <a:endParaRPr lang="fr-CA" noProof="0"/>
          </a:p>
        </p:txBody>
      </p:sp>
      <p:sp>
        <p:nvSpPr>
          <p:cNvPr id="13" name="object 13">
            <a:extLst>
              <a:ext uri="{FF2B5EF4-FFF2-40B4-BE49-F238E27FC236}">
                <a16:creationId xmlns:a16="http://schemas.microsoft.com/office/drawing/2014/main" id="{5BCD348E-5D9C-233F-BEC6-1BE49F4A3855}"/>
              </a:ext>
            </a:extLst>
          </p:cNvPr>
          <p:cNvSpPr/>
          <p:nvPr>
            <p:custDataLst>
              <p:tags r:id="rId4"/>
            </p:custDataLst>
          </p:nvPr>
        </p:nvSpPr>
        <p:spPr>
          <a:xfrm>
            <a:off x="8489175" y="6524345"/>
            <a:ext cx="333375" cy="97790"/>
          </a:xfrm>
          <a:custGeom>
            <a:avLst/>
            <a:gdLst/>
            <a:ahLst/>
            <a:cxnLst/>
            <a:rect l="l" t="t" r="r" b="b"/>
            <a:pathLst>
              <a:path w="333375" h="97790">
                <a:moveTo>
                  <a:pt x="105016" y="97421"/>
                </a:moveTo>
                <a:lnTo>
                  <a:pt x="97536" y="78867"/>
                </a:lnTo>
                <a:lnTo>
                  <a:pt x="90068" y="60312"/>
                </a:lnTo>
                <a:lnTo>
                  <a:pt x="75590" y="24358"/>
                </a:lnTo>
                <a:lnTo>
                  <a:pt x="65786" y="0"/>
                </a:lnTo>
                <a:lnTo>
                  <a:pt x="65786" y="60312"/>
                </a:lnTo>
                <a:lnTo>
                  <a:pt x="39217" y="60312"/>
                </a:lnTo>
                <a:lnTo>
                  <a:pt x="51866" y="24358"/>
                </a:lnTo>
                <a:lnTo>
                  <a:pt x="65786" y="60312"/>
                </a:lnTo>
                <a:lnTo>
                  <a:pt x="65786" y="0"/>
                </a:lnTo>
                <a:lnTo>
                  <a:pt x="39217" y="0"/>
                </a:lnTo>
                <a:lnTo>
                  <a:pt x="0" y="97421"/>
                </a:lnTo>
                <a:lnTo>
                  <a:pt x="25298" y="97421"/>
                </a:lnTo>
                <a:lnTo>
                  <a:pt x="32893" y="78867"/>
                </a:lnTo>
                <a:lnTo>
                  <a:pt x="70853" y="78867"/>
                </a:lnTo>
                <a:lnTo>
                  <a:pt x="78435" y="97421"/>
                </a:lnTo>
                <a:lnTo>
                  <a:pt x="105016" y="97421"/>
                </a:lnTo>
                <a:close/>
              </a:path>
              <a:path w="333375" h="97790">
                <a:moveTo>
                  <a:pt x="213817" y="0"/>
                </a:moveTo>
                <a:lnTo>
                  <a:pt x="189776" y="0"/>
                </a:lnTo>
                <a:lnTo>
                  <a:pt x="189776" y="61468"/>
                </a:lnTo>
                <a:lnTo>
                  <a:pt x="144233" y="0"/>
                </a:lnTo>
                <a:lnTo>
                  <a:pt x="117665" y="0"/>
                </a:lnTo>
                <a:lnTo>
                  <a:pt x="117665" y="96266"/>
                </a:lnTo>
                <a:lnTo>
                  <a:pt x="141706" y="96266"/>
                </a:lnTo>
                <a:lnTo>
                  <a:pt x="141706" y="34798"/>
                </a:lnTo>
                <a:lnTo>
                  <a:pt x="188518" y="96266"/>
                </a:lnTo>
                <a:lnTo>
                  <a:pt x="213817" y="96266"/>
                </a:lnTo>
                <a:lnTo>
                  <a:pt x="213817" y="0"/>
                </a:lnTo>
                <a:close/>
              </a:path>
              <a:path w="333375" h="97790">
                <a:moveTo>
                  <a:pt x="332752" y="97421"/>
                </a:moveTo>
                <a:lnTo>
                  <a:pt x="325043" y="78867"/>
                </a:lnTo>
                <a:lnTo>
                  <a:pt x="317322" y="60312"/>
                </a:lnTo>
                <a:lnTo>
                  <a:pt x="302387" y="24358"/>
                </a:lnTo>
                <a:lnTo>
                  <a:pt x="292265" y="0"/>
                </a:lnTo>
                <a:lnTo>
                  <a:pt x="292265" y="60312"/>
                </a:lnTo>
                <a:lnTo>
                  <a:pt x="265696" y="60312"/>
                </a:lnTo>
                <a:lnTo>
                  <a:pt x="278345" y="24358"/>
                </a:lnTo>
                <a:lnTo>
                  <a:pt x="292265" y="60312"/>
                </a:lnTo>
                <a:lnTo>
                  <a:pt x="292265" y="0"/>
                </a:lnTo>
                <a:lnTo>
                  <a:pt x="266954" y="0"/>
                </a:lnTo>
                <a:lnTo>
                  <a:pt x="227736" y="97421"/>
                </a:lnTo>
                <a:lnTo>
                  <a:pt x="253047" y="97421"/>
                </a:lnTo>
                <a:lnTo>
                  <a:pt x="260629" y="78867"/>
                </a:lnTo>
                <a:lnTo>
                  <a:pt x="298589" y="78867"/>
                </a:lnTo>
                <a:lnTo>
                  <a:pt x="306184" y="97421"/>
                </a:lnTo>
                <a:lnTo>
                  <a:pt x="332752" y="97421"/>
                </a:lnTo>
                <a:close/>
              </a:path>
            </a:pathLst>
          </a:custGeom>
          <a:solidFill>
            <a:srgbClr val="FFFFFF"/>
          </a:solidFill>
        </p:spPr>
        <p:txBody>
          <a:bodyPr wrap="square" lIns="0" tIns="0" rIns="0" bIns="0" rtlCol="0"/>
          <a:lstStyle/>
          <a:p>
            <a:endParaRPr lang="fr-CA" noProof="0"/>
          </a:p>
        </p:txBody>
      </p:sp>
      <p:sp>
        <p:nvSpPr>
          <p:cNvPr id="14" name="object 14">
            <a:extLst>
              <a:ext uri="{FF2B5EF4-FFF2-40B4-BE49-F238E27FC236}">
                <a16:creationId xmlns:a16="http://schemas.microsoft.com/office/drawing/2014/main" id="{6CB13A3D-6EBD-D5FD-66A3-7D063A2CEFD8}"/>
              </a:ext>
            </a:extLst>
          </p:cNvPr>
          <p:cNvSpPr/>
          <p:nvPr>
            <p:custDataLst>
              <p:tags r:id="rId5"/>
            </p:custDataLst>
          </p:nvPr>
        </p:nvSpPr>
        <p:spPr>
          <a:xfrm>
            <a:off x="8929477" y="6524338"/>
            <a:ext cx="104139" cy="97790"/>
          </a:xfrm>
          <a:custGeom>
            <a:avLst/>
            <a:gdLst/>
            <a:ahLst/>
            <a:cxnLst/>
            <a:rect l="l" t="t" r="r" b="b"/>
            <a:pathLst>
              <a:path w="104139" h="97790">
                <a:moveTo>
                  <a:pt x="64526" y="0"/>
                </a:moveTo>
                <a:lnTo>
                  <a:pt x="37956" y="0"/>
                </a:lnTo>
                <a:lnTo>
                  <a:pt x="0" y="97424"/>
                </a:lnTo>
                <a:lnTo>
                  <a:pt x="24039" y="97424"/>
                </a:lnTo>
                <a:lnTo>
                  <a:pt x="31630" y="78868"/>
                </a:lnTo>
                <a:lnTo>
                  <a:pt x="96277" y="78868"/>
                </a:lnTo>
                <a:lnTo>
                  <a:pt x="88807" y="60311"/>
                </a:lnTo>
                <a:lnTo>
                  <a:pt x="37956" y="60311"/>
                </a:lnTo>
                <a:lnTo>
                  <a:pt x="50608" y="24359"/>
                </a:lnTo>
                <a:lnTo>
                  <a:pt x="74332" y="24359"/>
                </a:lnTo>
                <a:lnTo>
                  <a:pt x="64526" y="0"/>
                </a:lnTo>
                <a:close/>
              </a:path>
              <a:path w="104139" h="97790">
                <a:moveTo>
                  <a:pt x="96277" y="78868"/>
                </a:moveTo>
                <a:lnTo>
                  <a:pt x="69587" y="78868"/>
                </a:lnTo>
                <a:lnTo>
                  <a:pt x="77178" y="97424"/>
                </a:lnTo>
                <a:lnTo>
                  <a:pt x="103748" y="97424"/>
                </a:lnTo>
                <a:lnTo>
                  <a:pt x="96277" y="78868"/>
                </a:lnTo>
                <a:close/>
              </a:path>
              <a:path w="104139" h="97790">
                <a:moveTo>
                  <a:pt x="74332" y="24359"/>
                </a:moveTo>
                <a:lnTo>
                  <a:pt x="50608" y="24359"/>
                </a:lnTo>
                <a:lnTo>
                  <a:pt x="64526" y="60311"/>
                </a:lnTo>
                <a:lnTo>
                  <a:pt x="88807" y="60311"/>
                </a:lnTo>
                <a:lnTo>
                  <a:pt x="74332" y="24359"/>
                </a:lnTo>
                <a:close/>
              </a:path>
            </a:pathLst>
          </a:custGeom>
          <a:solidFill>
            <a:srgbClr val="FFFFFF"/>
          </a:solidFill>
        </p:spPr>
        <p:txBody>
          <a:bodyPr wrap="square" lIns="0" tIns="0" rIns="0" bIns="0" rtlCol="0"/>
          <a:lstStyle/>
          <a:p>
            <a:endParaRPr lang="fr-CA" noProof="0"/>
          </a:p>
        </p:txBody>
      </p:sp>
      <p:sp>
        <p:nvSpPr>
          <p:cNvPr id="15" name="object 15">
            <a:extLst>
              <a:ext uri="{FF2B5EF4-FFF2-40B4-BE49-F238E27FC236}">
                <a16:creationId xmlns:a16="http://schemas.microsoft.com/office/drawing/2014/main" id="{EEAB5013-65F7-7DAC-AAD2-BADD8DBB5AB8}"/>
              </a:ext>
            </a:extLst>
          </p:cNvPr>
          <p:cNvSpPr/>
          <p:nvPr>
            <p:custDataLst>
              <p:tags r:id="rId6"/>
            </p:custDataLst>
          </p:nvPr>
        </p:nvSpPr>
        <p:spPr>
          <a:xfrm>
            <a:off x="8386695" y="6523178"/>
            <a:ext cx="93980" cy="100330"/>
          </a:xfrm>
          <a:custGeom>
            <a:avLst/>
            <a:gdLst/>
            <a:ahLst/>
            <a:cxnLst/>
            <a:rect l="l" t="t" r="r" b="b"/>
            <a:pathLst>
              <a:path w="93979" h="100329">
                <a:moveTo>
                  <a:pt x="55669" y="0"/>
                </a:moveTo>
                <a:lnTo>
                  <a:pt x="33627" y="3388"/>
                </a:lnTo>
                <a:lnTo>
                  <a:pt x="15973" y="13192"/>
                </a:lnTo>
                <a:lnTo>
                  <a:pt x="4250" y="28869"/>
                </a:lnTo>
                <a:lnTo>
                  <a:pt x="0" y="49874"/>
                </a:lnTo>
                <a:lnTo>
                  <a:pt x="4250" y="70876"/>
                </a:lnTo>
                <a:lnTo>
                  <a:pt x="15973" y="86551"/>
                </a:lnTo>
                <a:lnTo>
                  <a:pt x="33627" y="96355"/>
                </a:lnTo>
                <a:lnTo>
                  <a:pt x="55670" y="99744"/>
                </a:lnTo>
                <a:lnTo>
                  <a:pt x="69963" y="98566"/>
                </a:lnTo>
                <a:lnTo>
                  <a:pt x="80816" y="95540"/>
                </a:lnTo>
                <a:lnTo>
                  <a:pt x="88585" y="91426"/>
                </a:lnTo>
                <a:lnTo>
                  <a:pt x="93626" y="86986"/>
                </a:lnTo>
                <a:lnTo>
                  <a:pt x="84770" y="69590"/>
                </a:lnTo>
                <a:lnTo>
                  <a:pt x="80065" y="73667"/>
                </a:lnTo>
                <a:lnTo>
                  <a:pt x="73699" y="76983"/>
                </a:lnTo>
                <a:lnTo>
                  <a:pt x="65910" y="79212"/>
                </a:lnTo>
                <a:lnTo>
                  <a:pt x="56935" y="80028"/>
                </a:lnTo>
                <a:lnTo>
                  <a:pt x="45053" y="78089"/>
                </a:lnTo>
                <a:lnTo>
                  <a:pt x="34951" y="72344"/>
                </a:lnTo>
                <a:lnTo>
                  <a:pt x="27933" y="62903"/>
                </a:lnTo>
                <a:lnTo>
                  <a:pt x="25304" y="49874"/>
                </a:lnTo>
                <a:lnTo>
                  <a:pt x="27577" y="36844"/>
                </a:lnTo>
                <a:lnTo>
                  <a:pt x="34002" y="27403"/>
                </a:lnTo>
                <a:lnTo>
                  <a:pt x="43986" y="21658"/>
                </a:lnTo>
                <a:lnTo>
                  <a:pt x="56935" y="19719"/>
                </a:lnTo>
                <a:lnTo>
                  <a:pt x="66602" y="20843"/>
                </a:lnTo>
                <a:lnTo>
                  <a:pt x="74490" y="23489"/>
                </a:lnTo>
                <a:lnTo>
                  <a:pt x="80242" y="26569"/>
                </a:lnTo>
                <a:lnTo>
                  <a:pt x="83504" y="28998"/>
                </a:lnTo>
                <a:lnTo>
                  <a:pt x="91096" y="10437"/>
                </a:lnTo>
                <a:lnTo>
                  <a:pt x="87517" y="7828"/>
                </a:lnTo>
                <a:lnTo>
                  <a:pt x="80499" y="4349"/>
                </a:lnTo>
                <a:lnTo>
                  <a:pt x="69923" y="1304"/>
                </a:lnTo>
                <a:lnTo>
                  <a:pt x="55669" y="0"/>
                </a:lnTo>
                <a:close/>
              </a:path>
            </a:pathLst>
          </a:custGeom>
          <a:solidFill>
            <a:srgbClr val="FFFFFF"/>
          </a:solidFill>
        </p:spPr>
        <p:txBody>
          <a:bodyPr wrap="square" lIns="0" tIns="0" rIns="0" bIns="0" rtlCol="0"/>
          <a:lstStyle/>
          <a:p>
            <a:endParaRPr lang="fr-CA" noProof="0"/>
          </a:p>
        </p:txBody>
      </p:sp>
      <p:sp>
        <p:nvSpPr>
          <p:cNvPr id="16" name="object 16">
            <a:extLst>
              <a:ext uri="{FF2B5EF4-FFF2-40B4-BE49-F238E27FC236}">
                <a16:creationId xmlns:a16="http://schemas.microsoft.com/office/drawing/2014/main" id="{9B17013C-E866-0729-5066-817A13365E96}"/>
              </a:ext>
            </a:extLst>
          </p:cNvPr>
          <p:cNvSpPr/>
          <p:nvPr>
            <p:custDataLst>
              <p:tags r:id="rId7"/>
            </p:custDataLst>
          </p:nvPr>
        </p:nvSpPr>
        <p:spPr>
          <a:xfrm>
            <a:off x="8887724" y="6440834"/>
            <a:ext cx="69850" cy="62865"/>
          </a:xfrm>
          <a:custGeom>
            <a:avLst/>
            <a:gdLst/>
            <a:ahLst/>
            <a:cxnLst/>
            <a:rect l="l" t="t" r="r" b="b"/>
            <a:pathLst>
              <a:path w="69850" h="62865">
                <a:moveTo>
                  <a:pt x="35426" y="0"/>
                </a:moveTo>
                <a:lnTo>
                  <a:pt x="21884" y="2120"/>
                </a:lnTo>
                <a:lnTo>
                  <a:pt x="10596" y="8263"/>
                </a:lnTo>
                <a:lnTo>
                  <a:pt x="2866" y="18103"/>
                </a:lnTo>
                <a:lnTo>
                  <a:pt x="0" y="31313"/>
                </a:lnTo>
                <a:lnTo>
                  <a:pt x="2688" y="44524"/>
                </a:lnTo>
                <a:lnTo>
                  <a:pt x="10121" y="54364"/>
                </a:lnTo>
                <a:lnTo>
                  <a:pt x="21350" y="60507"/>
                </a:lnTo>
                <a:lnTo>
                  <a:pt x="35426" y="62627"/>
                </a:lnTo>
                <a:lnTo>
                  <a:pt x="48770" y="60507"/>
                </a:lnTo>
                <a:lnTo>
                  <a:pt x="59623" y="54364"/>
                </a:lnTo>
                <a:lnTo>
                  <a:pt x="62955" y="49870"/>
                </a:lnTo>
                <a:lnTo>
                  <a:pt x="35426" y="49870"/>
                </a:lnTo>
                <a:lnTo>
                  <a:pt x="27459" y="48601"/>
                </a:lnTo>
                <a:lnTo>
                  <a:pt x="21034" y="44941"/>
                </a:lnTo>
                <a:lnTo>
                  <a:pt x="16744" y="39106"/>
                </a:lnTo>
                <a:lnTo>
                  <a:pt x="15182" y="31313"/>
                </a:lnTo>
                <a:lnTo>
                  <a:pt x="16744" y="22851"/>
                </a:lnTo>
                <a:lnTo>
                  <a:pt x="21034" y="16671"/>
                </a:lnTo>
                <a:lnTo>
                  <a:pt x="27459" y="12884"/>
                </a:lnTo>
                <a:lnTo>
                  <a:pt x="35426" y="11597"/>
                </a:lnTo>
                <a:lnTo>
                  <a:pt x="62095" y="11597"/>
                </a:lnTo>
                <a:lnTo>
                  <a:pt x="59623" y="8263"/>
                </a:lnTo>
                <a:lnTo>
                  <a:pt x="48770" y="2120"/>
                </a:lnTo>
                <a:lnTo>
                  <a:pt x="35426" y="0"/>
                </a:lnTo>
                <a:close/>
              </a:path>
              <a:path w="69850" h="62865">
                <a:moveTo>
                  <a:pt x="62095" y="11597"/>
                </a:moveTo>
                <a:lnTo>
                  <a:pt x="35426" y="11597"/>
                </a:lnTo>
                <a:lnTo>
                  <a:pt x="43195" y="12884"/>
                </a:lnTo>
                <a:lnTo>
                  <a:pt x="49185" y="16671"/>
                </a:lnTo>
                <a:lnTo>
                  <a:pt x="53040" y="22851"/>
                </a:lnTo>
                <a:lnTo>
                  <a:pt x="54404" y="31313"/>
                </a:lnTo>
                <a:lnTo>
                  <a:pt x="53040" y="39106"/>
                </a:lnTo>
                <a:lnTo>
                  <a:pt x="49185" y="44941"/>
                </a:lnTo>
                <a:lnTo>
                  <a:pt x="43195" y="48601"/>
                </a:lnTo>
                <a:lnTo>
                  <a:pt x="35426" y="49870"/>
                </a:lnTo>
                <a:lnTo>
                  <a:pt x="62955" y="49870"/>
                </a:lnTo>
                <a:lnTo>
                  <a:pt x="66918" y="44524"/>
                </a:lnTo>
                <a:lnTo>
                  <a:pt x="69587" y="31313"/>
                </a:lnTo>
                <a:lnTo>
                  <a:pt x="66918" y="18103"/>
                </a:lnTo>
                <a:lnTo>
                  <a:pt x="62095" y="11597"/>
                </a:lnTo>
                <a:close/>
              </a:path>
            </a:pathLst>
          </a:custGeom>
          <a:solidFill>
            <a:srgbClr val="FFFFFF"/>
          </a:solidFill>
        </p:spPr>
        <p:txBody>
          <a:bodyPr wrap="square" lIns="0" tIns="0" rIns="0" bIns="0" rtlCol="0"/>
          <a:lstStyle/>
          <a:p>
            <a:endParaRPr lang="fr-CA" noProof="0"/>
          </a:p>
        </p:txBody>
      </p:sp>
      <p:sp>
        <p:nvSpPr>
          <p:cNvPr id="17" name="object 17">
            <a:extLst>
              <a:ext uri="{FF2B5EF4-FFF2-40B4-BE49-F238E27FC236}">
                <a16:creationId xmlns:a16="http://schemas.microsoft.com/office/drawing/2014/main" id="{5494ACF4-CF6C-84CB-D89F-B89721AF734E}"/>
              </a:ext>
            </a:extLst>
          </p:cNvPr>
          <p:cNvSpPr/>
          <p:nvPr>
            <p:custDataLst>
              <p:tags r:id="rId8"/>
            </p:custDataLst>
          </p:nvPr>
        </p:nvSpPr>
        <p:spPr>
          <a:xfrm>
            <a:off x="8394286" y="6441994"/>
            <a:ext cx="58419" cy="60325"/>
          </a:xfrm>
          <a:custGeom>
            <a:avLst/>
            <a:gdLst/>
            <a:ahLst/>
            <a:cxnLst/>
            <a:rect l="l" t="t" r="r" b="b"/>
            <a:pathLst>
              <a:path w="58419" h="60325">
                <a:moveTo>
                  <a:pt x="22774" y="0"/>
                </a:moveTo>
                <a:lnTo>
                  <a:pt x="0" y="0"/>
                </a:lnTo>
                <a:lnTo>
                  <a:pt x="0" y="60308"/>
                </a:lnTo>
                <a:lnTo>
                  <a:pt x="22774" y="60308"/>
                </a:lnTo>
                <a:lnTo>
                  <a:pt x="37383" y="58369"/>
                </a:lnTo>
                <a:lnTo>
                  <a:pt x="48553" y="52624"/>
                </a:lnTo>
                <a:lnTo>
                  <a:pt x="51511" y="48710"/>
                </a:lnTo>
                <a:lnTo>
                  <a:pt x="15182" y="48710"/>
                </a:lnTo>
                <a:lnTo>
                  <a:pt x="15182" y="11597"/>
                </a:lnTo>
                <a:lnTo>
                  <a:pt x="51160" y="11597"/>
                </a:lnTo>
                <a:lnTo>
                  <a:pt x="48078" y="7683"/>
                </a:lnTo>
                <a:lnTo>
                  <a:pt x="36849" y="1938"/>
                </a:lnTo>
                <a:lnTo>
                  <a:pt x="22774" y="0"/>
                </a:lnTo>
                <a:close/>
              </a:path>
              <a:path w="58419" h="60325">
                <a:moveTo>
                  <a:pt x="51160" y="11597"/>
                </a:moveTo>
                <a:lnTo>
                  <a:pt x="24039" y="11597"/>
                </a:lnTo>
                <a:lnTo>
                  <a:pt x="31808" y="12703"/>
                </a:lnTo>
                <a:lnTo>
                  <a:pt x="37798" y="16091"/>
                </a:lnTo>
                <a:lnTo>
                  <a:pt x="41653" y="21872"/>
                </a:lnTo>
                <a:lnTo>
                  <a:pt x="43017" y="30154"/>
                </a:lnTo>
                <a:lnTo>
                  <a:pt x="41831" y="37946"/>
                </a:lnTo>
                <a:lnTo>
                  <a:pt x="38273" y="43781"/>
                </a:lnTo>
                <a:lnTo>
                  <a:pt x="32342" y="47441"/>
                </a:lnTo>
                <a:lnTo>
                  <a:pt x="24039" y="48710"/>
                </a:lnTo>
                <a:lnTo>
                  <a:pt x="51511" y="48710"/>
                </a:lnTo>
                <a:lnTo>
                  <a:pt x="55689" y="43183"/>
                </a:lnTo>
                <a:lnTo>
                  <a:pt x="58200" y="30154"/>
                </a:lnTo>
                <a:lnTo>
                  <a:pt x="55511" y="17124"/>
                </a:lnTo>
                <a:lnTo>
                  <a:pt x="51160" y="11597"/>
                </a:lnTo>
                <a:close/>
              </a:path>
            </a:pathLst>
          </a:custGeom>
          <a:solidFill>
            <a:srgbClr val="FFFFFF"/>
          </a:solidFill>
        </p:spPr>
        <p:txBody>
          <a:bodyPr wrap="square" lIns="0" tIns="0" rIns="0" bIns="0" rtlCol="0"/>
          <a:lstStyle/>
          <a:p>
            <a:endParaRPr lang="fr-CA" noProof="0"/>
          </a:p>
        </p:txBody>
      </p:sp>
      <p:sp>
        <p:nvSpPr>
          <p:cNvPr id="18" name="object 18">
            <a:extLst>
              <a:ext uri="{FF2B5EF4-FFF2-40B4-BE49-F238E27FC236}">
                <a16:creationId xmlns:a16="http://schemas.microsoft.com/office/drawing/2014/main" id="{36D357A5-5664-39E9-381C-90639849AED9}"/>
              </a:ext>
            </a:extLst>
          </p:cNvPr>
          <p:cNvSpPr/>
          <p:nvPr>
            <p:custDataLst>
              <p:tags r:id="rId9"/>
            </p:custDataLst>
          </p:nvPr>
        </p:nvSpPr>
        <p:spPr>
          <a:xfrm>
            <a:off x="8667574" y="6441994"/>
            <a:ext cx="59690" cy="60325"/>
          </a:xfrm>
          <a:custGeom>
            <a:avLst/>
            <a:gdLst/>
            <a:ahLst/>
            <a:cxnLst/>
            <a:rect l="l" t="t" r="r" b="b"/>
            <a:pathLst>
              <a:path w="59690" h="60325">
                <a:moveTo>
                  <a:pt x="59465" y="0"/>
                </a:moveTo>
                <a:lnTo>
                  <a:pt x="44282" y="0"/>
                </a:lnTo>
                <a:lnTo>
                  <a:pt x="44283" y="39432"/>
                </a:lnTo>
                <a:lnTo>
                  <a:pt x="16447" y="0"/>
                </a:lnTo>
                <a:lnTo>
                  <a:pt x="0" y="0"/>
                </a:lnTo>
                <a:lnTo>
                  <a:pt x="0" y="60308"/>
                </a:lnTo>
                <a:lnTo>
                  <a:pt x="13917" y="60308"/>
                </a:lnTo>
                <a:lnTo>
                  <a:pt x="13917" y="20875"/>
                </a:lnTo>
                <a:lnTo>
                  <a:pt x="43017" y="60308"/>
                </a:lnTo>
                <a:lnTo>
                  <a:pt x="59465" y="60308"/>
                </a:lnTo>
                <a:lnTo>
                  <a:pt x="59465" y="0"/>
                </a:lnTo>
                <a:close/>
              </a:path>
            </a:pathLst>
          </a:custGeom>
          <a:solidFill>
            <a:srgbClr val="FFFFFF"/>
          </a:solidFill>
        </p:spPr>
        <p:txBody>
          <a:bodyPr wrap="square" lIns="0" tIns="0" rIns="0" bIns="0" rtlCol="0"/>
          <a:lstStyle/>
          <a:p>
            <a:endParaRPr lang="fr-CA" noProof="0"/>
          </a:p>
        </p:txBody>
      </p:sp>
      <p:sp>
        <p:nvSpPr>
          <p:cNvPr id="19" name="object 19">
            <a:extLst>
              <a:ext uri="{FF2B5EF4-FFF2-40B4-BE49-F238E27FC236}">
                <a16:creationId xmlns:a16="http://schemas.microsoft.com/office/drawing/2014/main" id="{2B425290-D79A-4D3C-7BA0-CC23FB95FED9}"/>
              </a:ext>
            </a:extLst>
          </p:cNvPr>
          <p:cNvSpPr/>
          <p:nvPr>
            <p:custDataLst>
              <p:tags r:id="rId10"/>
            </p:custDataLst>
          </p:nvPr>
        </p:nvSpPr>
        <p:spPr>
          <a:xfrm>
            <a:off x="8969964" y="6441994"/>
            <a:ext cx="58419" cy="60325"/>
          </a:xfrm>
          <a:custGeom>
            <a:avLst/>
            <a:gdLst/>
            <a:ahLst/>
            <a:cxnLst/>
            <a:rect l="l" t="t" r="r" b="b"/>
            <a:pathLst>
              <a:path w="58419" h="60325">
                <a:moveTo>
                  <a:pt x="58200" y="0"/>
                </a:moveTo>
                <a:lnTo>
                  <a:pt x="44282" y="0"/>
                </a:lnTo>
                <a:lnTo>
                  <a:pt x="44283" y="39432"/>
                </a:lnTo>
                <a:lnTo>
                  <a:pt x="15182" y="0"/>
                </a:lnTo>
                <a:lnTo>
                  <a:pt x="0" y="0"/>
                </a:lnTo>
                <a:lnTo>
                  <a:pt x="0" y="60308"/>
                </a:lnTo>
                <a:lnTo>
                  <a:pt x="13917" y="60308"/>
                </a:lnTo>
                <a:lnTo>
                  <a:pt x="13917" y="20875"/>
                </a:lnTo>
                <a:lnTo>
                  <a:pt x="43017" y="60308"/>
                </a:lnTo>
                <a:lnTo>
                  <a:pt x="58200" y="60308"/>
                </a:lnTo>
                <a:lnTo>
                  <a:pt x="58200" y="0"/>
                </a:lnTo>
                <a:close/>
              </a:path>
            </a:pathLst>
          </a:custGeom>
          <a:solidFill>
            <a:srgbClr val="FFFFFF"/>
          </a:solidFill>
        </p:spPr>
        <p:txBody>
          <a:bodyPr wrap="square" lIns="0" tIns="0" rIns="0" bIns="0" rtlCol="0"/>
          <a:lstStyle/>
          <a:p>
            <a:endParaRPr lang="fr-CA" noProof="0"/>
          </a:p>
        </p:txBody>
      </p:sp>
      <p:sp>
        <p:nvSpPr>
          <p:cNvPr id="20" name="object 20">
            <a:extLst>
              <a:ext uri="{FF2B5EF4-FFF2-40B4-BE49-F238E27FC236}">
                <a16:creationId xmlns:a16="http://schemas.microsoft.com/office/drawing/2014/main" id="{A735D920-7AC1-BCA3-4317-A028E9D08235}"/>
              </a:ext>
            </a:extLst>
          </p:cNvPr>
          <p:cNvSpPr/>
          <p:nvPr>
            <p:custDataLst>
              <p:tags r:id="rId11"/>
            </p:custDataLst>
          </p:nvPr>
        </p:nvSpPr>
        <p:spPr>
          <a:xfrm>
            <a:off x="8735897" y="6441994"/>
            <a:ext cx="66040" cy="60325"/>
          </a:xfrm>
          <a:custGeom>
            <a:avLst/>
            <a:gdLst/>
            <a:ahLst/>
            <a:cxnLst/>
            <a:rect l="l" t="t" r="r" b="b"/>
            <a:pathLst>
              <a:path w="66040" h="60325">
                <a:moveTo>
                  <a:pt x="40487" y="0"/>
                </a:moveTo>
                <a:lnTo>
                  <a:pt x="24039" y="0"/>
                </a:lnTo>
                <a:lnTo>
                  <a:pt x="0" y="60308"/>
                </a:lnTo>
                <a:lnTo>
                  <a:pt x="15182" y="60308"/>
                </a:lnTo>
                <a:lnTo>
                  <a:pt x="20243" y="47550"/>
                </a:lnTo>
                <a:lnTo>
                  <a:pt x="60438" y="47550"/>
                </a:lnTo>
                <a:lnTo>
                  <a:pt x="56545" y="38272"/>
                </a:lnTo>
                <a:lnTo>
                  <a:pt x="24039" y="38272"/>
                </a:lnTo>
                <a:lnTo>
                  <a:pt x="32895" y="13917"/>
                </a:lnTo>
                <a:lnTo>
                  <a:pt x="46326" y="13917"/>
                </a:lnTo>
                <a:lnTo>
                  <a:pt x="40487" y="0"/>
                </a:lnTo>
                <a:close/>
              </a:path>
              <a:path w="66040" h="60325">
                <a:moveTo>
                  <a:pt x="60438" y="47550"/>
                </a:moveTo>
                <a:lnTo>
                  <a:pt x="45548" y="47550"/>
                </a:lnTo>
                <a:lnTo>
                  <a:pt x="50609" y="60308"/>
                </a:lnTo>
                <a:lnTo>
                  <a:pt x="65791" y="60308"/>
                </a:lnTo>
                <a:lnTo>
                  <a:pt x="60438" y="47550"/>
                </a:lnTo>
                <a:close/>
              </a:path>
              <a:path w="66040" h="60325">
                <a:moveTo>
                  <a:pt x="46326" y="13917"/>
                </a:moveTo>
                <a:lnTo>
                  <a:pt x="32895" y="13917"/>
                </a:lnTo>
                <a:lnTo>
                  <a:pt x="41752" y="38272"/>
                </a:lnTo>
                <a:lnTo>
                  <a:pt x="56545" y="38272"/>
                </a:lnTo>
                <a:lnTo>
                  <a:pt x="46326" y="13917"/>
                </a:lnTo>
                <a:close/>
              </a:path>
            </a:pathLst>
          </a:custGeom>
          <a:solidFill>
            <a:srgbClr val="FFFFFF"/>
          </a:solidFill>
        </p:spPr>
        <p:txBody>
          <a:bodyPr wrap="square" lIns="0" tIns="0" rIns="0" bIns="0" rtlCol="0"/>
          <a:lstStyle/>
          <a:p>
            <a:endParaRPr lang="fr-CA" noProof="0"/>
          </a:p>
        </p:txBody>
      </p:sp>
      <p:sp>
        <p:nvSpPr>
          <p:cNvPr id="21" name="object 21">
            <a:extLst>
              <a:ext uri="{FF2B5EF4-FFF2-40B4-BE49-F238E27FC236}">
                <a16:creationId xmlns:a16="http://schemas.microsoft.com/office/drawing/2014/main" id="{B9F0B38D-A4B5-B225-7341-BBDDB0B36FDF}"/>
              </a:ext>
            </a:extLst>
          </p:cNvPr>
          <p:cNvSpPr/>
          <p:nvPr>
            <p:custDataLst>
              <p:tags r:id="rId12"/>
            </p:custDataLst>
          </p:nvPr>
        </p:nvSpPr>
        <p:spPr>
          <a:xfrm>
            <a:off x="8463864" y="6440842"/>
            <a:ext cx="102870" cy="62865"/>
          </a:xfrm>
          <a:custGeom>
            <a:avLst/>
            <a:gdLst/>
            <a:ahLst/>
            <a:cxnLst/>
            <a:rect l="l" t="t" r="r" b="b"/>
            <a:pathLst>
              <a:path w="102870" h="62865">
                <a:moveTo>
                  <a:pt x="43014" y="49872"/>
                </a:moveTo>
                <a:lnTo>
                  <a:pt x="15189" y="49872"/>
                </a:lnTo>
                <a:lnTo>
                  <a:pt x="15189" y="35953"/>
                </a:lnTo>
                <a:lnTo>
                  <a:pt x="40487" y="35953"/>
                </a:lnTo>
                <a:lnTo>
                  <a:pt x="40487" y="25514"/>
                </a:lnTo>
                <a:lnTo>
                  <a:pt x="15189" y="25514"/>
                </a:lnTo>
                <a:lnTo>
                  <a:pt x="15189" y="11595"/>
                </a:lnTo>
                <a:lnTo>
                  <a:pt x="41757" y="11595"/>
                </a:lnTo>
                <a:lnTo>
                  <a:pt x="41757" y="1155"/>
                </a:lnTo>
                <a:lnTo>
                  <a:pt x="0" y="1155"/>
                </a:lnTo>
                <a:lnTo>
                  <a:pt x="0" y="61468"/>
                </a:lnTo>
                <a:lnTo>
                  <a:pt x="43014" y="61468"/>
                </a:lnTo>
                <a:lnTo>
                  <a:pt x="43014" y="49872"/>
                </a:lnTo>
                <a:close/>
              </a:path>
              <a:path w="102870" h="62865">
                <a:moveTo>
                  <a:pt x="102489" y="42913"/>
                </a:moveTo>
                <a:lnTo>
                  <a:pt x="97739" y="31407"/>
                </a:lnTo>
                <a:lnTo>
                  <a:pt x="87299" y="25654"/>
                </a:lnTo>
                <a:lnTo>
                  <a:pt x="76860" y="21869"/>
                </a:lnTo>
                <a:lnTo>
                  <a:pt x="72123" y="16230"/>
                </a:lnTo>
                <a:lnTo>
                  <a:pt x="72123" y="12750"/>
                </a:lnTo>
                <a:lnTo>
                  <a:pt x="75920" y="10439"/>
                </a:lnTo>
                <a:lnTo>
                  <a:pt x="84772" y="10439"/>
                </a:lnTo>
                <a:lnTo>
                  <a:pt x="91097" y="12750"/>
                </a:lnTo>
                <a:lnTo>
                  <a:pt x="94894" y="16230"/>
                </a:lnTo>
                <a:lnTo>
                  <a:pt x="101219" y="6959"/>
                </a:lnTo>
                <a:lnTo>
                  <a:pt x="97421" y="3479"/>
                </a:lnTo>
                <a:lnTo>
                  <a:pt x="88569" y="0"/>
                </a:lnTo>
                <a:lnTo>
                  <a:pt x="79717" y="0"/>
                </a:lnTo>
                <a:lnTo>
                  <a:pt x="70815" y="1270"/>
                </a:lnTo>
                <a:lnTo>
                  <a:pt x="63576" y="4927"/>
                </a:lnTo>
                <a:lnTo>
                  <a:pt x="58712" y="10756"/>
                </a:lnTo>
                <a:lnTo>
                  <a:pt x="56934" y="18554"/>
                </a:lnTo>
                <a:lnTo>
                  <a:pt x="61683" y="29578"/>
                </a:lnTo>
                <a:lnTo>
                  <a:pt x="72123" y="35369"/>
                </a:lnTo>
                <a:lnTo>
                  <a:pt x="82562" y="39433"/>
                </a:lnTo>
                <a:lnTo>
                  <a:pt x="87299" y="45224"/>
                </a:lnTo>
                <a:lnTo>
                  <a:pt x="87299" y="48704"/>
                </a:lnTo>
                <a:lnTo>
                  <a:pt x="83502" y="51028"/>
                </a:lnTo>
                <a:lnTo>
                  <a:pt x="73380" y="51028"/>
                </a:lnTo>
                <a:lnTo>
                  <a:pt x="65798" y="48704"/>
                </a:lnTo>
                <a:lnTo>
                  <a:pt x="60731" y="44069"/>
                </a:lnTo>
                <a:lnTo>
                  <a:pt x="53136" y="53352"/>
                </a:lnTo>
                <a:lnTo>
                  <a:pt x="58140" y="56756"/>
                </a:lnTo>
                <a:lnTo>
                  <a:pt x="63741" y="59728"/>
                </a:lnTo>
                <a:lnTo>
                  <a:pt x="70040" y="61823"/>
                </a:lnTo>
                <a:lnTo>
                  <a:pt x="77177" y="62623"/>
                </a:lnTo>
                <a:lnTo>
                  <a:pt x="87007" y="61341"/>
                </a:lnTo>
                <a:lnTo>
                  <a:pt x="95059" y="57556"/>
                </a:lnTo>
                <a:lnTo>
                  <a:pt x="100495" y="51371"/>
                </a:lnTo>
                <a:lnTo>
                  <a:pt x="102489" y="42913"/>
                </a:lnTo>
                <a:close/>
              </a:path>
            </a:pathLst>
          </a:custGeom>
          <a:solidFill>
            <a:srgbClr val="FFFFFF"/>
          </a:solidFill>
        </p:spPr>
        <p:txBody>
          <a:bodyPr wrap="square" lIns="0" tIns="0" rIns="0" bIns="0" rtlCol="0"/>
          <a:lstStyle/>
          <a:p>
            <a:endParaRPr lang="fr-CA" noProof="0"/>
          </a:p>
        </p:txBody>
      </p:sp>
      <p:sp>
        <p:nvSpPr>
          <p:cNvPr id="22" name="object 22">
            <a:extLst>
              <a:ext uri="{FF2B5EF4-FFF2-40B4-BE49-F238E27FC236}">
                <a16:creationId xmlns:a16="http://schemas.microsoft.com/office/drawing/2014/main" id="{949B5FAD-5DCF-9090-B0B9-211F07EB7240}"/>
              </a:ext>
            </a:extLst>
          </p:cNvPr>
          <p:cNvSpPr/>
          <p:nvPr>
            <p:custDataLst>
              <p:tags r:id="rId13"/>
            </p:custDataLst>
          </p:nvPr>
        </p:nvSpPr>
        <p:spPr>
          <a:xfrm>
            <a:off x="8797893" y="6441994"/>
            <a:ext cx="49530" cy="60325"/>
          </a:xfrm>
          <a:custGeom>
            <a:avLst/>
            <a:gdLst/>
            <a:ahLst/>
            <a:cxnLst/>
            <a:rect l="l" t="t" r="r" b="b"/>
            <a:pathLst>
              <a:path w="49529" h="60325">
                <a:moveTo>
                  <a:pt x="49343" y="0"/>
                </a:moveTo>
                <a:lnTo>
                  <a:pt x="0" y="0"/>
                </a:lnTo>
                <a:lnTo>
                  <a:pt x="0" y="10437"/>
                </a:lnTo>
                <a:lnTo>
                  <a:pt x="16447" y="10437"/>
                </a:lnTo>
                <a:lnTo>
                  <a:pt x="16448" y="60308"/>
                </a:lnTo>
                <a:lnTo>
                  <a:pt x="31630" y="60308"/>
                </a:lnTo>
                <a:lnTo>
                  <a:pt x="31630" y="10437"/>
                </a:lnTo>
                <a:lnTo>
                  <a:pt x="49343" y="10437"/>
                </a:lnTo>
                <a:lnTo>
                  <a:pt x="49343" y="0"/>
                </a:lnTo>
                <a:close/>
              </a:path>
            </a:pathLst>
          </a:custGeom>
          <a:solidFill>
            <a:srgbClr val="FFFFFF"/>
          </a:solidFill>
        </p:spPr>
        <p:txBody>
          <a:bodyPr wrap="square" lIns="0" tIns="0" rIns="0" bIns="0" rtlCol="0"/>
          <a:lstStyle/>
          <a:p>
            <a:endParaRPr lang="fr-CA" noProof="0"/>
          </a:p>
        </p:txBody>
      </p:sp>
      <p:sp>
        <p:nvSpPr>
          <p:cNvPr id="23" name="object 23">
            <a:extLst>
              <a:ext uri="{FF2B5EF4-FFF2-40B4-BE49-F238E27FC236}">
                <a16:creationId xmlns:a16="http://schemas.microsoft.com/office/drawing/2014/main" id="{4E54D597-A3DF-3970-2B18-AAB09D9DE0FD}"/>
              </a:ext>
            </a:extLst>
          </p:cNvPr>
          <p:cNvSpPr/>
          <p:nvPr>
            <p:custDataLst>
              <p:tags r:id="rId14"/>
            </p:custDataLst>
          </p:nvPr>
        </p:nvSpPr>
        <p:spPr>
          <a:xfrm>
            <a:off x="8572682" y="6441994"/>
            <a:ext cx="49530" cy="60325"/>
          </a:xfrm>
          <a:custGeom>
            <a:avLst/>
            <a:gdLst/>
            <a:ahLst/>
            <a:cxnLst/>
            <a:rect l="l" t="t" r="r" b="b"/>
            <a:pathLst>
              <a:path w="49529" h="60325">
                <a:moveTo>
                  <a:pt x="49343" y="0"/>
                </a:moveTo>
                <a:lnTo>
                  <a:pt x="0" y="0"/>
                </a:lnTo>
                <a:lnTo>
                  <a:pt x="0" y="10437"/>
                </a:lnTo>
                <a:lnTo>
                  <a:pt x="17713" y="10437"/>
                </a:lnTo>
                <a:lnTo>
                  <a:pt x="17713" y="60308"/>
                </a:lnTo>
                <a:lnTo>
                  <a:pt x="31630" y="60308"/>
                </a:lnTo>
                <a:lnTo>
                  <a:pt x="31630" y="10437"/>
                </a:lnTo>
                <a:lnTo>
                  <a:pt x="49343" y="10437"/>
                </a:lnTo>
                <a:lnTo>
                  <a:pt x="49343" y="0"/>
                </a:lnTo>
                <a:close/>
              </a:path>
            </a:pathLst>
          </a:custGeom>
          <a:solidFill>
            <a:srgbClr val="FFFFFF"/>
          </a:solidFill>
        </p:spPr>
        <p:txBody>
          <a:bodyPr wrap="square" lIns="0" tIns="0" rIns="0" bIns="0" rtlCol="0"/>
          <a:lstStyle/>
          <a:p>
            <a:endParaRPr lang="fr-CA" noProof="0"/>
          </a:p>
        </p:txBody>
      </p:sp>
      <p:sp>
        <p:nvSpPr>
          <p:cNvPr id="24" name="object 24">
            <a:extLst>
              <a:ext uri="{FF2B5EF4-FFF2-40B4-BE49-F238E27FC236}">
                <a16:creationId xmlns:a16="http://schemas.microsoft.com/office/drawing/2014/main" id="{73C3420B-97B2-D033-5000-E0D11DCF66FF}"/>
              </a:ext>
            </a:extLst>
          </p:cNvPr>
          <p:cNvSpPr/>
          <p:nvPr>
            <p:custDataLst>
              <p:tags r:id="rId15"/>
            </p:custDataLst>
          </p:nvPr>
        </p:nvSpPr>
        <p:spPr>
          <a:xfrm>
            <a:off x="8861154" y="6441994"/>
            <a:ext cx="15240" cy="60325"/>
          </a:xfrm>
          <a:custGeom>
            <a:avLst/>
            <a:gdLst/>
            <a:ahLst/>
            <a:cxnLst/>
            <a:rect l="l" t="t" r="r" b="b"/>
            <a:pathLst>
              <a:path w="15240" h="60325">
                <a:moveTo>
                  <a:pt x="15182" y="0"/>
                </a:moveTo>
                <a:lnTo>
                  <a:pt x="0" y="0"/>
                </a:lnTo>
                <a:lnTo>
                  <a:pt x="0" y="60308"/>
                </a:lnTo>
                <a:lnTo>
                  <a:pt x="15182" y="60308"/>
                </a:lnTo>
                <a:lnTo>
                  <a:pt x="15182" y="0"/>
                </a:lnTo>
                <a:close/>
              </a:path>
            </a:pathLst>
          </a:custGeom>
          <a:solidFill>
            <a:srgbClr val="FFFFFF"/>
          </a:solidFill>
        </p:spPr>
        <p:txBody>
          <a:bodyPr wrap="square" lIns="0" tIns="0" rIns="0" bIns="0" rtlCol="0"/>
          <a:lstStyle/>
          <a:p>
            <a:endParaRPr lang="fr-CA" noProof="0"/>
          </a:p>
        </p:txBody>
      </p:sp>
      <p:sp>
        <p:nvSpPr>
          <p:cNvPr id="25" name="object 25">
            <a:extLst>
              <a:ext uri="{FF2B5EF4-FFF2-40B4-BE49-F238E27FC236}">
                <a16:creationId xmlns:a16="http://schemas.microsoft.com/office/drawing/2014/main" id="{4396000F-5267-FF86-D54F-44FF493FD7FB}"/>
              </a:ext>
            </a:extLst>
          </p:cNvPr>
          <p:cNvSpPr/>
          <p:nvPr>
            <p:custDataLst>
              <p:tags r:id="rId16"/>
            </p:custDataLst>
          </p:nvPr>
        </p:nvSpPr>
        <p:spPr>
          <a:xfrm>
            <a:off x="8635944" y="6441994"/>
            <a:ext cx="13970" cy="60325"/>
          </a:xfrm>
          <a:custGeom>
            <a:avLst/>
            <a:gdLst/>
            <a:ahLst/>
            <a:cxnLst/>
            <a:rect l="l" t="t" r="r" b="b"/>
            <a:pathLst>
              <a:path w="13970" h="60325">
                <a:moveTo>
                  <a:pt x="13917" y="0"/>
                </a:moveTo>
                <a:lnTo>
                  <a:pt x="0" y="0"/>
                </a:lnTo>
                <a:lnTo>
                  <a:pt x="0" y="60308"/>
                </a:lnTo>
                <a:lnTo>
                  <a:pt x="13917" y="60308"/>
                </a:lnTo>
                <a:lnTo>
                  <a:pt x="13917" y="0"/>
                </a:lnTo>
                <a:close/>
              </a:path>
            </a:pathLst>
          </a:custGeom>
          <a:solidFill>
            <a:srgbClr val="FFFFFF"/>
          </a:solidFill>
        </p:spPr>
        <p:txBody>
          <a:bodyPr wrap="square" lIns="0" tIns="0" rIns="0" bIns="0" rtlCol="0"/>
          <a:lstStyle/>
          <a:p>
            <a:endParaRPr lang="fr-CA" noProof="0"/>
          </a:p>
        </p:txBody>
      </p:sp>
      <p:pic>
        <p:nvPicPr>
          <p:cNvPr id="26" name="object 26">
            <a:extLst>
              <a:ext uri="{FF2B5EF4-FFF2-40B4-BE49-F238E27FC236}">
                <a16:creationId xmlns:a16="http://schemas.microsoft.com/office/drawing/2014/main" id="{8C2CDBC4-BEAF-706E-7DC7-E7141AF98E5F}"/>
              </a:ext>
            </a:extLst>
          </p:cNvPr>
          <p:cNvPicPr/>
          <p:nvPr>
            <p:custDataLst>
              <p:tags r:id="rId17"/>
            </p:custDataLst>
          </p:nvPr>
        </p:nvPicPr>
        <p:blipFill>
          <a:blip r:embed="rId25">
            <a:extLst>
              <a:ext uri="{28A0092B-C50C-407E-A947-70E740481C1C}">
                <a14:useLocalDpi xmlns:a14="http://schemas.microsoft.com/office/drawing/2010/main"/>
              </a:ext>
            </a:extLst>
          </a:blip>
          <a:stretch>
            <a:fillRect/>
          </a:stretch>
        </p:blipFill>
        <p:spPr>
          <a:xfrm>
            <a:off x="9264761" y="6428077"/>
            <a:ext cx="1090624" cy="205283"/>
          </a:xfrm>
          <a:prstGeom prst="rect">
            <a:avLst/>
          </a:prstGeom>
        </p:spPr>
      </p:pic>
      <p:pic>
        <p:nvPicPr>
          <p:cNvPr id="27" name="object 27">
            <a:extLst>
              <a:ext uri="{FF2B5EF4-FFF2-40B4-BE49-F238E27FC236}">
                <a16:creationId xmlns:a16="http://schemas.microsoft.com/office/drawing/2014/main" id="{2774AA7A-B040-42CF-F429-ECF566A4D280}"/>
              </a:ext>
            </a:extLst>
          </p:cNvPr>
          <p:cNvPicPr/>
          <p:nvPr>
            <p:custDataLst>
              <p:tags r:id="rId18"/>
            </p:custDataLst>
          </p:nvPr>
        </p:nvPicPr>
        <p:blipFill>
          <a:blip r:embed="rId26">
            <a:extLst>
              <a:ext uri="{28A0092B-C50C-407E-A947-70E740481C1C}">
                <a14:useLocalDpi xmlns:a14="http://schemas.microsoft.com/office/drawing/2010/main"/>
              </a:ext>
            </a:extLst>
          </a:blip>
          <a:stretch>
            <a:fillRect/>
          </a:stretch>
        </p:blipFill>
        <p:spPr>
          <a:xfrm>
            <a:off x="10583127" y="6428077"/>
            <a:ext cx="1242452" cy="205283"/>
          </a:xfrm>
          <a:prstGeom prst="rect">
            <a:avLst/>
          </a:prstGeom>
        </p:spPr>
      </p:pic>
      <p:sp>
        <p:nvSpPr>
          <p:cNvPr id="29" name="object 29">
            <a:extLst>
              <a:ext uri="{FF2B5EF4-FFF2-40B4-BE49-F238E27FC236}">
                <a16:creationId xmlns:a16="http://schemas.microsoft.com/office/drawing/2014/main" id="{26E7F795-BD2B-1529-0CDF-FD51D522F9F0}"/>
              </a:ext>
            </a:extLst>
          </p:cNvPr>
          <p:cNvSpPr txBox="1">
            <a:spLocks noGrp="1"/>
          </p:cNvSpPr>
          <p:nvPr>
            <p:ph type="sldNum" sz="quarter" idx="7"/>
            <p:custDataLst>
              <p:tags r:id="rId19"/>
            </p:custDataLst>
          </p:nvPr>
        </p:nvSpPr>
        <p:spPr>
          <a:xfrm>
            <a:off x="0" y="0"/>
            <a:ext cx="0" cy="348432"/>
          </a:xfrm>
          <a:prstGeom prst="rect">
            <a:avLst/>
          </a:prstGeom>
        </p:spPr>
        <p:txBody>
          <a:bodyPr vert="horz" wrap="square" lIns="0" tIns="40262" rIns="0" bIns="0" rtlCol="0">
            <a:spAutoFit/>
          </a:bodyPr>
          <a:lstStyle/>
          <a:p>
            <a:pPr marL="38100">
              <a:lnSpc>
                <a:spcPct val="100000"/>
              </a:lnSpc>
            </a:pPr>
            <a:fld id="{81D60167-4931-47E6-BA6A-407CBD079E47}" type="slidenum">
              <a:rPr lang="fr-CA" spc="-25" noProof="0" smtClean="0"/>
              <a:t>25</a:t>
            </a:fld>
            <a:endParaRPr lang="fr-CA" spc="-25" noProof="0"/>
          </a:p>
        </p:txBody>
      </p:sp>
      <p:sp>
        <p:nvSpPr>
          <p:cNvPr id="5" name="TextBox 4">
            <a:extLst>
              <a:ext uri="{FF2B5EF4-FFF2-40B4-BE49-F238E27FC236}">
                <a16:creationId xmlns:a16="http://schemas.microsoft.com/office/drawing/2014/main" id="{BADBA8F5-78E8-9509-48BD-E6D578B27BAE}"/>
              </a:ext>
            </a:extLst>
          </p:cNvPr>
          <p:cNvSpPr txBox="1"/>
          <p:nvPr>
            <p:custDataLst>
              <p:tags r:id="rId20"/>
            </p:custDataLst>
          </p:nvPr>
        </p:nvSpPr>
        <p:spPr>
          <a:xfrm>
            <a:off x="427943" y="2280521"/>
            <a:ext cx="5849360" cy="3017520"/>
          </a:xfrm>
          <a:prstGeom prst="rect">
            <a:avLst/>
          </a:prstGeom>
          <a:noFill/>
        </p:spPr>
        <p:txBody>
          <a:bodyPr wrap="square" rtlCol="0">
            <a:spAutoFit/>
          </a:bodyPr>
          <a:lstStyle/>
          <a:p>
            <a:r>
              <a:rPr lang="fr-CA" sz="4800" noProof="0">
                <a:solidFill>
                  <a:schemeClr val="bg1"/>
                </a:solidFill>
                <a:latin typeface="Canada Bold" pitchFamily="2" charset="0"/>
              </a:rPr>
              <a:t>Contexte et renseignements importants du programme</a:t>
            </a:r>
          </a:p>
        </p:txBody>
      </p:sp>
      <p:pic>
        <p:nvPicPr>
          <p:cNvPr id="6" name="Picture Placeholder 35" descr="A person and person in a plane&#10;&#10;AI-generated content may be incorrect.">
            <a:extLst>
              <a:ext uri="{FF2B5EF4-FFF2-40B4-BE49-F238E27FC236}">
                <a16:creationId xmlns:a16="http://schemas.microsoft.com/office/drawing/2014/main" id="{47951974-7F50-6678-B52B-1DA8A6FB4513}"/>
              </a:ext>
            </a:extLst>
          </p:cNvPr>
          <p:cNvPicPr>
            <a:picLocks noChangeAspect="1"/>
          </p:cNvPicPr>
          <p:nvPr>
            <p:custDataLst>
              <p:tags r:id="rId21"/>
            </p:custDataLst>
          </p:nvPr>
        </p:nvPicPr>
        <p:blipFill>
          <a:blip r:embed="rId27">
            <a:extLst>
              <a:ext uri="{28A0092B-C50C-407E-A947-70E740481C1C}">
                <a14:useLocalDpi xmlns:a14="http://schemas.microsoft.com/office/drawing/2010/main"/>
              </a:ext>
            </a:extLst>
          </a:blip>
          <a:srcRect l="27344" r="27344"/>
          <a:stretch>
            <a:fillRect/>
          </a:stretch>
        </p:blipFill>
        <p:spPr>
          <a:xfrm>
            <a:off x="7525015" y="0"/>
            <a:ext cx="4666985" cy="6858000"/>
          </a:xfrm>
          <a:prstGeom prst="rect">
            <a:avLst/>
          </a:prstGeom>
        </p:spPr>
      </p:pic>
    </p:spTree>
    <p:extLst>
      <p:ext uri="{BB962C8B-B14F-4D97-AF65-F5344CB8AC3E}">
        <p14:creationId xmlns:p14="http://schemas.microsoft.com/office/powerpoint/2010/main" val="3927856668"/>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83E71856-0325-9C29-BCEC-53404B6CBCDD}"/>
              </a:ext>
            </a:extLst>
          </p:cNvPr>
          <p:cNvSpPr>
            <a:spLocks noGrp="1"/>
          </p:cNvSpPr>
          <p:nvPr>
            <p:ph type="body" idx="6"/>
            <p:custDataLst>
              <p:tags r:id="rId1"/>
            </p:custDataLst>
          </p:nvPr>
        </p:nvSpPr>
        <p:spPr>
          <a:xfrm>
            <a:off x="296483" y="882284"/>
            <a:ext cx="7095564" cy="5882726"/>
          </a:xfrm>
        </p:spPr>
        <p:txBody>
          <a:bodyPr/>
          <a:lstStyle/>
          <a:p>
            <a:pPr>
              <a:lnSpc>
                <a:spcPct val="114000"/>
              </a:lnSpc>
              <a:spcAft>
                <a:spcPts val="600"/>
              </a:spcAft>
              <a:buFont typeface="Arial" panose="020B0604020202020204" pitchFamily="34" charset="0"/>
              <a:buChar char="•"/>
            </a:pPr>
            <a:r>
              <a:rPr lang="fr-CA" sz="2000" noProof="0"/>
              <a:t>Réalisée par Ipsos, entreprise internationale de recherche</a:t>
            </a:r>
          </a:p>
          <a:p>
            <a:pPr>
              <a:lnSpc>
                <a:spcPct val="114000"/>
              </a:lnSpc>
              <a:spcAft>
                <a:spcPts val="600"/>
              </a:spcAft>
              <a:buFont typeface="Arial" panose="020B0604020202020204" pitchFamily="34" charset="0"/>
              <a:buChar char="•"/>
            </a:pPr>
            <a:r>
              <a:rPr lang="fr-CA" sz="2000" noProof="0"/>
              <a:t>Sondage en ligne réunissant 2 000 répondants par marché dans 8 marchés et 3 000 répondants par marché en Chine et aux États-Unis</a:t>
            </a:r>
          </a:p>
          <a:p>
            <a:pPr>
              <a:lnSpc>
                <a:spcPct val="114000"/>
              </a:lnSpc>
              <a:spcAft>
                <a:spcPts val="600"/>
              </a:spcAft>
              <a:buFont typeface="Arial" panose="020B0604020202020204" pitchFamily="34" charset="0"/>
              <a:buChar char="•"/>
            </a:pPr>
            <a:r>
              <a:rPr lang="fr-CA" sz="2000" noProof="0"/>
              <a:t>Les quotas ont permis d’obtenir un échantillon représentatif des réponses</a:t>
            </a:r>
          </a:p>
          <a:p>
            <a:pPr>
              <a:lnSpc>
                <a:spcPct val="114000"/>
              </a:lnSpc>
              <a:spcAft>
                <a:spcPts val="600"/>
              </a:spcAft>
              <a:buFont typeface="Arial" panose="020B0604020202020204" pitchFamily="34" charset="0"/>
              <a:buChar char="•"/>
            </a:pPr>
            <a:r>
              <a:rPr lang="fr-CA" sz="2000" noProof="0"/>
              <a:t>Répondants :</a:t>
            </a:r>
          </a:p>
          <a:p>
            <a:pPr lvl="1">
              <a:lnSpc>
                <a:spcPct val="114000"/>
              </a:lnSpc>
              <a:spcAft>
                <a:spcPts val="600"/>
              </a:spcAft>
              <a:buFont typeface="Arial" panose="020B0604020202020204" pitchFamily="34" charset="0"/>
              <a:buChar char="•"/>
            </a:pPr>
            <a:r>
              <a:rPr lang="fr-CA" sz="2000" noProof="0"/>
              <a:t>18 ans ou plus</a:t>
            </a:r>
          </a:p>
          <a:p>
            <a:pPr lvl="1">
              <a:lnSpc>
                <a:spcPct val="114000"/>
              </a:lnSpc>
              <a:spcAft>
                <a:spcPts val="600"/>
              </a:spcAft>
              <a:buFont typeface="Arial" panose="020B0604020202020204" pitchFamily="34" charset="0"/>
              <a:buChar char="•"/>
            </a:pPr>
            <a:r>
              <a:rPr lang="fr-CA" sz="2000" noProof="0"/>
              <a:t>Ont voyagé au cours des cinq dernières années ou sont susceptibles de voyager au cours des deux prochaines années dans un établissement d’hébergement payant</a:t>
            </a:r>
          </a:p>
          <a:p>
            <a:pPr lvl="1">
              <a:lnSpc>
                <a:spcPct val="114000"/>
              </a:lnSpc>
              <a:spcAft>
                <a:spcPts val="600"/>
              </a:spcAft>
              <a:buFont typeface="Arial" panose="020B0604020202020204" pitchFamily="34" charset="0"/>
              <a:buChar char="•"/>
            </a:pPr>
            <a:r>
              <a:rPr lang="fr-CA" sz="2000" noProof="0"/>
              <a:t>Les non-voyageurs ont été exclus de l’étude</a:t>
            </a:r>
          </a:p>
        </p:txBody>
      </p:sp>
      <p:sp>
        <p:nvSpPr>
          <p:cNvPr id="9" name="Text Placeholder 8">
            <a:extLst>
              <a:ext uri="{FF2B5EF4-FFF2-40B4-BE49-F238E27FC236}">
                <a16:creationId xmlns:a16="http://schemas.microsoft.com/office/drawing/2014/main" id="{091301CD-A562-487B-ADDC-8E6CB1A166C3}"/>
              </a:ext>
            </a:extLst>
          </p:cNvPr>
          <p:cNvSpPr>
            <a:spLocks noGrp="1"/>
          </p:cNvSpPr>
          <p:nvPr>
            <p:ph type="body" idx="8"/>
            <p:custDataLst>
              <p:tags r:id="rId2"/>
            </p:custDataLst>
          </p:nvPr>
        </p:nvSpPr>
        <p:spPr/>
        <p:txBody>
          <a:bodyPr/>
          <a:lstStyle/>
          <a:p>
            <a:r>
              <a:rPr lang="fr-CA" noProof="0">
                <a:latin typeface="Canada Bold" pitchFamily="2" charset="0"/>
              </a:rPr>
              <a:t>Bases de l’étude</a:t>
            </a:r>
          </a:p>
        </p:txBody>
      </p:sp>
      <p:pic>
        <p:nvPicPr>
          <p:cNvPr id="8" name="Picture Placeholder 7" descr="A person smiling while holding a paper&#10;&#10;AI-generated content may be incorrect.">
            <a:extLst>
              <a:ext uri="{FF2B5EF4-FFF2-40B4-BE49-F238E27FC236}">
                <a16:creationId xmlns:a16="http://schemas.microsoft.com/office/drawing/2014/main" id="{8DD2FCC7-FBD6-4AB0-5C63-65860C9FD0D2}"/>
              </a:ext>
            </a:extLst>
          </p:cNvPr>
          <p:cNvPicPr>
            <a:picLocks noGrp="1" noChangeAspect="1"/>
          </p:cNvPicPr>
          <p:nvPr>
            <p:ph type="pic" idx="2"/>
            <p:custDataLst>
              <p:tags r:id="rId3"/>
            </p:custDataLst>
          </p:nvPr>
        </p:nvPicPr>
        <p:blipFill>
          <a:blip r:embed="rId6">
            <a:extLst>
              <a:ext uri="{28A0092B-C50C-407E-A947-70E740481C1C}">
                <a14:useLocalDpi xmlns:a14="http://schemas.microsoft.com/office/drawing/2010/main"/>
              </a:ext>
            </a:extLst>
          </a:blip>
          <a:srcRect l="27315" r="27315"/>
          <a:stretch>
            <a:fillRect/>
          </a:stretch>
        </p:blipFill>
        <p:spPr/>
      </p:pic>
    </p:spTree>
    <p:extLst>
      <p:ext uri="{BB962C8B-B14F-4D97-AF65-F5344CB8AC3E}">
        <p14:creationId xmlns:p14="http://schemas.microsoft.com/office/powerpoint/2010/main" val="3636123564"/>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004625-7E0A-DEC8-7479-2AF3C6658A16}"/>
            </a:ext>
          </a:extLst>
        </p:cNvPr>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612D550C-AE02-EEE7-583C-B07875AA7B3C}"/>
              </a:ext>
            </a:extLst>
          </p:cNvPr>
          <p:cNvPicPr>
            <a:picLocks noGrp="1" noChangeAspect="1"/>
          </p:cNvPicPr>
          <p:nvPr>
            <p:ph type="pic" idx="2"/>
            <p:custDataLst>
              <p:tags r:id="rId1"/>
            </p:custDataLst>
          </p:nvPr>
        </p:nvPicPr>
        <p:blipFill>
          <a:blip r:embed="rId7">
            <a:extLst>
              <a:ext uri="{28A0092B-C50C-407E-A947-70E740481C1C}">
                <a14:useLocalDpi xmlns:a14="http://schemas.microsoft.com/office/drawing/2010/main"/>
              </a:ext>
            </a:extLst>
          </a:blip>
          <a:srcRect l="71" r="71"/>
          <a:stretch>
            <a:fillRect/>
          </a:stretch>
        </p:blipFill>
        <p:spPr>
          <a:xfrm>
            <a:off x="7525015" y="0"/>
            <a:ext cx="4666985" cy="6858000"/>
          </a:xfrm>
        </p:spPr>
      </p:pic>
      <p:sp>
        <p:nvSpPr>
          <p:cNvPr id="7" name="Text Placeholder 6">
            <a:extLst>
              <a:ext uri="{FF2B5EF4-FFF2-40B4-BE49-F238E27FC236}">
                <a16:creationId xmlns:a16="http://schemas.microsoft.com/office/drawing/2014/main" id="{F433A283-1DB4-CF10-5131-7633151EB3DB}"/>
              </a:ext>
            </a:extLst>
          </p:cNvPr>
          <p:cNvSpPr>
            <a:spLocks noGrp="1"/>
          </p:cNvSpPr>
          <p:nvPr>
            <p:ph type="body" idx="6"/>
            <p:custDataLst>
              <p:tags r:id="rId2"/>
            </p:custDataLst>
          </p:nvPr>
        </p:nvSpPr>
        <p:spPr>
          <a:xfrm>
            <a:off x="288002" y="939407"/>
            <a:ext cx="7095564" cy="4513533"/>
          </a:xfrm>
        </p:spPr>
        <p:txBody>
          <a:bodyPr/>
          <a:lstStyle/>
          <a:p>
            <a:pPr marL="685800" indent="-457200">
              <a:lnSpc>
                <a:spcPct val="100000"/>
              </a:lnSpc>
              <a:buSzTx/>
              <a:buFont typeface="Arial" panose="020B0604020202020204" pitchFamily="34" charset="0"/>
              <a:buChar char="•"/>
            </a:pPr>
            <a:r>
              <a:rPr lang="fr-CA" sz="2800" noProof="0"/>
              <a:t>Plus forte probabilité de visiter le Canada</a:t>
            </a:r>
          </a:p>
          <a:p>
            <a:pPr marL="685800" indent="-457200">
              <a:lnSpc>
                <a:spcPct val="100000"/>
              </a:lnSpc>
              <a:buSzTx/>
              <a:buFont typeface="Arial" panose="020B0604020202020204" pitchFamily="34" charset="0"/>
              <a:buChar char="•"/>
            </a:pPr>
            <a:r>
              <a:rPr lang="fr-CA" sz="2800" noProof="0"/>
              <a:t>Dépenses de voyage moyennes à élevées</a:t>
            </a:r>
          </a:p>
          <a:p>
            <a:pPr marL="685800" indent="-457200">
              <a:lnSpc>
                <a:spcPct val="100000"/>
              </a:lnSpc>
              <a:buSzTx/>
              <a:buFont typeface="Arial" panose="020B0604020202020204" pitchFamily="34" charset="0"/>
              <a:buChar char="•"/>
            </a:pPr>
            <a:r>
              <a:rPr lang="fr-CA" sz="2800" noProof="0"/>
              <a:t>Voyageurs responsables, adeptes des voyages durables</a:t>
            </a:r>
          </a:p>
          <a:p>
            <a:pPr marL="685800" indent="-457200">
              <a:lnSpc>
                <a:spcPct val="100000"/>
              </a:lnSpc>
              <a:buSzTx/>
              <a:buFont typeface="Arial" panose="020B0604020202020204" pitchFamily="34" charset="0"/>
              <a:buChar char="•"/>
            </a:pPr>
            <a:r>
              <a:rPr lang="fr-CA" sz="2800" noProof="0"/>
              <a:t>Plus ouverts aux climats et aux conditions météo difficiles</a:t>
            </a:r>
          </a:p>
          <a:p>
            <a:pPr marL="685800" indent="-457200">
              <a:lnSpc>
                <a:spcPct val="100000"/>
              </a:lnSpc>
              <a:buSzTx/>
              <a:buFont typeface="Arial" panose="020B0604020202020204" pitchFamily="34" charset="0"/>
              <a:buChar char="•"/>
            </a:pPr>
            <a:r>
              <a:rPr lang="fr-CA" sz="2800" noProof="0"/>
              <a:t>Aiment sortir des sentiers battus</a:t>
            </a:r>
          </a:p>
          <a:p>
            <a:pPr marL="685800" indent="-457200">
              <a:lnSpc>
                <a:spcPct val="100000"/>
              </a:lnSpc>
              <a:buSzTx/>
              <a:buFont typeface="Arial" panose="020B0604020202020204" pitchFamily="34" charset="0"/>
              <a:buChar char="•"/>
            </a:pPr>
            <a:r>
              <a:rPr lang="fr-CA" sz="2800" noProof="0"/>
              <a:t>Recherchent des occasions d’interagir avec les Autochtones</a:t>
            </a:r>
          </a:p>
          <a:p>
            <a:pPr marL="685800" indent="-457200">
              <a:lnSpc>
                <a:spcPct val="100000"/>
              </a:lnSpc>
              <a:buSzTx/>
              <a:buFont typeface="Arial" panose="020B0604020202020204" pitchFamily="34" charset="0"/>
              <a:buChar char="•"/>
            </a:pPr>
            <a:endParaRPr lang="fr-CA" sz="2800" noProof="0"/>
          </a:p>
        </p:txBody>
      </p:sp>
      <p:sp>
        <p:nvSpPr>
          <p:cNvPr id="9" name="Text Placeholder 8">
            <a:extLst>
              <a:ext uri="{FF2B5EF4-FFF2-40B4-BE49-F238E27FC236}">
                <a16:creationId xmlns:a16="http://schemas.microsoft.com/office/drawing/2014/main" id="{99E89C91-7E99-AFE3-569E-84AD5E77EC75}"/>
              </a:ext>
            </a:extLst>
          </p:cNvPr>
          <p:cNvSpPr>
            <a:spLocks noGrp="1"/>
          </p:cNvSpPr>
          <p:nvPr>
            <p:ph type="body" idx="8"/>
            <p:custDataLst>
              <p:tags r:id="rId3"/>
            </p:custDataLst>
          </p:nvPr>
        </p:nvSpPr>
        <p:spPr/>
        <p:txBody>
          <a:bodyPr/>
          <a:lstStyle/>
          <a:p>
            <a:r>
              <a:rPr lang="fr-CA" noProof="0">
                <a:latin typeface="Canada Bold" pitchFamily="2" charset="0"/>
              </a:rPr>
              <a:t>Public idéal du Canada</a:t>
            </a:r>
          </a:p>
        </p:txBody>
      </p:sp>
      <p:sp>
        <p:nvSpPr>
          <p:cNvPr id="10" name="object 8">
            <a:extLst>
              <a:ext uri="{FF2B5EF4-FFF2-40B4-BE49-F238E27FC236}">
                <a16:creationId xmlns:a16="http://schemas.microsoft.com/office/drawing/2014/main" id="{9DF84745-0024-F985-6E8F-CAE7BF6D9D41}"/>
              </a:ext>
            </a:extLst>
          </p:cNvPr>
          <p:cNvSpPr txBox="1"/>
          <p:nvPr>
            <p:custDataLst>
              <p:tags r:id="rId4"/>
            </p:custDataLst>
          </p:nvPr>
        </p:nvSpPr>
        <p:spPr>
          <a:xfrm rot="5400000">
            <a:off x="8576938" y="5664457"/>
            <a:ext cx="138499" cy="1970340"/>
          </a:xfrm>
          <a:prstGeom prst="rect">
            <a:avLst/>
          </a:prstGeom>
        </p:spPr>
        <p:txBody>
          <a:bodyPr vert="vert270" wrap="square" lIns="0" tIns="1905" rIns="0" bIns="0" rtlCol="0">
            <a:spAutoFit/>
          </a:bodyPr>
          <a:lstStyle/>
          <a:p>
            <a:pPr marL="12700">
              <a:lnSpc>
                <a:spcPct val="100000"/>
              </a:lnSpc>
              <a:spcBef>
                <a:spcPts val="15"/>
              </a:spcBef>
            </a:pPr>
            <a:r>
              <a:rPr lang="fr-CA" sz="900" noProof="0">
                <a:solidFill>
                  <a:srgbClr val="FFFFFF"/>
                </a:solidFill>
                <a:latin typeface="Arial"/>
                <a:cs typeface="Arial"/>
              </a:rPr>
              <a:t>Churchill, Manitoba</a:t>
            </a:r>
            <a:endParaRPr lang="fr-CA" sz="900" noProof="0">
              <a:latin typeface="Arial"/>
              <a:cs typeface="Arial"/>
            </a:endParaRPr>
          </a:p>
        </p:txBody>
      </p:sp>
    </p:spTree>
    <p:extLst>
      <p:ext uri="{BB962C8B-B14F-4D97-AF65-F5344CB8AC3E}">
        <p14:creationId xmlns:p14="http://schemas.microsoft.com/office/powerpoint/2010/main" val="3458991960"/>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4380D3-D883-65C3-D2DC-A88A428D374B}"/>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22D4B111-FF57-5FBB-98FE-3ED21E23E81B}"/>
              </a:ext>
            </a:extLst>
          </p:cNvPr>
          <p:cNvSpPr>
            <a:spLocks noGrp="1"/>
          </p:cNvSpPr>
          <p:nvPr>
            <p:ph type="body" idx="4"/>
            <p:custDataLst>
              <p:tags r:id="rId1"/>
            </p:custDataLst>
          </p:nvPr>
        </p:nvSpPr>
        <p:spPr/>
        <p:txBody>
          <a:bodyPr/>
          <a:lstStyle/>
          <a:p>
            <a:r>
              <a:rPr lang="fr-CA" noProof="0">
                <a:latin typeface="Canada Bold" pitchFamily="2" charset="0"/>
              </a:rPr>
              <a:t>Reconnaître le public idéal du Canada</a:t>
            </a:r>
          </a:p>
          <a:p>
            <a:endParaRPr lang="fr-CA" noProof="0">
              <a:latin typeface="Canada Bold" pitchFamily="2" charset="0"/>
            </a:endParaRPr>
          </a:p>
        </p:txBody>
      </p:sp>
      <p:pic>
        <p:nvPicPr>
          <p:cNvPr id="4" name="Picture 3" descr="A close-up of a chart&#10;&#10;AI-generated content may be incorrect.">
            <a:extLst>
              <a:ext uri="{FF2B5EF4-FFF2-40B4-BE49-F238E27FC236}">
                <a16:creationId xmlns:a16="http://schemas.microsoft.com/office/drawing/2014/main" id="{B6F7DB2F-C13B-EA63-CD4C-D9BC9B9BBB20}"/>
              </a:ext>
            </a:extLst>
          </p:cNvPr>
          <p:cNvPicPr>
            <a:picLocks noChangeAspect="1"/>
          </p:cNvPicPr>
          <p:nvPr/>
        </p:nvPicPr>
        <p:blipFill>
          <a:blip r:embed="rId4"/>
          <a:stretch>
            <a:fillRect/>
          </a:stretch>
        </p:blipFill>
        <p:spPr>
          <a:xfrm>
            <a:off x="990090" y="1462998"/>
            <a:ext cx="10121019" cy="1651249"/>
          </a:xfrm>
          <a:prstGeom prst="rect">
            <a:avLst/>
          </a:prstGeom>
        </p:spPr>
      </p:pic>
      <p:pic>
        <p:nvPicPr>
          <p:cNvPr id="11" name="Picture 10" descr="A blue and white sign with white text&#10;&#10;AI-generated content may be incorrect.">
            <a:extLst>
              <a:ext uri="{FF2B5EF4-FFF2-40B4-BE49-F238E27FC236}">
                <a16:creationId xmlns:a16="http://schemas.microsoft.com/office/drawing/2014/main" id="{C572BF90-1D29-31B7-6A09-6835263461A7}"/>
              </a:ext>
            </a:extLst>
          </p:cNvPr>
          <p:cNvPicPr>
            <a:picLocks noChangeAspect="1"/>
          </p:cNvPicPr>
          <p:nvPr/>
        </p:nvPicPr>
        <p:blipFill>
          <a:blip r:embed="rId5"/>
          <a:stretch>
            <a:fillRect/>
          </a:stretch>
        </p:blipFill>
        <p:spPr>
          <a:xfrm>
            <a:off x="1078783" y="3888328"/>
            <a:ext cx="10035381" cy="1413434"/>
          </a:xfrm>
          <a:prstGeom prst="rect">
            <a:avLst/>
          </a:prstGeom>
        </p:spPr>
      </p:pic>
    </p:spTree>
    <p:extLst>
      <p:ext uri="{BB962C8B-B14F-4D97-AF65-F5344CB8AC3E}">
        <p14:creationId xmlns:p14="http://schemas.microsoft.com/office/powerpoint/2010/main" val="3564113880"/>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bject 8"/>
          <p:cNvSpPr txBox="1"/>
          <p:nvPr>
            <p:custDataLst>
              <p:tags r:id="rId1"/>
            </p:custDataLst>
          </p:nvPr>
        </p:nvSpPr>
        <p:spPr>
          <a:xfrm>
            <a:off x="7604665" y="4615655"/>
            <a:ext cx="276999" cy="2056130"/>
          </a:xfrm>
          <a:prstGeom prst="rect">
            <a:avLst/>
          </a:prstGeom>
        </p:spPr>
        <p:txBody>
          <a:bodyPr vert="vert270" wrap="square" lIns="0" tIns="1905" rIns="0" bIns="0" rtlCol="0">
            <a:spAutoFit/>
          </a:bodyPr>
          <a:lstStyle/>
          <a:p>
            <a:pPr marL="12700">
              <a:lnSpc>
                <a:spcPct val="100000"/>
              </a:lnSpc>
              <a:spcBef>
                <a:spcPts val="15"/>
              </a:spcBef>
            </a:pPr>
            <a:r>
              <a:rPr lang="fr-CA" sz="900" noProof="0">
                <a:solidFill>
                  <a:srgbClr val="FFFFFF"/>
                </a:solidFill>
                <a:latin typeface="Arial"/>
                <a:cs typeface="Arial"/>
              </a:rPr>
              <a:t>Baie Desolation</a:t>
            </a:r>
            <a:endParaRPr lang="fr-CA" sz="900" noProof="0">
              <a:latin typeface="Arial"/>
              <a:cs typeface="Arial"/>
            </a:endParaRPr>
          </a:p>
          <a:p>
            <a:pPr marL="12700">
              <a:lnSpc>
                <a:spcPct val="100000"/>
              </a:lnSpc>
            </a:pPr>
            <a:r>
              <a:rPr lang="fr-CA" sz="900" noProof="0">
                <a:solidFill>
                  <a:srgbClr val="FFFFFF"/>
                </a:solidFill>
                <a:latin typeface="Arial"/>
                <a:cs typeface="Arial"/>
              </a:rPr>
              <a:t>British Columbia / </a:t>
            </a:r>
            <a:r>
              <a:rPr lang="fr-CA" sz="900" i="1" spc="-10" noProof="0">
                <a:solidFill>
                  <a:srgbClr val="FFFFFF"/>
                </a:solidFill>
                <a:latin typeface="Arial"/>
                <a:cs typeface="Arial"/>
              </a:rPr>
              <a:t>Colombie-Britannique</a:t>
            </a:r>
            <a:endParaRPr lang="fr-CA" sz="900" noProof="0">
              <a:latin typeface="Arial"/>
              <a:cs typeface="Arial"/>
            </a:endParaRPr>
          </a:p>
        </p:txBody>
      </p:sp>
      <p:grpSp>
        <p:nvGrpSpPr>
          <p:cNvPr id="13" name="object 13"/>
          <p:cNvGrpSpPr/>
          <p:nvPr>
            <p:custDataLst>
              <p:tags r:id="rId2"/>
            </p:custDataLst>
          </p:nvPr>
        </p:nvGrpSpPr>
        <p:grpSpPr>
          <a:xfrm>
            <a:off x="2537421" y="1110157"/>
            <a:ext cx="7179945" cy="5038090"/>
            <a:chOff x="287997" y="1366189"/>
            <a:chExt cx="7179945" cy="5038090"/>
          </a:xfrm>
        </p:grpSpPr>
        <p:sp>
          <p:nvSpPr>
            <p:cNvPr id="14" name="object 14"/>
            <p:cNvSpPr/>
            <p:nvPr/>
          </p:nvSpPr>
          <p:spPr>
            <a:xfrm>
              <a:off x="287997" y="1366189"/>
              <a:ext cx="7179945" cy="5038090"/>
            </a:xfrm>
            <a:custGeom>
              <a:avLst/>
              <a:gdLst/>
              <a:ahLst/>
              <a:cxnLst/>
              <a:rect l="l" t="t" r="r" b="b"/>
              <a:pathLst>
                <a:path w="7179945" h="5038090">
                  <a:moveTo>
                    <a:pt x="7179564" y="0"/>
                  </a:moveTo>
                  <a:lnTo>
                    <a:pt x="0" y="0"/>
                  </a:lnTo>
                  <a:lnTo>
                    <a:pt x="0" y="5038090"/>
                  </a:lnTo>
                  <a:lnTo>
                    <a:pt x="7179564" y="5038090"/>
                  </a:lnTo>
                  <a:lnTo>
                    <a:pt x="7179564" y="0"/>
                  </a:lnTo>
                  <a:close/>
                </a:path>
              </a:pathLst>
            </a:custGeom>
            <a:solidFill>
              <a:srgbClr val="F1F1F1"/>
            </a:solidFill>
          </p:spPr>
          <p:txBody>
            <a:bodyPr wrap="square" lIns="0" tIns="0" rIns="0" bIns="0" rtlCol="0"/>
            <a:lstStyle/>
            <a:p>
              <a:endParaRPr lang="en-CA" noProof="0"/>
            </a:p>
          </p:txBody>
        </p:sp>
        <p:sp>
          <p:nvSpPr>
            <p:cNvPr id="15" name="object 15"/>
            <p:cNvSpPr/>
            <p:nvPr/>
          </p:nvSpPr>
          <p:spPr>
            <a:xfrm>
              <a:off x="958265" y="2128468"/>
              <a:ext cx="5932805" cy="3691254"/>
            </a:xfrm>
            <a:custGeom>
              <a:avLst/>
              <a:gdLst/>
              <a:ahLst/>
              <a:cxnLst/>
              <a:rect l="l" t="t" r="r" b="b"/>
              <a:pathLst>
                <a:path w="5932805" h="3691254">
                  <a:moveTo>
                    <a:pt x="878776" y="2460498"/>
                  </a:moveTo>
                  <a:lnTo>
                    <a:pt x="0" y="2460498"/>
                  </a:lnTo>
                  <a:lnTo>
                    <a:pt x="0" y="3075584"/>
                  </a:lnTo>
                  <a:lnTo>
                    <a:pt x="0" y="3690696"/>
                  </a:lnTo>
                  <a:lnTo>
                    <a:pt x="878776" y="3690696"/>
                  </a:lnTo>
                  <a:lnTo>
                    <a:pt x="878776" y="3075622"/>
                  </a:lnTo>
                  <a:lnTo>
                    <a:pt x="878776" y="2460498"/>
                  </a:lnTo>
                  <a:close/>
                </a:path>
                <a:path w="5932805" h="3691254">
                  <a:moveTo>
                    <a:pt x="878776" y="615200"/>
                  </a:moveTo>
                  <a:lnTo>
                    <a:pt x="0" y="615200"/>
                  </a:lnTo>
                  <a:lnTo>
                    <a:pt x="0" y="1230249"/>
                  </a:lnTo>
                  <a:lnTo>
                    <a:pt x="0" y="1845322"/>
                  </a:lnTo>
                  <a:lnTo>
                    <a:pt x="0" y="2460421"/>
                  </a:lnTo>
                  <a:lnTo>
                    <a:pt x="878776" y="2460421"/>
                  </a:lnTo>
                  <a:lnTo>
                    <a:pt x="878776" y="1845360"/>
                  </a:lnTo>
                  <a:lnTo>
                    <a:pt x="878776" y="1230299"/>
                  </a:lnTo>
                  <a:lnTo>
                    <a:pt x="878776" y="615200"/>
                  </a:lnTo>
                  <a:close/>
                </a:path>
                <a:path w="5932805" h="3691254">
                  <a:moveTo>
                    <a:pt x="878776" y="0"/>
                  </a:moveTo>
                  <a:lnTo>
                    <a:pt x="0" y="0"/>
                  </a:lnTo>
                  <a:lnTo>
                    <a:pt x="0" y="615111"/>
                  </a:lnTo>
                  <a:lnTo>
                    <a:pt x="878776" y="615111"/>
                  </a:lnTo>
                  <a:lnTo>
                    <a:pt x="878776" y="0"/>
                  </a:lnTo>
                  <a:close/>
                </a:path>
                <a:path w="5932805" h="3691254">
                  <a:moveTo>
                    <a:pt x="2636266" y="2460498"/>
                  </a:moveTo>
                  <a:lnTo>
                    <a:pt x="1757565" y="2460498"/>
                  </a:lnTo>
                  <a:lnTo>
                    <a:pt x="878789" y="2460498"/>
                  </a:lnTo>
                  <a:lnTo>
                    <a:pt x="878789" y="3075584"/>
                  </a:lnTo>
                  <a:lnTo>
                    <a:pt x="878789" y="3690696"/>
                  </a:lnTo>
                  <a:lnTo>
                    <a:pt x="1757502" y="3690696"/>
                  </a:lnTo>
                  <a:lnTo>
                    <a:pt x="2636266" y="3690696"/>
                  </a:lnTo>
                  <a:lnTo>
                    <a:pt x="2636266" y="3075622"/>
                  </a:lnTo>
                  <a:lnTo>
                    <a:pt x="2636266" y="2460498"/>
                  </a:lnTo>
                  <a:close/>
                </a:path>
                <a:path w="5932805" h="3691254">
                  <a:moveTo>
                    <a:pt x="2636266" y="615200"/>
                  </a:moveTo>
                  <a:lnTo>
                    <a:pt x="1757565" y="615200"/>
                  </a:lnTo>
                  <a:lnTo>
                    <a:pt x="878789" y="615200"/>
                  </a:lnTo>
                  <a:lnTo>
                    <a:pt x="878789" y="1230249"/>
                  </a:lnTo>
                  <a:lnTo>
                    <a:pt x="878789" y="1845322"/>
                  </a:lnTo>
                  <a:lnTo>
                    <a:pt x="878789" y="2460421"/>
                  </a:lnTo>
                  <a:lnTo>
                    <a:pt x="1757502" y="2460421"/>
                  </a:lnTo>
                  <a:lnTo>
                    <a:pt x="2636266" y="2460421"/>
                  </a:lnTo>
                  <a:lnTo>
                    <a:pt x="2636266" y="1845360"/>
                  </a:lnTo>
                  <a:lnTo>
                    <a:pt x="2636266" y="1230299"/>
                  </a:lnTo>
                  <a:lnTo>
                    <a:pt x="2636266" y="615200"/>
                  </a:lnTo>
                  <a:close/>
                </a:path>
                <a:path w="5932805" h="3691254">
                  <a:moveTo>
                    <a:pt x="2636266" y="0"/>
                  </a:moveTo>
                  <a:lnTo>
                    <a:pt x="1757565" y="0"/>
                  </a:lnTo>
                  <a:lnTo>
                    <a:pt x="878789" y="0"/>
                  </a:lnTo>
                  <a:lnTo>
                    <a:pt x="878789" y="615111"/>
                  </a:lnTo>
                  <a:lnTo>
                    <a:pt x="1757502" y="615111"/>
                  </a:lnTo>
                  <a:lnTo>
                    <a:pt x="2636266" y="615111"/>
                  </a:lnTo>
                  <a:lnTo>
                    <a:pt x="2636266" y="0"/>
                  </a:lnTo>
                  <a:close/>
                </a:path>
                <a:path w="5932805" h="3691254">
                  <a:moveTo>
                    <a:pt x="4393831" y="2460498"/>
                  </a:moveTo>
                  <a:lnTo>
                    <a:pt x="3515118" y="2460498"/>
                  </a:lnTo>
                  <a:lnTo>
                    <a:pt x="2636342" y="2460498"/>
                  </a:lnTo>
                  <a:lnTo>
                    <a:pt x="2636342" y="3075584"/>
                  </a:lnTo>
                  <a:lnTo>
                    <a:pt x="2636342" y="3690696"/>
                  </a:lnTo>
                  <a:lnTo>
                    <a:pt x="3515055" y="3690696"/>
                  </a:lnTo>
                  <a:lnTo>
                    <a:pt x="4393831" y="3690696"/>
                  </a:lnTo>
                  <a:lnTo>
                    <a:pt x="4393831" y="3075622"/>
                  </a:lnTo>
                  <a:lnTo>
                    <a:pt x="4393831" y="2460498"/>
                  </a:lnTo>
                  <a:close/>
                </a:path>
                <a:path w="5932805" h="3691254">
                  <a:moveTo>
                    <a:pt x="4393831" y="615200"/>
                  </a:moveTo>
                  <a:lnTo>
                    <a:pt x="3515118" y="615200"/>
                  </a:lnTo>
                  <a:lnTo>
                    <a:pt x="2636342" y="615200"/>
                  </a:lnTo>
                  <a:lnTo>
                    <a:pt x="2636342" y="1230249"/>
                  </a:lnTo>
                  <a:lnTo>
                    <a:pt x="2636342" y="1845322"/>
                  </a:lnTo>
                  <a:lnTo>
                    <a:pt x="2636342" y="2460421"/>
                  </a:lnTo>
                  <a:lnTo>
                    <a:pt x="3515055" y="2460421"/>
                  </a:lnTo>
                  <a:lnTo>
                    <a:pt x="4393831" y="2460421"/>
                  </a:lnTo>
                  <a:lnTo>
                    <a:pt x="4393831" y="1845360"/>
                  </a:lnTo>
                  <a:lnTo>
                    <a:pt x="4393831" y="1230299"/>
                  </a:lnTo>
                  <a:lnTo>
                    <a:pt x="4393831" y="615200"/>
                  </a:lnTo>
                  <a:close/>
                </a:path>
                <a:path w="5932805" h="3691254">
                  <a:moveTo>
                    <a:pt x="4393831" y="0"/>
                  </a:moveTo>
                  <a:lnTo>
                    <a:pt x="3515118" y="0"/>
                  </a:lnTo>
                  <a:lnTo>
                    <a:pt x="2636342" y="0"/>
                  </a:lnTo>
                  <a:lnTo>
                    <a:pt x="2636342" y="615111"/>
                  </a:lnTo>
                  <a:lnTo>
                    <a:pt x="3515055" y="615111"/>
                  </a:lnTo>
                  <a:lnTo>
                    <a:pt x="4393831" y="615111"/>
                  </a:lnTo>
                  <a:lnTo>
                    <a:pt x="4393831" y="0"/>
                  </a:lnTo>
                  <a:close/>
                </a:path>
                <a:path w="5932805" h="3691254">
                  <a:moveTo>
                    <a:pt x="5932627" y="2460498"/>
                  </a:moveTo>
                  <a:lnTo>
                    <a:pt x="4393895" y="2460498"/>
                  </a:lnTo>
                  <a:lnTo>
                    <a:pt x="4393895" y="3075584"/>
                  </a:lnTo>
                  <a:lnTo>
                    <a:pt x="4393895" y="3690696"/>
                  </a:lnTo>
                  <a:lnTo>
                    <a:pt x="5932627" y="3690696"/>
                  </a:lnTo>
                  <a:lnTo>
                    <a:pt x="5932627" y="3075622"/>
                  </a:lnTo>
                  <a:lnTo>
                    <a:pt x="5932627" y="2460498"/>
                  </a:lnTo>
                  <a:close/>
                </a:path>
                <a:path w="5932805" h="3691254">
                  <a:moveTo>
                    <a:pt x="5932627" y="615200"/>
                  </a:moveTo>
                  <a:lnTo>
                    <a:pt x="4393895" y="615200"/>
                  </a:lnTo>
                  <a:lnTo>
                    <a:pt x="4393895" y="1230249"/>
                  </a:lnTo>
                  <a:lnTo>
                    <a:pt x="4393895" y="1845322"/>
                  </a:lnTo>
                  <a:lnTo>
                    <a:pt x="4393895" y="2460421"/>
                  </a:lnTo>
                  <a:lnTo>
                    <a:pt x="5932627" y="2460421"/>
                  </a:lnTo>
                  <a:lnTo>
                    <a:pt x="5932627" y="1845360"/>
                  </a:lnTo>
                  <a:lnTo>
                    <a:pt x="5932627" y="1230299"/>
                  </a:lnTo>
                  <a:lnTo>
                    <a:pt x="5932627" y="615200"/>
                  </a:lnTo>
                  <a:close/>
                </a:path>
                <a:path w="5932805" h="3691254">
                  <a:moveTo>
                    <a:pt x="5932627" y="0"/>
                  </a:moveTo>
                  <a:lnTo>
                    <a:pt x="4393895" y="0"/>
                  </a:lnTo>
                  <a:lnTo>
                    <a:pt x="4393895" y="615111"/>
                  </a:lnTo>
                  <a:lnTo>
                    <a:pt x="5932627" y="615111"/>
                  </a:lnTo>
                  <a:lnTo>
                    <a:pt x="5932627" y="0"/>
                  </a:lnTo>
                  <a:close/>
                </a:path>
              </a:pathLst>
            </a:custGeom>
            <a:solidFill>
              <a:srgbClr val="FFFFFF"/>
            </a:solidFill>
          </p:spPr>
          <p:txBody>
            <a:bodyPr wrap="square" lIns="0" tIns="0" rIns="0" bIns="0" rtlCol="0"/>
            <a:lstStyle/>
            <a:p>
              <a:endParaRPr lang="en-CA" noProof="0"/>
            </a:p>
          </p:txBody>
        </p:sp>
        <p:sp>
          <p:nvSpPr>
            <p:cNvPr id="16" name="object 16"/>
            <p:cNvSpPr/>
            <p:nvPr/>
          </p:nvSpPr>
          <p:spPr>
            <a:xfrm>
              <a:off x="955090" y="2125344"/>
              <a:ext cx="5939155" cy="3697604"/>
            </a:xfrm>
            <a:custGeom>
              <a:avLst/>
              <a:gdLst/>
              <a:ahLst/>
              <a:cxnLst/>
              <a:rect l="l" t="t" r="r" b="b"/>
              <a:pathLst>
                <a:path w="5939155" h="3697604">
                  <a:moveTo>
                    <a:pt x="881964" y="0"/>
                  </a:moveTo>
                  <a:lnTo>
                    <a:pt x="881964" y="3696995"/>
                  </a:lnTo>
                </a:path>
                <a:path w="5939155" h="3697604">
                  <a:moveTo>
                    <a:pt x="1760677" y="0"/>
                  </a:moveTo>
                  <a:lnTo>
                    <a:pt x="1760677" y="3696995"/>
                  </a:lnTo>
                </a:path>
                <a:path w="5939155" h="3697604">
                  <a:moveTo>
                    <a:pt x="2639517" y="0"/>
                  </a:moveTo>
                  <a:lnTo>
                    <a:pt x="2639517" y="3696995"/>
                  </a:lnTo>
                </a:path>
                <a:path w="5939155" h="3697604">
                  <a:moveTo>
                    <a:pt x="3518230" y="0"/>
                  </a:moveTo>
                  <a:lnTo>
                    <a:pt x="3518230" y="3696995"/>
                  </a:lnTo>
                </a:path>
                <a:path w="5939155" h="3697604">
                  <a:moveTo>
                    <a:pt x="4397070" y="0"/>
                  </a:moveTo>
                  <a:lnTo>
                    <a:pt x="4397070" y="3696995"/>
                  </a:lnTo>
                </a:path>
                <a:path w="5939155" h="3697604">
                  <a:moveTo>
                    <a:pt x="0" y="618235"/>
                  </a:moveTo>
                  <a:lnTo>
                    <a:pt x="5938850" y="618235"/>
                  </a:lnTo>
                </a:path>
                <a:path w="5939155" h="3697604">
                  <a:moveTo>
                    <a:pt x="0" y="1233424"/>
                  </a:moveTo>
                  <a:lnTo>
                    <a:pt x="5938850" y="1233424"/>
                  </a:lnTo>
                </a:path>
                <a:path w="5939155" h="3697604">
                  <a:moveTo>
                    <a:pt x="0" y="1848484"/>
                  </a:moveTo>
                  <a:lnTo>
                    <a:pt x="5938850" y="1848484"/>
                  </a:lnTo>
                </a:path>
                <a:path w="5939155" h="3697604">
                  <a:moveTo>
                    <a:pt x="0" y="2463546"/>
                  </a:moveTo>
                  <a:lnTo>
                    <a:pt x="5938850" y="2463546"/>
                  </a:lnTo>
                </a:path>
                <a:path w="5939155" h="3697604">
                  <a:moveTo>
                    <a:pt x="0" y="3078734"/>
                  </a:moveTo>
                  <a:lnTo>
                    <a:pt x="5938850" y="3078734"/>
                  </a:lnTo>
                </a:path>
                <a:path w="5939155" h="3697604">
                  <a:moveTo>
                    <a:pt x="3175" y="0"/>
                  </a:moveTo>
                  <a:lnTo>
                    <a:pt x="3175" y="3696995"/>
                  </a:lnTo>
                </a:path>
                <a:path w="5939155" h="3697604">
                  <a:moveTo>
                    <a:pt x="5935675" y="0"/>
                  </a:moveTo>
                  <a:lnTo>
                    <a:pt x="5935675" y="3696995"/>
                  </a:lnTo>
                </a:path>
                <a:path w="5939155" h="3697604">
                  <a:moveTo>
                    <a:pt x="0" y="3175"/>
                  </a:moveTo>
                  <a:lnTo>
                    <a:pt x="5938850" y="3175"/>
                  </a:lnTo>
                </a:path>
                <a:path w="5939155" h="3697604">
                  <a:moveTo>
                    <a:pt x="0" y="3693820"/>
                  </a:moveTo>
                  <a:lnTo>
                    <a:pt x="5938850" y="3693820"/>
                  </a:lnTo>
                </a:path>
              </a:pathLst>
            </a:custGeom>
            <a:ln w="6350">
              <a:solidFill>
                <a:srgbClr val="7E7E7E"/>
              </a:solidFill>
            </a:ln>
          </p:spPr>
          <p:txBody>
            <a:bodyPr wrap="square" lIns="0" tIns="0" rIns="0" bIns="0" rtlCol="0"/>
            <a:lstStyle/>
            <a:p>
              <a:endParaRPr lang="en-CA" noProof="0"/>
            </a:p>
          </p:txBody>
        </p:sp>
        <p:pic>
          <p:nvPicPr>
            <p:cNvPr id="17" name="object 17"/>
            <p:cNvPicPr/>
            <p:nvPr/>
          </p:nvPicPr>
          <p:blipFill>
            <a:blip r:embed="rId18">
              <a:extLst>
                <a:ext uri="{28A0092B-C50C-407E-A947-70E740481C1C}">
                  <a14:useLocalDpi xmlns:a14="http://schemas.microsoft.com/office/drawing/2010/main"/>
                </a:ext>
              </a:extLst>
            </a:blip>
            <a:stretch>
              <a:fillRect/>
            </a:stretch>
          </p:blipFill>
          <p:spPr>
            <a:xfrm>
              <a:off x="4574793" y="2511297"/>
              <a:ext cx="184530" cy="184530"/>
            </a:xfrm>
            <a:prstGeom prst="rect">
              <a:avLst/>
            </a:prstGeom>
          </p:spPr>
        </p:pic>
      </p:grpSp>
      <p:grpSp>
        <p:nvGrpSpPr>
          <p:cNvPr id="19" name="object 19"/>
          <p:cNvGrpSpPr/>
          <p:nvPr>
            <p:custDataLst>
              <p:tags r:id="rId3"/>
            </p:custDataLst>
          </p:nvPr>
        </p:nvGrpSpPr>
        <p:grpSpPr>
          <a:xfrm>
            <a:off x="2759595" y="1864994"/>
            <a:ext cx="6381115" cy="3896995"/>
            <a:chOff x="510171" y="2121026"/>
            <a:chExt cx="6381115" cy="3896995"/>
          </a:xfrm>
        </p:grpSpPr>
        <p:sp>
          <p:nvSpPr>
            <p:cNvPr id="20" name="object 20"/>
            <p:cNvSpPr/>
            <p:nvPr/>
          </p:nvSpPr>
          <p:spPr>
            <a:xfrm>
              <a:off x="2679446" y="5922416"/>
              <a:ext cx="1116330" cy="95250"/>
            </a:xfrm>
            <a:custGeom>
              <a:avLst/>
              <a:gdLst/>
              <a:ahLst/>
              <a:cxnLst/>
              <a:rect l="l" t="t" r="r" b="b"/>
              <a:pathLst>
                <a:path w="1116329" h="95250">
                  <a:moveTo>
                    <a:pt x="1020571" y="0"/>
                  </a:moveTo>
                  <a:lnTo>
                    <a:pt x="1020571" y="95250"/>
                  </a:lnTo>
                  <a:lnTo>
                    <a:pt x="1084071" y="63500"/>
                  </a:lnTo>
                  <a:lnTo>
                    <a:pt x="1036446" y="63500"/>
                  </a:lnTo>
                  <a:lnTo>
                    <a:pt x="1036446" y="31750"/>
                  </a:lnTo>
                  <a:lnTo>
                    <a:pt x="1084071" y="31750"/>
                  </a:lnTo>
                  <a:lnTo>
                    <a:pt x="1020571" y="0"/>
                  </a:lnTo>
                  <a:close/>
                </a:path>
                <a:path w="1116329" h="95250">
                  <a:moveTo>
                    <a:pt x="1020571" y="31750"/>
                  </a:moveTo>
                  <a:lnTo>
                    <a:pt x="0" y="31750"/>
                  </a:lnTo>
                  <a:lnTo>
                    <a:pt x="0" y="63500"/>
                  </a:lnTo>
                  <a:lnTo>
                    <a:pt x="1020571" y="63500"/>
                  </a:lnTo>
                  <a:lnTo>
                    <a:pt x="1020571" y="31750"/>
                  </a:lnTo>
                  <a:close/>
                </a:path>
                <a:path w="1116329" h="95250">
                  <a:moveTo>
                    <a:pt x="1084071" y="31750"/>
                  </a:moveTo>
                  <a:lnTo>
                    <a:pt x="1036446" y="31750"/>
                  </a:lnTo>
                  <a:lnTo>
                    <a:pt x="1036446" y="63500"/>
                  </a:lnTo>
                  <a:lnTo>
                    <a:pt x="1084071" y="63500"/>
                  </a:lnTo>
                  <a:lnTo>
                    <a:pt x="1115821" y="47625"/>
                  </a:lnTo>
                  <a:lnTo>
                    <a:pt x="1084071" y="31750"/>
                  </a:lnTo>
                  <a:close/>
                </a:path>
              </a:pathLst>
            </a:custGeom>
            <a:solidFill>
              <a:srgbClr val="000000"/>
            </a:solidFill>
          </p:spPr>
          <p:txBody>
            <a:bodyPr wrap="square" lIns="0" tIns="0" rIns="0" bIns="0" rtlCol="0"/>
            <a:lstStyle/>
            <a:p>
              <a:endParaRPr lang="en-CA" noProof="0"/>
            </a:p>
          </p:txBody>
        </p:sp>
        <p:sp>
          <p:nvSpPr>
            <p:cNvPr id="21" name="object 21"/>
            <p:cNvSpPr/>
            <p:nvPr/>
          </p:nvSpPr>
          <p:spPr>
            <a:xfrm>
              <a:off x="510171" y="3439540"/>
              <a:ext cx="95250" cy="919480"/>
            </a:xfrm>
            <a:custGeom>
              <a:avLst/>
              <a:gdLst/>
              <a:ahLst/>
              <a:cxnLst/>
              <a:rect l="l" t="t" r="r" b="b"/>
              <a:pathLst>
                <a:path w="95250" h="919478">
                  <a:moveTo>
                    <a:pt x="63500" y="79375"/>
                  </a:moveTo>
                  <a:lnTo>
                    <a:pt x="31750" y="79375"/>
                  </a:lnTo>
                  <a:lnTo>
                    <a:pt x="31750" y="919099"/>
                  </a:lnTo>
                  <a:lnTo>
                    <a:pt x="63500" y="919099"/>
                  </a:lnTo>
                  <a:lnTo>
                    <a:pt x="63500" y="79375"/>
                  </a:lnTo>
                  <a:close/>
                </a:path>
                <a:path w="95250" h="919478">
                  <a:moveTo>
                    <a:pt x="47625" y="0"/>
                  </a:moveTo>
                  <a:lnTo>
                    <a:pt x="0" y="95250"/>
                  </a:lnTo>
                  <a:lnTo>
                    <a:pt x="31750" y="95250"/>
                  </a:lnTo>
                  <a:lnTo>
                    <a:pt x="31750" y="79375"/>
                  </a:lnTo>
                  <a:lnTo>
                    <a:pt x="87312" y="79375"/>
                  </a:lnTo>
                  <a:lnTo>
                    <a:pt x="47625" y="0"/>
                  </a:lnTo>
                  <a:close/>
                </a:path>
                <a:path w="95250" h="919478">
                  <a:moveTo>
                    <a:pt x="87312" y="79375"/>
                  </a:moveTo>
                  <a:lnTo>
                    <a:pt x="63500" y="79375"/>
                  </a:lnTo>
                  <a:lnTo>
                    <a:pt x="63500" y="95250"/>
                  </a:lnTo>
                  <a:lnTo>
                    <a:pt x="95250" y="95250"/>
                  </a:lnTo>
                  <a:lnTo>
                    <a:pt x="87312" y="79375"/>
                  </a:lnTo>
                  <a:close/>
                </a:path>
              </a:pathLst>
            </a:custGeom>
            <a:solidFill>
              <a:srgbClr val="E60012"/>
            </a:solidFill>
          </p:spPr>
          <p:txBody>
            <a:bodyPr wrap="square" lIns="0" tIns="0" rIns="0" bIns="0" rtlCol="0"/>
            <a:lstStyle/>
            <a:p>
              <a:endParaRPr lang="en-CA" noProof="0"/>
            </a:p>
          </p:txBody>
        </p:sp>
        <p:pic>
          <p:nvPicPr>
            <p:cNvPr id="22" name="object 22"/>
            <p:cNvPicPr/>
            <p:nvPr/>
          </p:nvPicPr>
          <p:blipFill>
            <a:blip r:embed="rId19">
              <a:extLst>
                <a:ext uri="{28A0092B-C50C-407E-A947-70E740481C1C}">
                  <a14:useLocalDpi xmlns:a14="http://schemas.microsoft.com/office/drawing/2010/main"/>
                </a:ext>
              </a:extLst>
            </a:blip>
            <a:stretch>
              <a:fillRect/>
            </a:stretch>
          </p:blipFill>
          <p:spPr>
            <a:xfrm>
              <a:off x="6079998" y="3126104"/>
              <a:ext cx="184530" cy="184531"/>
            </a:xfrm>
            <a:prstGeom prst="rect">
              <a:avLst/>
            </a:prstGeom>
          </p:spPr>
        </p:pic>
        <p:pic>
          <p:nvPicPr>
            <p:cNvPr id="23" name="object 23"/>
            <p:cNvPicPr/>
            <p:nvPr/>
          </p:nvPicPr>
          <p:blipFill>
            <a:blip r:embed="rId20">
              <a:extLst>
                <a:ext uri="{28A0092B-C50C-407E-A947-70E740481C1C}">
                  <a14:useLocalDpi xmlns:a14="http://schemas.microsoft.com/office/drawing/2010/main"/>
                </a:ext>
              </a:extLst>
            </a:blip>
            <a:stretch>
              <a:fillRect/>
            </a:stretch>
          </p:blipFill>
          <p:spPr>
            <a:xfrm>
              <a:off x="5882767" y="3461003"/>
              <a:ext cx="184531" cy="184531"/>
            </a:xfrm>
            <a:prstGeom prst="rect">
              <a:avLst/>
            </a:prstGeom>
          </p:spPr>
        </p:pic>
        <p:pic>
          <p:nvPicPr>
            <p:cNvPr id="24" name="object 24"/>
            <p:cNvPicPr/>
            <p:nvPr/>
          </p:nvPicPr>
          <p:blipFill>
            <a:blip r:embed="rId21">
              <a:extLst>
                <a:ext uri="{28A0092B-C50C-407E-A947-70E740481C1C}">
                  <a14:useLocalDpi xmlns:a14="http://schemas.microsoft.com/office/drawing/2010/main"/>
                </a:ext>
              </a:extLst>
            </a:blip>
            <a:stretch>
              <a:fillRect/>
            </a:stretch>
          </p:blipFill>
          <p:spPr>
            <a:xfrm>
              <a:off x="4938268" y="3634231"/>
              <a:ext cx="184531" cy="184531"/>
            </a:xfrm>
            <a:prstGeom prst="rect">
              <a:avLst/>
            </a:prstGeom>
          </p:spPr>
        </p:pic>
        <p:pic>
          <p:nvPicPr>
            <p:cNvPr id="25" name="object 25"/>
            <p:cNvPicPr/>
            <p:nvPr/>
          </p:nvPicPr>
          <p:blipFill>
            <a:blip r:embed="rId22">
              <a:extLst>
                <a:ext uri="{28A0092B-C50C-407E-A947-70E740481C1C}">
                  <a14:useLocalDpi xmlns:a14="http://schemas.microsoft.com/office/drawing/2010/main"/>
                </a:ext>
              </a:extLst>
            </a:blip>
            <a:stretch>
              <a:fillRect/>
            </a:stretch>
          </p:blipFill>
          <p:spPr>
            <a:xfrm>
              <a:off x="3173602" y="4638928"/>
              <a:ext cx="184531" cy="184531"/>
            </a:xfrm>
            <a:prstGeom prst="rect">
              <a:avLst/>
            </a:prstGeom>
          </p:spPr>
        </p:pic>
        <p:pic>
          <p:nvPicPr>
            <p:cNvPr id="26" name="object 26"/>
            <p:cNvPicPr/>
            <p:nvPr/>
          </p:nvPicPr>
          <p:blipFill>
            <a:blip r:embed="rId23">
              <a:extLst>
                <a:ext uri="{28A0092B-C50C-407E-A947-70E740481C1C}">
                  <a14:useLocalDpi xmlns:a14="http://schemas.microsoft.com/office/drawing/2010/main"/>
                </a:ext>
              </a:extLst>
            </a:blip>
            <a:stretch>
              <a:fillRect/>
            </a:stretch>
          </p:blipFill>
          <p:spPr>
            <a:xfrm>
              <a:off x="2815336" y="4817998"/>
              <a:ext cx="184531" cy="184531"/>
            </a:xfrm>
            <a:prstGeom prst="rect">
              <a:avLst/>
            </a:prstGeom>
          </p:spPr>
        </p:pic>
        <p:pic>
          <p:nvPicPr>
            <p:cNvPr id="27" name="object 27"/>
            <p:cNvPicPr/>
            <p:nvPr/>
          </p:nvPicPr>
          <p:blipFill>
            <a:blip r:embed="rId24">
              <a:extLst>
                <a:ext uri="{28A0092B-C50C-407E-A947-70E740481C1C}">
                  <a14:useLocalDpi xmlns:a14="http://schemas.microsoft.com/office/drawing/2010/main"/>
                </a:ext>
              </a:extLst>
            </a:blip>
            <a:stretch>
              <a:fillRect/>
            </a:stretch>
          </p:blipFill>
          <p:spPr>
            <a:xfrm>
              <a:off x="3069843" y="4959476"/>
              <a:ext cx="184531" cy="184404"/>
            </a:xfrm>
            <a:prstGeom prst="rect">
              <a:avLst/>
            </a:prstGeom>
          </p:spPr>
        </p:pic>
        <p:sp>
          <p:nvSpPr>
            <p:cNvPr id="28" name="object 28"/>
            <p:cNvSpPr/>
            <p:nvPr/>
          </p:nvSpPr>
          <p:spPr>
            <a:xfrm>
              <a:off x="3582162" y="2121026"/>
              <a:ext cx="3308985" cy="1861820"/>
            </a:xfrm>
            <a:custGeom>
              <a:avLst/>
              <a:gdLst/>
              <a:ahLst/>
              <a:cxnLst/>
              <a:rect l="l" t="t" r="r" b="b"/>
              <a:pathLst>
                <a:path w="3308984" h="1861820">
                  <a:moveTo>
                    <a:pt x="3308603" y="0"/>
                  </a:moveTo>
                  <a:lnTo>
                    <a:pt x="0" y="0"/>
                  </a:lnTo>
                  <a:lnTo>
                    <a:pt x="0" y="1861566"/>
                  </a:lnTo>
                  <a:lnTo>
                    <a:pt x="3308603" y="1861566"/>
                  </a:lnTo>
                  <a:lnTo>
                    <a:pt x="3308603" y="0"/>
                  </a:lnTo>
                  <a:close/>
                </a:path>
              </a:pathLst>
            </a:custGeom>
            <a:solidFill>
              <a:srgbClr val="E60012">
                <a:alpha val="12940"/>
              </a:srgbClr>
            </a:solidFill>
          </p:spPr>
          <p:txBody>
            <a:bodyPr wrap="square" lIns="0" tIns="0" rIns="0" bIns="0" rtlCol="0"/>
            <a:lstStyle/>
            <a:p>
              <a:endParaRPr lang="en-CA" noProof="0"/>
            </a:p>
          </p:txBody>
        </p:sp>
      </p:grpSp>
      <p:sp>
        <p:nvSpPr>
          <p:cNvPr id="32" name="Text Placeholder 8">
            <a:extLst>
              <a:ext uri="{FF2B5EF4-FFF2-40B4-BE49-F238E27FC236}">
                <a16:creationId xmlns:a16="http://schemas.microsoft.com/office/drawing/2014/main" id="{C7CF9D9B-5A43-BE24-E1F0-99E96CE10931}"/>
              </a:ext>
            </a:extLst>
          </p:cNvPr>
          <p:cNvSpPr txBox="1"/>
          <p:nvPr>
            <p:custDataLst>
              <p:tags r:id="rId4"/>
            </p:custDataLst>
          </p:nvPr>
        </p:nvSpPr>
        <p:spPr>
          <a:xfrm>
            <a:off x="288000" y="168059"/>
            <a:ext cx="7095566" cy="790729"/>
          </a:xfrm>
          <a:prstGeom prst="rect">
            <a:avLst/>
          </a:prstGeom>
        </p:spPr>
        <p:txBody>
          <a:bodyPr/>
          <a:lst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a:lstStyle>
          <a:p>
            <a:endParaRPr lang="fr-CA" noProof="0"/>
          </a:p>
        </p:txBody>
      </p:sp>
      <p:sp>
        <p:nvSpPr>
          <p:cNvPr id="40" name="Text Placeholder 39">
            <a:extLst>
              <a:ext uri="{FF2B5EF4-FFF2-40B4-BE49-F238E27FC236}">
                <a16:creationId xmlns:a16="http://schemas.microsoft.com/office/drawing/2014/main" id="{2B943DCB-B58C-C216-A0D4-D3C6F3DDEFF7}"/>
              </a:ext>
            </a:extLst>
          </p:cNvPr>
          <p:cNvSpPr>
            <a:spLocks noGrp="1"/>
          </p:cNvSpPr>
          <p:nvPr>
            <p:ph type="body" idx="8"/>
            <p:custDataLst>
              <p:tags r:id="rId5"/>
            </p:custDataLst>
          </p:nvPr>
        </p:nvSpPr>
        <p:spPr>
          <a:xfrm>
            <a:off x="288000" y="186347"/>
            <a:ext cx="10921106" cy="790729"/>
          </a:xfrm>
        </p:spPr>
        <p:txBody>
          <a:bodyPr/>
          <a:lstStyle/>
          <a:p>
            <a:r>
              <a:rPr lang="fr-CA" sz="3000" noProof="0">
                <a:latin typeface="Canada Bold" pitchFamily="2" charset="0"/>
              </a:rPr>
              <a:t>Invités profondément investis </a:t>
            </a:r>
            <a:r>
              <a:rPr lang="fr-CA" sz="3000">
                <a:latin typeface="Canada Bold" pitchFamily="2" charset="0"/>
              </a:rPr>
              <a:t>dans</a:t>
            </a:r>
            <a:r>
              <a:rPr lang="fr-CA" sz="3000" noProof="0">
                <a:latin typeface="Canada Bold" pitchFamily="2" charset="0"/>
              </a:rPr>
              <a:t> les marchés étrangers</a:t>
            </a:r>
          </a:p>
        </p:txBody>
      </p:sp>
      <p:sp>
        <p:nvSpPr>
          <p:cNvPr id="44" name="TextBox 43">
            <a:extLst>
              <a:ext uri="{FF2B5EF4-FFF2-40B4-BE49-F238E27FC236}">
                <a16:creationId xmlns:a16="http://schemas.microsoft.com/office/drawing/2014/main" id="{6134EECD-C5A9-8A55-6668-3BBB84168AC9}"/>
              </a:ext>
            </a:extLst>
          </p:cNvPr>
          <p:cNvSpPr txBox="1"/>
          <p:nvPr>
            <p:custDataLst>
              <p:tags r:id="rId6"/>
            </p:custDataLst>
          </p:nvPr>
        </p:nvSpPr>
        <p:spPr>
          <a:xfrm>
            <a:off x="5431966" y="2028089"/>
            <a:ext cx="1484250" cy="523220"/>
          </a:xfrm>
          <a:prstGeom prst="rect">
            <a:avLst/>
          </a:prstGeom>
          <a:noFill/>
        </p:spPr>
        <p:txBody>
          <a:bodyPr wrap="square" rtlCol="0">
            <a:spAutoFit/>
          </a:bodyPr>
          <a:lstStyle/>
          <a:p>
            <a:pPr algn="ctr"/>
            <a:r>
              <a:rPr lang="fr-CA" noProof="0"/>
              <a:t>Globe-trotteurs raffinés</a:t>
            </a:r>
          </a:p>
        </p:txBody>
      </p:sp>
      <p:sp>
        <p:nvSpPr>
          <p:cNvPr id="45" name="TextBox 44">
            <a:extLst>
              <a:ext uri="{FF2B5EF4-FFF2-40B4-BE49-F238E27FC236}">
                <a16:creationId xmlns:a16="http://schemas.microsoft.com/office/drawing/2014/main" id="{1BBC06FD-2E26-0887-29F4-F70B09E4C929}"/>
              </a:ext>
            </a:extLst>
          </p:cNvPr>
          <p:cNvSpPr txBox="1"/>
          <p:nvPr>
            <p:custDataLst>
              <p:tags r:id="rId7"/>
            </p:custDataLst>
          </p:nvPr>
        </p:nvSpPr>
        <p:spPr>
          <a:xfrm>
            <a:off x="7547891" y="2362037"/>
            <a:ext cx="1696583" cy="518160"/>
          </a:xfrm>
          <a:prstGeom prst="rect">
            <a:avLst/>
          </a:prstGeom>
          <a:noFill/>
        </p:spPr>
        <p:txBody>
          <a:bodyPr wrap="square" rtlCol="0">
            <a:spAutoFit/>
          </a:bodyPr>
          <a:lstStyle/>
          <a:p>
            <a:pPr algn="ctr"/>
            <a:r>
              <a:rPr lang="fr-CA" noProof="0"/>
              <a:t>Familles sensibilisées</a:t>
            </a:r>
          </a:p>
        </p:txBody>
      </p:sp>
      <p:sp>
        <p:nvSpPr>
          <p:cNvPr id="46" name="TextBox 45">
            <a:extLst>
              <a:ext uri="{FF2B5EF4-FFF2-40B4-BE49-F238E27FC236}">
                <a16:creationId xmlns:a16="http://schemas.microsoft.com/office/drawing/2014/main" id="{EFF889C0-1234-3890-DB56-3EFFEB158AFA}"/>
              </a:ext>
            </a:extLst>
          </p:cNvPr>
          <p:cNvSpPr txBox="1"/>
          <p:nvPr>
            <p:custDataLst>
              <p:tags r:id="rId8"/>
            </p:custDataLst>
          </p:nvPr>
        </p:nvSpPr>
        <p:spPr>
          <a:xfrm>
            <a:off x="5978375" y="3189502"/>
            <a:ext cx="1271914" cy="523220"/>
          </a:xfrm>
          <a:prstGeom prst="rect">
            <a:avLst/>
          </a:prstGeom>
          <a:noFill/>
        </p:spPr>
        <p:txBody>
          <a:bodyPr wrap="square" rtlCol="0">
            <a:spAutoFit/>
          </a:bodyPr>
          <a:lstStyle/>
          <a:p>
            <a:pPr algn="ctr"/>
            <a:r>
              <a:rPr lang="fr-CA" noProof="0"/>
              <a:t>Explorateurs plein air</a:t>
            </a:r>
          </a:p>
        </p:txBody>
      </p:sp>
      <p:sp>
        <p:nvSpPr>
          <p:cNvPr id="47" name="TextBox 46">
            <a:extLst>
              <a:ext uri="{FF2B5EF4-FFF2-40B4-BE49-F238E27FC236}">
                <a16:creationId xmlns:a16="http://schemas.microsoft.com/office/drawing/2014/main" id="{C687545F-7BE5-FCFA-6349-15C74A852EAD}"/>
              </a:ext>
            </a:extLst>
          </p:cNvPr>
          <p:cNvSpPr txBox="1"/>
          <p:nvPr>
            <p:custDataLst>
              <p:tags r:id="rId9"/>
            </p:custDataLst>
          </p:nvPr>
        </p:nvSpPr>
        <p:spPr>
          <a:xfrm>
            <a:off x="8053054" y="3451112"/>
            <a:ext cx="1139317" cy="523220"/>
          </a:xfrm>
          <a:prstGeom prst="rect">
            <a:avLst/>
          </a:prstGeom>
          <a:noFill/>
        </p:spPr>
        <p:txBody>
          <a:bodyPr wrap="square" rtlCol="0">
            <a:spAutoFit/>
          </a:bodyPr>
          <a:lstStyle/>
          <a:p>
            <a:pPr algn="ctr"/>
            <a:r>
              <a:rPr lang="fr-CA" noProof="0"/>
              <a:t>Passionnés de culture</a:t>
            </a:r>
          </a:p>
        </p:txBody>
      </p:sp>
      <p:sp>
        <p:nvSpPr>
          <p:cNvPr id="48" name="TextBox 47">
            <a:extLst>
              <a:ext uri="{FF2B5EF4-FFF2-40B4-BE49-F238E27FC236}">
                <a16:creationId xmlns:a16="http://schemas.microsoft.com/office/drawing/2014/main" id="{3BF053D1-6D69-9460-D1F1-92524F5EB425}"/>
              </a:ext>
            </a:extLst>
          </p:cNvPr>
          <p:cNvSpPr txBox="1"/>
          <p:nvPr>
            <p:custDataLst>
              <p:tags r:id="rId10"/>
            </p:custDataLst>
          </p:nvPr>
        </p:nvSpPr>
        <p:spPr>
          <a:xfrm>
            <a:off x="5445266" y="3995228"/>
            <a:ext cx="1061636" cy="523220"/>
          </a:xfrm>
          <a:prstGeom prst="rect">
            <a:avLst/>
          </a:prstGeom>
          <a:noFill/>
        </p:spPr>
        <p:txBody>
          <a:bodyPr wrap="square" rtlCol="0">
            <a:spAutoFit/>
          </a:bodyPr>
          <a:lstStyle/>
          <a:p>
            <a:pPr algn="ctr"/>
            <a:r>
              <a:rPr lang="fr-CA" noProof="0"/>
              <a:t>Vacanciers urbains</a:t>
            </a:r>
          </a:p>
        </p:txBody>
      </p:sp>
      <p:sp>
        <p:nvSpPr>
          <p:cNvPr id="49" name="TextBox 48">
            <a:extLst>
              <a:ext uri="{FF2B5EF4-FFF2-40B4-BE49-F238E27FC236}">
                <a16:creationId xmlns:a16="http://schemas.microsoft.com/office/drawing/2014/main" id="{D181DA1F-C760-18F4-1A54-CD16823C424F}"/>
              </a:ext>
            </a:extLst>
          </p:cNvPr>
          <p:cNvSpPr txBox="1"/>
          <p:nvPr>
            <p:custDataLst>
              <p:tags r:id="rId11"/>
            </p:custDataLst>
          </p:nvPr>
        </p:nvSpPr>
        <p:spPr>
          <a:xfrm>
            <a:off x="3773518" y="4364628"/>
            <a:ext cx="1315961" cy="523220"/>
          </a:xfrm>
          <a:prstGeom prst="rect">
            <a:avLst/>
          </a:prstGeom>
          <a:noFill/>
        </p:spPr>
        <p:txBody>
          <a:bodyPr wrap="square" rtlCol="0">
            <a:spAutoFit/>
          </a:bodyPr>
          <a:lstStyle/>
          <a:p>
            <a:pPr algn="ctr"/>
            <a:r>
              <a:rPr lang="fr-CA" noProof="0"/>
              <a:t>Familles soleil et plaisir</a:t>
            </a:r>
          </a:p>
        </p:txBody>
      </p:sp>
      <p:sp>
        <p:nvSpPr>
          <p:cNvPr id="50" name="TextBox 49">
            <a:extLst>
              <a:ext uri="{FF2B5EF4-FFF2-40B4-BE49-F238E27FC236}">
                <a16:creationId xmlns:a16="http://schemas.microsoft.com/office/drawing/2014/main" id="{E0AFDD3E-83A8-9B18-3F11-07AF80B1CBEB}"/>
              </a:ext>
            </a:extLst>
          </p:cNvPr>
          <p:cNvSpPr txBox="1"/>
          <p:nvPr>
            <p:custDataLst>
              <p:tags r:id="rId12"/>
            </p:custDataLst>
          </p:nvPr>
        </p:nvSpPr>
        <p:spPr>
          <a:xfrm>
            <a:off x="5476122" y="4700508"/>
            <a:ext cx="1153693" cy="523220"/>
          </a:xfrm>
          <a:prstGeom prst="rect">
            <a:avLst/>
          </a:prstGeom>
          <a:noFill/>
        </p:spPr>
        <p:txBody>
          <a:bodyPr wrap="square" rtlCol="0">
            <a:spAutoFit/>
          </a:bodyPr>
          <a:lstStyle/>
          <a:p>
            <a:pPr algn="ctr"/>
            <a:r>
              <a:rPr lang="fr-CA" noProof="0"/>
              <a:t>Adeptes de simplicité</a:t>
            </a:r>
          </a:p>
        </p:txBody>
      </p:sp>
      <p:sp>
        <p:nvSpPr>
          <p:cNvPr id="51" name="TextBox 50">
            <a:extLst>
              <a:ext uri="{FF2B5EF4-FFF2-40B4-BE49-F238E27FC236}">
                <a16:creationId xmlns:a16="http://schemas.microsoft.com/office/drawing/2014/main" id="{0F865919-F42F-97AC-9875-5F11417D35DC}"/>
              </a:ext>
            </a:extLst>
          </p:cNvPr>
          <p:cNvSpPr txBox="1"/>
          <p:nvPr>
            <p:custDataLst>
              <p:tags r:id="rId13"/>
            </p:custDataLst>
          </p:nvPr>
        </p:nvSpPr>
        <p:spPr>
          <a:xfrm>
            <a:off x="3174232" y="5590278"/>
            <a:ext cx="1754638" cy="518160"/>
          </a:xfrm>
          <a:prstGeom prst="rect">
            <a:avLst/>
          </a:prstGeom>
          <a:noFill/>
        </p:spPr>
        <p:txBody>
          <a:bodyPr wrap="square" rtlCol="0">
            <a:spAutoFit/>
          </a:bodyPr>
          <a:lstStyle/>
          <a:p>
            <a:pPr algn="ctr"/>
            <a:r>
              <a:rPr lang="fr-CA" noProof="0">
                <a:solidFill>
                  <a:schemeClr val="tx1"/>
                </a:solidFill>
                <a:latin typeface="Canada Bold" pitchFamily="2" charset="0"/>
              </a:rPr>
              <a:t>Valeurs de responsabilité</a:t>
            </a:r>
          </a:p>
        </p:txBody>
      </p:sp>
      <p:sp>
        <p:nvSpPr>
          <p:cNvPr id="52" name="TextBox 51">
            <a:extLst>
              <a:ext uri="{FF2B5EF4-FFF2-40B4-BE49-F238E27FC236}">
                <a16:creationId xmlns:a16="http://schemas.microsoft.com/office/drawing/2014/main" id="{D4296846-E354-C039-A725-869E8BCCB6AF}"/>
              </a:ext>
            </a:extLst>
          </p:cNvPr>
          <p:cNvSpPr txBox="1"/>
          <p:nvPr>
            <p:custDataLst>
              <p:tags r:id="rId14"/>
            </p:custDataLst>
          </p:nvPr>
        </p:nvSpPr>
        <p:spPr>
          <a:xfrm rot="16200000">
            <a:off x="1937408" y="4630788"/>
            <a:ext cx="1754638" cy="304800"/>
          </a:xfrm>
          <a:prstGeom prst="rect">
            <a:avLst/>
          </a:prstGeom>
          <a:noFill/>
        </p:spPr>
        <p:txBody>
          <a:bodyPr wrap="square" rtlCol="0">
            <a:spAutoFit/>
          </a:bodyPr>
          <a:lstStyle/>
          <a:p>
            <a:pPr algn="ctr"/>
            <a:r>
              <a:rPr lang="fr-CA" noProof="0">
                <a:solidFill>
                  <a:schemeClr val="accent1"/>
                </a:solidFill>
                <a:latin typeface="Canada Bold" pitchFamily="2" charset="0"/>
              </a:rPr>
              <a:t>Valeur économique</a:t>
            </a:r>
          </a:p>
        </p:txBody>
      </p:sp>
      <p:sp>
        <p:nvSpPr>
          <p:cNvPr id="10" name="Oval 9">
            <a:extLst>
              <a:ext uri="{FF2B5EF4-FFF2-40B4-BE49-F238E27FC236}">
                <a16:creationId xmlns:a16="http://schemas.microsoft.com/office/drawing/2014/main" id="{49C9C780-FC83-8E1C-1B3C-8AA9498FA3FB}"/>
              </a:ext>
            </a:extLst>
          </p:cNvPr>
          <p:cNvSpPr/>
          <p:nvPr>
            <p:custDataLst>
              <p:tags r:id="rId15"/>
            </p:custDataLst>
          </p:nvPr>
        </p:nvSpPr>
        <p:spPr>
          <a:xfrm>
            <a:off x="3570224" y="3753402"/>
            <a:ext cx="3614293" cy="1810288"/>
          </a:xfrm>
          <a:prstGeom prst="ellipse">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A tent and aurora borealis in the sky&#10;&#10;AI-generated content may be incorrect.">
            <a:extLst>
              <a:ext uri="{FF2B5EF4-FFF2-40B4-BE49-F238E27FC236}">
                <a16:creationId xmlns:a16="http://schemas.microsoft.com/office/drawing/2014/main" id="{CD5B75C4-41D1-9C0B-8D81-CC31CA3DB503}"/>
              </a:ext>
            </a:extLst>
          </p:cNvPr>
          <p:cNvPicPr>
            <a:picLocks noChangeAspect="1"/>
          </p:cNvPicPr>
          <p:nvPr>
            <p:custDataLst>
              <p:tags r:id="rId1"/>
            </p:custDataLst>
          </p:nvPr>
        </p:nvPicPr>
        <p:blipFill>
          <a:blip r:embed="rId6">
            <a:extLst>
              <a:ext uri="{28A0092B-C50C-407E-A947-70E740481C1C}">
                <a14:useLocalDpi xmlns:a14="http://schemas.microsoft.com/office/drawing/2010/main"/>
              </a:ext>
            </a:extLst>
          </a:blip>
          <a:stretch>
            <a:fillRect/>
          </a:stretch>
        </p:blipFill>
        <p:spPr>
          <a:xfrm>
            <a:off x="7624465" y="0"/>
            <a:ext cx="4567535" cy="6858000"/>
          </a:xfrm>
          <a:prstGeom prst="rect">
            <a:avLst/>
          </a:prstGeom>
        </p:spPr>
      </p:pic>
      <p:sp>
        <p:nvSpPr>
          <p:cNvPr id="6" name="Text Placeholder 5">
            <a:extLst>
              <a:ext uri="{FF2B5EF4-FFF2-40B4-BE49-F238E27FC236}">
                <a16:creationId xmlns:a16="http://schemas.microsoft.com/office/drawing/2014/main" id="{7A162AB5-266D-4075-4499-7196C0488E6F}"/>
              </a:ext>
            </a:extLst>
          </p:cNvPr>
          <p:cNvSpPr>
            <a:spLocks noGrp="1"/>
          </p:cNvSpPr>
          <p:nvPr>
            <p:ph type="body" idx="5"/>
            <p:custDataLst>
              <p:tags r:id="rId2"/>
            </p:custDataLst>
          </p:nvPr>
        </p:nvSpPr>
        <p:spPr>
          <a:xfrm>
            <a:off x="9778868" y="6516346"/>
            <a:ext cx="2582863" cy="180000"/>
          </a:xfrm>
        </p:spPr>
        <p:txBody>
          <a:bodyPr/>
          <a:lstStyle/>
          <a:p>
            <a:r>
              <a:rPr lang="fr-CA" noProof="0"/>
              <a:t>Aurora Village, Territoires du Nord-Ouest</a:t>
            </a:r>
          </a:p>
        </p:txBody>
      </p:sp>
      <p:sp>
        <p:nvSpPr>
          <p:cNvPr id="7" name="Text Placeholder 6">
            <a:extLst>
              <a:ext uri="{FF2B5EF4-FFF2-40B4-BE49-F238E27FC236}">
                <a16:creationId xmlns:a16="http://schemas.microsoft.com/office/drawing/2014/main" id="{7A9CB615-3856-CC60-F5E8-DCFE6C476CBD}"/>
              </a:ext>
            </a:extLst>
          </p:cNvPr>
          <p:cNvSpPr>
            <a:spLocks noGrp="1"/>
          </p:cNvSpPr>
          <p:nvPr>
            <p:ph type="body" idx="6"/>
            <p:custDataLst>
              <p:tags r:id="rId3"/>
            </p:custDataLst>
          </p:nvPr>
        </p:nvSpPr>
        <p:spPr>
          <a:xfrm>
            <a:off x="261837" y="1424679"/>
            <a:ext cx="7095564" cy="3041813"/>
          </a:xfrm>
        </p:spPr>
        <p:txBody>
          <a:bodyPr/>
          <a:lstStyle/>
          <a:p>
            <a:pPr marL="228600" indent="0"/>
            <a:r>
              <a:rPr lang="fr-CA" sz="2800" noProof="0">
                <a:solidFill>
                  <a:schemeClr val="bg1"/>
                </a:solidFill>
                <a:latin typeface="+mn-lt"/>
              </a:rPr>
              <a:t>Nous reconnaissons les terres ancestrales des Premières Nations, des Inuit et des Métis ainsi que l’importance d’établir et de préserver des relations respectueuses. Nous reconnaissons les contributions des peuples autochtones, qui ont façonné et renforcé notre pays, et nous continuerons d’apprendre à honorer et à respecter les peuples autochtones du Canada, leur histoire et leurs récits.</a:t>
            </a:r>
          </a:p>
          <a:p>
            <a:endParaRPr lang="fr-CA" noProof="0"/>
          </a:p>
        </p:txBody>
      </p:sp>
    </p:spTree>
    <p:extLst>
      <p:ext uri="{BB962C8B-B14F-4D97-AF65-F5344CB8AC3E}">
        <p14:creationId xmlns:p14="http://schemas.microsoft.com/office/powerpoint/2010/main" val="3738655479"/>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map of the world&#10;&#10;AI-generated content may be incorrect.">
            <a:extLst>
              <a:ext uri="{FF2B5EF4-FFF2-40B4-BE49-F238E27FC236}">
                <a16:creationId xmlns:a16="http://schemas.microsoft.com/office/drawing/2014/main" id="{F7AF85A4-9D84-2E71-0A69-7A20794C8752}"/>
              </a:ext>
            </a:extLst>
          </p:cNvPr>
          <p:cNvPicPr>
            <a:picLocks noChangeAspect="1"/>
          </p:cNvPicPr>
          <p:nvPr>
            <p:custDataLst>
              <p:tags r:id="rId1"/>
            </p:custDataLst>
          </p:nvPr>
        </p:nvPicPr>
        <p:blipFill>
          <a:blip r:embed="rId5">
            <a:extLst>
              <a:ext uri="{28A0092B-C50C-407E-A947-70E740481C1C}">
                <a14:useLocalDpi xmlns:a14="http://schemas.microsoft.com/office/drawing/2010/main"/>
              </a:ext>
            </a:extLst>
          </a:blip>
          <a:stretch>
            <a:fillRect/>
          </a:stretch>
        </p:blipFill>
        <p:spPr>
          <a:xfrm>
            <a:off x="764730" y="78658"/>
            <a:ext cx="11309283" cy="6361471"/>
          </a:xfrm>
          <a:prstGeom prst="rect">
            <a:avLst/>
          </a:prstGeom>
        </p:spPr>
      </p:pic>
      <p:sp>
        <p:nvSpPr>
          <p:cNvPr id="4" name="TextBox 1">
            <a:extLst>
              <a:ext uri="{FF2B5EF4-FFF2-40B4-BE49-F238E27FC236}">
                <a16:creationId xmlns:a16="http://schemas.microsoft.com/office/drawing/2014/main" id="{A18F8213-AA68-7EBB-C2BE-F655E100C046}"/>
              </a:ext>
            </a:extLst>
          </p:cNvPr>
          <p:cNvSpPr txBox="1"/>
          <p:nvPr>
            <p:custDataLst>
              <p:tags r:id="rId2"/>
            </p:custDataLst>
          </p:nvPr>
        </p:nvSpPr>
        <p:spPr>
          <a:xfrm>
            <a:off x="896506" y="1501311"/>
            <a:ext cx="2894658" cy="985035"/>
          </a:xfrm>
          <a:prstGeom prst="rect">
            <a:avLst/>
          </a:prstGeom>
          <a:noFill/>
          <a:ln w="76200">
            <a:solidFill>
              <a:schemeClr val="accent6"/>
            </a:solidFill>
          </a:ln>
        </p:spPr>
        <p:txBody>
          <a:bodyPr wrap="square" rtlCol="0">
            <a:spAutoFit/>
          </a:bodyPr>
          <a:lstStyle/>
          <a:p>
            <a:endParaRPr lang="en-CA"/>
          </a:p>
        </p:txBody>
      </p:sp>
    </p:spTree>
    <p:extLst>
      <p:ext uri="{BB962C8B-B14F-4D97-AF65-F5344CB8AC3E}">
        <p14:creationId xmlns:p14="http://schemas.microsoft.com/office/powerpoint/2010/main" val="312205951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CA3D0-46D4-842C-52ED-497C6B892BFC}"/>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6852EF6D-6DE2-A8A5-0BAF-C26B076AB011}"/>
              </a:ext>
            </a:extLst>
          </p:cNvPr>
          <p:cNvSpPr>
            <a:spLocks noGrp="1"/>
          </p:cNvSpPr>
          <p:nvPr>
            <p:ph type="body" idx="4"/>
            <p:custDataLst>
              <p:tags r:id="rId1"/>
            </p:custDataLst>
          </p:nvPr>
        </p:nvSpPr>
        <p:spPr/>
        <p:txBody>
          <a:bodyPr/>
          <a:lstStyle/>
          <a:p>
            <a:r>
              <a:rPr lang="fr-CA">
                <a:latin typeface="Canada Bold" pitchFamily="2"/>
              </a:rPr>
              <a:t>RENSEIGNEMENTS SUR LES NOUVEAUX PROFILS</a:t>
            </a:r>
          </a:p>
        </p:txBody>
      </p:sp>
      <p:pic>
        <p:nvPicPr>
          <p:cNvPr id="28" name="Picture 27" descr="People kayaking in the ice&#10;&#10;AI-generated content may be incorrect.">
            <a:extLst>
              <a:ext uri="{FF2B5EF4-FFF2-40B4-BE49-F238E27FC236}">
                <a16:creationId xmlns:a16="http://schemas.microsoft.com/office/drawing/2014/main" id="{2EAB1ABA-0312-56AB-7E9D-DC7F5A6BFB13}"/>
              </a:ext>
            </a:extLst>
          </p:cNvPr>
          <p:cNvPicPr>
            <a:picLocks noChangeAspect="1"/>
          </p:cNvPicPr>
          <p:nvPr>
            <p:custDataLst>
              <p:tags r:id="rId2"/>
            </p:custDataLst>
          </p:nvPr>
        </p:nvPicPr>
        <p:blipFill>
          <a:blip r:embed="rId20">
            <a:extLst>
              <a:ext uri="{28A0092B-C50C-407E-A947-70E740481C1C}">
                <a14:useLocalDpi xmlns:a14="http://schemas.microsoft.com/office/drawing/2010/main"/>
              </a:ext>
            </a:extLst>
          </a:blip>
          <a:stretch>
            <a:fillRect/>
          </a:stretch>
        </p:blipFill>
        <p:spPr>
          <a:xfrm>
            <a:off x="6114428" y="1171109"/>
            <a:ext cx="2583103" cy="1454400"/>
          </a:xfrm>
          <a:prstGeom prst="rect">
            <a:avLst/>
          </a:prstGeom>
        </p:spPr>
      </p:pic>
      <p:pic>
        <p:nvPicPr>
          <p:cNvPr id="30" name="Picture 29" descr="A person standing on a dock with arms raised&#10;&#10;AI-generated content may be incorrect.">
            <a:extLst>
              <a:ext uri="{FF2B5EF4-FFF2-40B4-BE49-F238E27FC236}">
                <a16:creationId xmlns:a16="http://schemas.microsoft.com/office/drawing/2014/main" id="{DFB4B2CB-D92A-881C-2232-F943B472F375}"/>
              </a:ext>
            </a:extLst>
          </p:cNvPr>
          <p:cNvPicPr>
            <a:picLocks noChangeAspect="1"/>
          </p:cNvPicPr>
          <p:nvPr>
            <p:custDataLst>
              <p:tags r:id="rId3"/>
            </p:custDataLst>
          </p:nvPr>
        </p:nvPicPr>
        <p:blipFill>
          <a:blip r:embed="rId21">
            <a:extLst>
              <a:ext uri="{28A0092B-C50C-407E-A947-70E740481C1C}">
                <a14:useLocalDpi xmlns:a14="http://schemas.microsoft.com/office/drawing/2010/main"/>
              </a:ext>
            </a:extLst>
          </a:blip>
          <a:stretch>
            <a:fillRect/>
          </a:stretch>
        </p:blipFill>
        <p:spPr>
          <a:xfrm>
            <a:off x="569025" y="3935036"/>
            <a:ext cx="2365715" cy="1332000"/>
          </a:xfrm>
          <a:prstGeom prst="rect">
            <a:avLst/>
          </a:prstGeom>
        </p:spPr>
      </p:pic>
      <p:pic>
        <p:nvPicPr>
          <p:cNvPr id="38" name="Picture 37" descr="A body of water with a mountain in the background&#10;&#10;AI-generated content may be incorrect.">
            <a:extLst>
              <a:ext uri="{FF2B5EF4-FFF2-40B4-BE49-F238E27FC236}">
                <a16:creationId xmlns:a16="http://schemas.microsoft.com/office/drawing/2014/main" id="{DFF71D83-2BC4-E7EB-19F1-3F3C2FA6708F}"/>
              </a:ext>
            </a:extLst>
          </p:cNvPr>
          <p:cNvPicPr>
            <a:picLocks noChangeAspect="1"/>
          </p:cNvPicPr>
          <p:nvPr>
            <p:custDataLst>
              <p:tags r:id="rId4"/>
            </p:custDataLst>
          </p:nvPr>
        </p:nvPicPr>
        <p:blipFill>
          <a:blip r:embed="rId22">
            <a:extLst>
              <a:ext uri="{28A0092B-C50C-407E-A947-70E740481C1C}">
                <a14:useLocalDpi xmlns:a14="http://schemas.microsoft.com/office/drawing/2010/main"/>
              </a:ext>
            </a:extLst>
          </a:blip>
          <a:stretch>
            <a:fillRect/>
          </a:stretch>
        </p:blipFill>
        <p:spPr>
          <a:xfrm>
            <a:off x="3249911" y="1171109"/>
            <a:ext cx="2583105" cy="1454400"/>
          </a:xfrm>
          <a:prstGeom prst="rect">
            <a:avLst/>
          </a:prstGeom>
        </p:spPr>
      </p:pic>
      <p:pic>
        <p:nvPicPr>
          <p:cNvPr id="40" name="Picture 39" descr="A person sitting in a tent&#10;&#10;AI-generated content may be incorrect.">
            <a:extLst>
              <a:ext uri="{FF2B5EF4-FFF2-40B4-BE49-F238E27FC236}">
                <a16:creationId xmlns:a16="http://schemas.microsoft.com/office/drawing/2014/main" id="{9761AACD-2547-BC60-6230-6BCDEC408659}"/>
              </a:ext>
            </a:extLst>
          </p:cNvPr>
          <p:cNvPicPr>
            <a:picLocks noChangeAspect="1"/>
          </p:cNvPicPr>
          <p:nvPr>
            <p:custDataLst>
              <p:tags r:id="rId5"/>
            </p:custDataLst>
          </p:nvPr>
        </p:nvPicPr>
        <p:blipFill>
          <a:blip r:embed="rId23">
            <a:extLst>
              <a:ext uri="{28A0092B-C50C-407E-A947-70E740481C1C}">
                <a14:useLocalDpi xmlns:a14="http://schemas.microsoft.com/office/drawing/2010/main"/>
              </a:ext>
            </a:extLst>
          </a:blip>
          <a:srcRect t="29801"/>
          <a:stretch>
            <a:fillRect/>
          </a:stretch>
        </p:blipFill>
        <p:spPr>
          <a:xfrm>
            <a:off x="6139622" y="3923348"/>
            <a:ext cx="2532714" cy="1343688"/>
          </a:xfrm>
          <a:prstGeom prst="rect">
            <a:avLst/>
          </a:prstGeom>
        </p:spPr>
      </p:pic>
      <p:sp>
        <p:nvSpPr>
          <p:cNvPr id="2" name="Text Placeholder 25">
            <a:extLst>
              <a:ext uri="{FF2B5EF4-FFF2-40B4-BE49-F238E27FC236}">
                <a16:creationId xmlns:a16="http://schemas.microsoft.com/office/drawing/2014/main" id="{43C06628-AF07-4E9A-8800-A9363C7DEEDE}"/>
              </a:ext>
            </a:extLst>
          </p:cNvPr>
          <p:cNvSpPr txBox="1"/>
          <p:nvPr>
            <p:custDataLst>
              <p:tags r:id="rId6"/>
            </p:custDataLst>
          </p:nvPr>
        </p:nvSpPr>
        <p:spPr>
          <a:xfrm>
            <a:off x="3257806" y="2732900"/>
            <a:ext cx="2588400" cy="1037434"/>
          </a:xfrm>
          <a:prstGeom prst="rect">
            <a:avLst/>
          </a:prstGeom>
          <a:noFill/>
          <a:ln w="25400">
            <a:solidFill>
              <a:schemeClr val="accent2">
                <a:lumMod val="75000"/>
                <a:lumOff val="25000"/>
              </a:schemeClr>
            </a:solidFill>
          </a:ln>
        </p:spPr>
        <p:txBody>
          <a:bodyPr spcFirstLastPara="1" wrap="square" lIns="0" tIns="72000" rIns="72000" bIns="72000" anchor="ctr" anchorCtr="0">
            <a:noAutofit/>
          </a:bodyPr>
          <a:lstStyle>
            <a:defPPr marR="0" lvl="0" algn="l" rtl="0">
              <a:lnSpc>
                <a:spcPct val="100000"/>
              </a:lnSpc>
              <a:spcBef>
                <a:spcPct val="0"/>
              </a:spcBef>
              <a:spcAft>
                <a:spcPct val="0"/>
              </a:spcAft>
            </a:defPPr>
            <a:lvl1pPr marL="457200" marR="0" lvl="0" indent="-228600" algn="l" rtl="0">
              <a:lnSpc>
                <a:spcPct val="90000"/>
              </a:lnSpc>
              <a:spcBef>
                <a:spcPts val="1000"/>
              </a:spcBef>
              <a:spcAft>
                <a:spcPct val="0"/>
              </a:spcAft>
              <a:buClr>
                <a:schemeClr val="dk1"/>
              </a:buClr>
              <a:buSzPts val="1600"/>
              <a:buFont typeface="Arial"/>
              <a:buNone/>
              <a:defRPr sz="1600" b="1"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144463" indent="0" algn="ctr">
              <a:lnSpc>
                <a:spcPct val="100000"/>
              </a:lnSpc>
            </a:pPr>
            <a:r>
              <a:rPr lang="fr-CA" sz="1800" b="0" noProof="0">
                <a:solidFill>
                  <a:srgbClr val="000000"/>
                </a:solidFill>
                <a:effectLst/>
                <a:latin typeface="+mn-lt"/>
                <a:ea typeface="Calibri" panose="020F0502020204030204" pitchFamily="34" charset="0"/>
                <a:cs typeface="Times New Roman" panose="02020603050405020304" pitchFamily="18" charset="0"/>
              </a:rPr>
              <a:t>Indice des valeurs en matière de tourisme responsable</a:t>
            </a:r>
          </a:p>
        </p:txBody>
      </p:sp>
      <p:sp>
        <p:nvSpPr>
          <p:cNvPr id="4" name="Text Placeholder 25">
            <a:extLst>
              <a:ext uri="{FF2B5EF4-FFF2-40B4-BE49-F238E27FC236}">
                <a16:creationId xmlns:a16="http://schemas.microsoft.com/office/drawing/2014/main" id="{B573CDAF-D050-6A48-DEDE-BB78AD617766}"/>
              </a:ext>
            </a:extLst>
          </p:cNvPr>
          <p:cNvSpPr txBox="1"/>
          <p:nvPr>
            <p:custDataLst>
              <p:tags r:id="rId7"/>
            </p:custDataLst>
          </p:nvPr>
        </p:nvSpPr>
        <p:spPr>
          <a:xfrm>
            <a:off x="3373955" y="5390001"/>
            <a:ext cx="2356103" cy="1021184"/>
          </a:xfrm>
          <a:prstGeom prst="rect">
            <a:avLst/>
          </a:prstGeom>
          <a:noFill/>
          <a:ln w="25400">
            <a:solidFill>
              <a:schemeClr val="accent2">
                <a:lumMod val="75000"/>
                <a:lumOff val="25000"/>
              </a:schemeClr>
            </a:solidFill>
          </a:ln>
        </p:spPr>
        <p:txBody>
          <a:bodyPr spcFirstLastPara="1" wrap="square" lIns="0" tIns="72000" rIns="72000" bIns="72000" anchor="ctr" anchorCtr="0">
            <a:noAutofit/>
          </a:bodyPr>
          <a:lstStyle>
            <a:defPPr marR="0" lvl="0" algn="l" rtl="0">
              <a:lnSpc>
                <a:spcPct val="100000"/>
              </a:lnSpc>
              <a:spcBef>
                <a:spcPct val="0"/>
              </a:spcBef>
              <a:spcAft>
                <a:spcPct val="0"/>
              </a:spcAft>
            </a:defPPr>
            <a:lvl1pPr marL="457200" marR="0" lvl="0" indent="-228600" algn="l" rtl="0">
              <a:lnSpc>
                <a:spcPct val="90000"/>
              </a:lnSpc>
              <a:spcBef>
                <a:spcPts val="1000"/>
              </a:spcBef>
              <a:spcAft>
                <a:spcPct val="0"/>
              </a:spcAft>
              <a:buClr>
                <a:schemeClr val="dk1"/>
              </a:buClr>
              <a:buSzPts val="1600"/>
              <a:buFont typeface="Arial"/>
              <a:buNone/>
              <a:defRPr sz="1600" b="1"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144463" indent="0" algn="ctr">
              <a:lnSpc>
                <a:spcPct val="100000"/>
              </a:lnSpc>
            </a:pPr>
            <a:r>
              <a:rPr lang="fr-CA" sz="1800" b="0" noProof="0">
                <a:solidFill>
                  <a:srgbClr val="000000"/>
                </a:solidFill>
                <a:effectLst/>
                <a:latin typeface="+mn-lt"/>
                <a:ea typeface="Calibri" panose="020F0502020204030204" pitchFamily="34" charset="0"/>
                <a:cs typeface="Times New Roman" panose="02020603050405020304" pitchFamily="18" charset="0"/>
              </a:rPr>
              <a:t>Horizons de planification détaillés</a:t>
            </a:r>
          </a:p>
        </p:txBody>
      </p:sp>
      <p:sp>
        <p:nvSpPr>
          <p:cNvPr id="5" name="Text Placeholder 25">
            <a:extLst>
              <a:ext uri="{FF2B5EF4-FFF2-40B4-BE49-F238E27FC236}">
                <a16:creationId xmlns:a16="http://schemas.microsoft.com/office/drawing/2014/main" id="{4A3007D2-FDEB-FCB0-C0D8-6A8AF5D08259}"/>
              </a:ext>
            </a:extLst>
          </p:cNvPr>
          <p:cNvSpPr txBox="1"/>
          <p:nvPr>
            <p:custDataLst>
              <p:tags r:id="rId8"/>
            </p:custDataLst>
          </p:nvPr>
        </p:nvSpPr>
        <p:spPr>
          <a:xfrm>
            <a:off x="6238471" y="5390001"/>
            <a:ext cx="2356103" cy="1021184"/>
          </a:xfrm>
          <a:prstGeom prst="rect">
            <a:avLst/>
          </a:prstGeom>
          <a:noFill/>
          <a:ln w="25400">
            <a:solidFill>
              <a:schemeClr val="accent2">
                <a:lumMod val="75000"/>
                <a:lumOff val="25000"/>
              </a:schemeClr>
            </a:solidFill>
          </a:ln>
        </p:spPr>
        <p:txBody>
          <a:bodyPr spcFirstLastPara="1" wrap="square" lIns="0" tIns="72000" rIns="72000" bIns="72000" anchor="ctr" anchorCtr="0">
            <a:noAutofit/>
          </a:bodyPr>
          <a:lstStyle>
            <a:defPPr marR="0" lvl="0" algn="l" rtl="0">
              <a:lnSpc>
                <a:spcPct val="100000"/>
              </a:lnSpc>
              <a:spcBef>
                <a:spcPct val="0"/>
              </a:spcBef>
              <a:spcAft>
                <a:spcPct val="0"/>
              </a:spcAft>
            </a:defPPr>
            <a:lvl1pPr marL="457200" marR="0" lvl="0" indent="-228600" algn="l" rtl="0">
              <a:lnSpc>
                <a:spcPct val="90000"/>
              </a:lnSpc>
              <a:spcBef>
                <a:spcPts val="1000"/>
              </a:spcBef>
              <a:spcAft>
                <a:spcPct val="0"/>
              </a:spcAft>
              <a:buClr>
                <a:schemeClr val="dk1"/>
              </a:buClr>
              <a:buSzPts val="1600"/>
              <a:buFont typeface="Arial"/>
              <a:buNone/>
              <a:defRPr sz="1600" b="1"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144463" indent="0" algn="ctr">
              <a:lnSpc>
                <a:spcPct val="100000"/>
              </a:lnSpc>
            </a:pPr>
            <a:r>
              <a:rPr lang="fr-CA" sz="1400" b="0" noProof="0">
                <a:solidFill>
                  <a:srgbClr val="000000"/>
                </a:solidFill>
                <a:effectLst/>
                <a:latin typeface="+mn-lt"/>
                <a:ea typeface="Calibri" panose="020F0502020204030204" pitchFamily="34" charset="0"/>
                <a:cs typeface="Times New Roman" panose="02020603050405020304" pitchFamily="18" charset="0"/>
              </a:rPr>
              <a:t>Facteurs internes et externes déclencheurs de voyage</a:t>
            </a:r>
            <a:r>
              <a:rPr lang="fr-CA" sz="1400" b="0">
                <a:solidFill>
                  <a:srgbClr val="000000"/>
                </a:solidFill>
                <a:latin typeface="+mn-lt"/>
                <a:ea typeface="Calibri" panose="020F0502020204030204" pitchFamily="34" charset="0"/>
                <a:cs typeface="Times New Roman" panose="02020603050405020304" pitchFamily="18" charset="0"/>
              </a:rPr>
              <a:t>.</a:t>
            </a:r>
            <a:r>
              <a:rPr lang="fr-CA" sz="1400" b="0" noProof="0">
                <a:solidFill>
                  <a:srgbClr val="000000"/>
                </a:solidFill>
                <a:effectLst/>
                <a:latin typeface="+mn-lt"/>
                <a:ea typeface="Calibri" panose="020F0502020204030204" pitchFamily="34" charset="0"/>
                <a:cs typeface="Times New Roman" panose="02020603050405020304" pitchFamily="18" charset="0"/>
              </a:rPr>
              <a:t> </a:t>
            </a:r>
            <a:r>
              <a:rPr lang="fr-CA" sz="1400" b="0">
                <a:solidFill>
                  <a:srgbClr val="000000"/>
                </a:solidFill>
                <a:latin typeface="+mn-lt"/>
                <a:ea typeface="Calibri" panose="020F0502020204030204" pitchFamily="34" charset="0"/>
                <a:cs typeface="Times New Roman" panose="02020603050405020304" pitchFamily="18" charset="0"/>
              </a:rPr>
              <a:t>Influence des compagnons de voyage</a:t>
            </a:r>
            <a:endParaRPr lang="fr-CA" sz="1400" b="0" noProof="0">
              <a:solidFill>
                <a:srgbClr val="000000"/>
              </a:solidFill>
              <a:effectLst/>
              <a:latin typeface="+mn-lt"/>
              <a:ea typeface="Calibri" panose="020F0502020204030204" pitchFamily="34" charset="0"/>
              <a:cs typeface="Times New Roman" panose="02020603050405020304" pitchFamily="18" charset="0"/>
            </a:endParaRPr>
          </a:p>
        </p:txBody>
      </p:sp>
      <p:sp>
        <p:nvSpPr>
          <p:cNvPr id="7" name="Text Placeholder 25">
            <a:extLst>
              <a:ext uri="{FF2B5EF4-FFF2-40B4-BE49-F238E27FC236}">
                <a16:creationId xmlns:a16="http://schemas.microsoft.com/office/drawing/2014/main" id="{2DA768DB-FA7D-ADF0-965A-F419E067CD8E}"/>
              </a:ext>
            </a:extLst>
          </p:cNvPr>
          <p:cNvSpPr txBox="1"/>
          <p:nvPr>
            <p:custDataLst>
              <p:tags r:id="rId9"/>
            </p:custDataLst>
          </p:nvPr>
        </p:nvSpPr>
        <p:spPr>
          <a:xfrm>
            <a:off x="584374" y="5390001"/>
            <a:ext cx="2356103" cy="1021184"/>
          </a:xfrm>
          <a:prstGeom prst="rect">
            <a:avLst/>
          </a:prstGeom>
          <a:noFill/>
          <a:ln w="25400">
            <a:solidFill>
              <a:schemeClr val="accent2">
                <a:lumMod val="75000"/>
                <a:lumOff val="25000"/>
              </a:schemeClr>
            </a:solidFill>
          </a:ln>
        </p:spPr>
        <p:txBody>
          <a:bodyPr spcFirstLastPara="1" wrap="square" lIns="0" tIns="72000" rIns="72000" bIns="72000" anchor="ctr" anchorCtr="0">
            <a:noAutofit/>
          </a:bodyPr>
          <a:lstStyle>
            <a:defPPr marR="0" lvl="0" algn="l" rtl="0">
              <a:lnSpc>
                <a:spcPct val="100000"/>
              </a:lnSpc>
              <a:spcBef>
                <a:spcPct val="0"/>
              </a:spcBef>
              <a:spcAft>
                <a:spcPct val="0"/>
              </a:spcAft>
            </a:defPPr>
            <a:lvl1pPr marL="457200" marR="0" lvl="0" indent="-228600" algn="l" rtl="0">
              <a:lnSpc>
                <a:spcPct val="90000"/>
              </a:lnSpc>
              <a:spcBef>
                <a:spcPts val="1000"/>
              </a:spcBef>
              <a:spcAft>
                <a:spcPct val="0"/>
              </a:spcAft>
              <a:buClr>
                <a:schemeClr val="dk1"/>
              </a:buClr>
              <a:buSzPts val="1600"/>
              <a:buFont typeface="Arial"/>
              <a:buNone/>
              <a:defRPr sz="1600" b="1"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144463" indent="0" algn="ctr">
              <a:lnSpc>
                <a:spcPct val="100000"/>
              </a:lnSpc>
            </a:pPr>
            <a:r>
              <a:rPr lang="fr-CA" sz="1800" b="0" noProof="0">
                <a:solidFill>
                  <a:srgbClr val="000000"/>
                </a:solidFill>
                <a:effectLst/>
                <a:latin typeface="+mn-lt"/>
                <a:ea typeface="Calibri" panose="020F0502020204030204" pitchFamily="34" charset="0"/>
                <a:cs typeface="Times New Roman" panose="02020603050405020304" pitchFamily="18" charset="0"/>
              </a:rPr>
              <a:t>Attributs de la destination souhaitée</a:t>
            </a:r>
          </a:p>
        </p:txBody>
      </p:sp>
      <p:sp>
        <p:nvSpPr>
          <p:cNvPr id="8" name="Text Placeholder 25">
            <a:extLst>
              <a:ext uri="{FF2B5EF4-FFF2-40B4-BE49-F238E27FC236}">
                <a16:creationId xmlns:a16="http://schemas.microsoft.com/office/drawing/2014/main" id="{4DAEF0C1-FC27-4CBA-E045-B1EECCF72961}"/>
              </a:ext>
            </a:extLst>
          </p:cNvPr>
          <p:cNvSpPr txBox="1"/>
          <p:nvPr>
            <p:custDataLst>
              <p:tags r:id="rId10"/>
            </p:custDataLst>
          </p:nvPr>
        </p:nvSpPr>
        <p:spPr>
          <a:xfrm>
            <a:off x="6122322" y="2732900"/>
            <a:ext cx="2588400" cy="1037434"/>
          </a:xfrm>
          <a:prstGeom prst="rect">
            <a:avLst/>
          </a:prstGeom>
          <a:noFill/>
          <a:ln w="25400">
            <a:solidFill>
              <a:schemeClr val="accent2">
                <a:lumMod val="75000"/>
                <a:lumOff val="25000"/>
              </a:schemeClr>
            </a:solidFill>
          </a:ln>
        </p:spPr>
        <p:txBody>
          <a:bodyPr spcFirstLastPara="1" wrap="square" lIns="0" tIns="72000" rIns="72000" bIns="72000" anchor="ctr" anchorCtr="0">
            <a:noAutofit/>
          </a:bodyPr>
          <a:lstStyle>
            <a:defPPr marR="0" lvl="0" algn="l" rtl="0">
              <a:lnSpc>
                <a:spcPct val="100000"/>
              </a:lnSpc>
              <a:spcBef>
                <a:spcPct val="0"/>
              </a:spcBef>
              <a:spcAft>
                <a:spcPct val="0"/>
              </a:spcAft>
            </a:defPPr>
            <a:lvl1pPr marL="457200" marR="0" lvl="0" indent="-228600" algn="l" rtl="0">
              <a:lnSpc>
                <a:spcPct val="90000"/>
              </a:lnSpc>
              <a:spcBef>
                <a:spcPts val="1000"/>
              </a:spcBef>
              <a:spcAft>
                <a:spcPct val="0"/>
              </a:spcAft>
              <a:buClr>
                <a:schemeClr val="dk1"/>
              </a:buClr>
              <a:buSzPts val="1600"/>
              <a:buFont typeface="Arial"/>
              <a:buNone/>
              <a:defRPr sz="1600" b="1"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144463" indent="0" algn="ctr">
              <a:lnSpc>
                <a:spcPct val="100000"/>
              </a:lnSpc>
            </a:pPr>
            <a:r>
              <a:rPr lang="fr-CA" sz="1800" b="0" noProof="0">
                <a:solidFill>
                  <a:srgbClr val="000000"/>
                </a:solidFill>
                <a:effectLst/>
                <a:latin typeface="+mn-lt"/>
                <a:ea typeface="Calibri" panose="020F0502020204030204" pitchFamily="34" charset="0"/>
                <a:cs typeface="Times New Roman" panose="02020603050405020304" pitchFamily="18" charset="0"/>
              </a:rPr>
              <a:t>Invités profondément investis</a:t>
            </a:r>
          </a:p>
        </p:txBody>
      </p:sp>
      <p:sp>
        <p:nvSpPr>
          <p:cNvPr id="9" name="Text Placeholder 25">
            <a:extLst>
              <a:ext uri="{FF2B5EF4-FFF2-40B4-BE49-F238E27FC236}">
                <a16:creationId xmlns:a16="http://schemas.microsoft.com/office/drawing/2014/main" id="{D75077C8-0ECD-89CB-E29E-81D1E56A7A01}"/>
              </a:ext>
            </a:extLst>
          </p:cNvPr>
          <p:cNvSpPr txBox="1"/>
          <p:nvPr>
            <p:custDataLst>
              <p:tags r:id="rId11"/>
            </p:custDataLst>
          </p:nvPr>
        </p:nvSpPr>
        <p:spPr>
          <a:xfrm>
            <a:off x="9054314" y="2732899"/>
            <a:ext cx="2588400" cy="1037856"/>
          </a:xfrm>
          <a:prstGeom prst="rect">
            <a:avLst/>
          </a:prstGeom>
          <a:noFill/>
          <a:ln w="25400">
            <a:solidFill>
              <a:schemeClr val="accent2">
                <a:lumMod val="75000"/>
                <a:lumOff val="25000"/>
              </a:schemeClr>
            </a:solidFill>
          </a:ln>
        </p:spPr>
        <p:txBody>
          <a:bodyPr spcFirstLastPara="1" wrap="square" lIns="0" tIns="72000" rIns="72000" bIns="72000" anchor="ctr" anchorCtr="0">
            <a:noAutofit/>
          </a:bodyPr>
          <a:lstStyle>
            <a:defPPr marR="0" lvl="0" algn="l" rtl="0">
              <a:lnSpc>
                <a:spcPct val="100000"/>
              </a:lnSpc>
              <a:spcBef>
                <a:spcPct val="0"/>
              </a:spcBef>
              <a:spcAft>
                <a:spcPct val="0"/>
              </a:spcAft>
            </a:defPPr>
            <a:lvl1pPr marL="457200" marR="0" lvl="0" indent="-228600" algn="l" rtl="0">
              <a:lnSpc>
                <a:spcPct val="90000"/>
              </a:lnSpc>
              <a:spcBef>
                <a:spcPts val="1000"/>
              </a:spcBef>
              <a:spcAft>
                <a:spcPct val="0"/>
              </a:spcAft>
              <a:buClr>
                <a:schemeClr val="dk1"/>
              </a:buClr>
              <a:buSzPts val="1600"/>
              <a:buFont typeface="Arial"/>
              <a:buNone/>
              <a:defRPr sz="1600" b="1"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144463" indent="0" algn="ctr">
              <a:lnSpc>
                <a:spcPct val="100000"/>
              </a:lnSpc>
            </a:pPr>
            <a:r>
              <a:rPr lang="fr-CA" sz="1800" b="0" noProof="0">
                <a:solidFill>
                  <a:srgbClr val="000000"/>
                </a:solidFill>
                <a:effectLst/>
                <a:latin typeface="+mn-lt"/>
                <a:ea typeface="Calibri" panose="020F0502020204030204" pitchFamily="34" charset="0"/>
                <a:cs typeface="Times New Roman" panose="02020603050405020304" pitchFamily="18" charset="0"/>
              </a:rPr>
              <a:t>Intérêt pour les expériences de voyage autochtones</a:t>
            </a:r>
          </a:p>
        </p:txBody>
      </p:sp>
      <p:sp>
        <p:nvSpPr>
          <p:cNvPr id="10" name="Text Placeholder 25">
            <a:extLst>
              <a:ext uri="{FF2B5EF4-FFF2-40B4-BE49-F238E27FC236}">
                <a16:creationId xmlns:a16="http://schemas.microsoft.com/office/drawing/2014/main" id="{ABCC191E-306A-9F6A-5A61-61E1C762FC9D}"/>
              </a:ext>
            </a:extLst>
          </p:cNvPr>
          <p:cNvSpPr txBox="1"/>
          <p:nvPr>
            <p:custDataLst>
              <p:tags r:id="rId12"/>
            </p:custDataLst>
          </p:nvPr>
        </p:nvSpPr>
        <p:spPr>
          <a:xfrm>
            <a:off x="9170463" y="5390002"/>
            <a:ext cx="2356103" cy="1020574"/>
          </a:xfrm>
          <a:prstGeom prst="rect">
            <a:avLst/>
          </a:prstGeom>
          <a:noFill/>
          <a:ln w="25400">
            <a:solidFill>
              <a:schemeClr val="accent2">
                <a:lumMod val="75000"/>
                <a:lumOff val="25000"/>
              </a:schemeClr>
            </a:solidFill>
          </a:ln>
        </p:spPr>
        <p:txBody>
          <a:bodyPr spcFirstLastPara="1" wrap="square" lIns="0" tIns="72000" rIns="72000" bIns="72000" anchor="ctr" anchorCtr="0">
            <a:noAutofit/>
          </a:bodyPr>
          <a:lstStyle>
            <a:defPPr marR="0" lvl="0" algn="l" rtl="0">
              <a:lnSpc>
                <a:spcPct val="100000"/>
              </a:lnSpc>
              <a:spcBef>
                <a:spcPct val="0"/>
              </a:spcBef>
              <a:spcAft>
                <a:spcPct val="0"/>
              </a:spcAft>
            </a:defPPr>
            <a:lvl1pPr marL="457200" marR="0" lvl="0" indent="-228600" algn="l" rtl="0">
              <a:lnSpc>
                <a:spcPct val="90000"/>
              </a:lnSpc>
              <a:spcBef>
                <a:spcPts val="1000"/>
              </a:spcBef>
              <a:spcAft>
                <a:spcPct val="0"/>
              </a:spcAft>
              <a:buClr>
                <a:schemeClr val="dk1"/>
              </a:buClr>
              <a:buSzPts val="1600"/>
              <a:buFont typeface="Arial"/>
              <a:buNone/>
              <a:defRPr sz="1600" b="1"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144463" indent="0" algn="ctr">
              <a:lnSpc>
                <a:spcPct val="100000"/>
              </a:lnSpc>
            </a:pPr>
            <a:r>
              <a:rPr lang="fr-CA" sz="1800" b="0" noProof="0">
                <a:solidFill>
                  <a:srgbClr val="000000"/>
                </a:solidFill>
                <a:effectLst/>
                <a:latin typeface="+mn-lt"/>
                <a:ea typeface="Calibri" panose="020F0502020204030204" pitchFamily="34" charset="0"/>
                <a:cs typeface="Times New Roman" panose="02020603050405020304" pitchFamily="18" charset="0"/>
              </a:rPr>
              <a:t>La vie en dehors des voyages</a:t>
            </a:r>
          </a:p>
        </p:txBody>
      </p:sp>
      <p:sp>
        <p:nvSpPr>
          <p:cNvPr id="11" name="Text Placeholder 25">
            <a:extLst>
              <a:ext uri="{FF2B5EF4-FFF2-40B4-BE49-F238E27FC236}">
                <a16:creationId xmlns:a16="http://schemas.microsoft.com/office/drawing/2014/main" id="{EFA8695F-B2A4-91FB-2D7D-608BB8E8BF1C}"/>
              </a:ext>
            </a:extLst>
          </p:cNvPr>
          <p:cNvSpPr txBox="1"/>
          <p:nvPr>
            <p:custDataLst>
              <p:tags r:id="rId13"/>
            </p:custDataLst>
          </p:nvPr>
        </p:nvSpPr>
        <p:spPr>
          <a:xfrm>
            <a:off x="569025" y="2732900"/>
            <a:ext cx="2386800" cy="1037434"/>
          </a:xfrm>
          <a:prstGeom prst="rect">
            <a:avLst/>
          </a:prstGeom>
          <a:noFill/>
          <a:ln w="25400">
            <a:solidFill>
              <a:schemeClr val="accent2">
                <a:lumMod val="75000"/>
                <a:lumOff val="25000"/>
              </a:schemeClr>
            </a:solidFill>
          </a:ln>
        </p:spPr>
        <p:txBody>
          <a:bodyPr spcFirstLastPara="1" wrap="square" lIns="0" tIns="72000" rIns="72000" bIns="72000" anchor="ctr" anchorCtr="0">
            <a:noAutofit/>
          </a:bodyPr>
          <a:lstStyle>
            <a:defPPr marR="0" lvl="0" algn="l" rtl="0">
              <a:lnSpc>
                <a:spcPct val="100000"/>
              </a:lnSpc>
              <a:spcBef>
                <a:spcPct val="0"/>
              </a:spcBef>
              <a:spcAft>
                <a:spcPct val="0"/>
              </a:spcAft>
            </a:defPPr>
            <a:lvl1pPr marL="457200" marR="0" lvl="0" indent="-228600" algn="l" rtl="0">
              <a:lnSpc>
                <a:spcPct val="90000"/>
              </a:lnSpc>
              <a:spcBef>
                <a:spcPts val="1000"/>
              </a:spcBef>
              <a:spcAft>
                <a:spcPct val="0"/>
              </a:spcAft>
              <a:buClr>
                <a:schemeClr val="dk1"/>
              </a:buClr>
              <a:buSzPts val="1600"/>
              <a:buFont typeface="Arial"/>
              <a:buNone/>
              <a:defRPr sz="1600" b="1"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144463" indent="0" algn="ctr">
              <a:lnSpc>
                <a:spcPct val="100000"/>
              </a:lnSpc>
            </a:pPr>
            <a:r>
              <a:rPr lang="fr-CA" sz="1800" b="0" noProof="0">
                <a:solidFill>
                  <a:srgbClr val="000000"/>
                </a:solidFill>
                <a:effectLst/>
                <a:latin typeface="+mn-lt"/>
                <a:ea typeface="Calibri" panose="020F0502020204030204" pitchFamily="34" charset="0"/>
                <a:cs typeface="Times New Roman" panose="02020603050405020304" pitchFamily="18" charset="0"/>
              </a:rPr>
              <a:t>Indice de la valeur économique</a:t>
            </a:r>
          </a:p>
        </p:txBody>
      </p:sp>
      <p:pic>
        <p:nvPicPr>
          <p:cNvPr id="14" name="Picture 13">
            <a:extLst>
              <a:ext uri="{FF2B5EF4-FFF2-40B4-BE49-F238E27FC236}">
                <a16:creationId xmlns:a16="http://schemas.microsoft.com/office/drawing/2014/main" id="{8F5FA707-7B6E-7D92-D1D3-AFE57CEF4C58}"/>
              </a:ext>
            </a:extLst>
          </p:cNvPr>
          <p:cNvPicPr>
            <a:picLocks noChangeAspect="1"/>
          </p:cNvPicPr>
          <p:nvPr>
            <p:custDataLst>
              <p:tags r:id="rId14"/>
            </p:custDataLst>
          </p:nvPr>
        </p:nvPicPr>
        <p:blipFill>
          <a:blip r:embed="rId24">
            <a:extLst>
              <a:ext uri="{28A0092B-C50C-407E-A947-70E740481C1C}">
                <a14:useLocalDpi xmlns:a14="http://schemas.microsoft.com/office/drawing/2010/main"/>
              </a:ext>
            </a:extLst>
          </a:blip>
          <a:stretch>
            <a:fillRect/>
          </a:stretch>
        </p:blipFill>
        <p:spPr>
          <a:xfrm>
            <a:off x="9045171" y="1171109"/>
            <a:ext cx="2585600" cy="1454400"/>
          </a:xfrm>
          <a:prstGeom prst="rect">
            <a:avLst/>
          </a:prstGeom>
        </p:spPr>
      </p:pic>
      <p:pic>
        <p:nvPicPr>
          <p:cNvPr id="18" name="Picture 17">
            <a:extLst>
              <a:ext uri="{FF2B5EF4-FFF2-40B4-BE49-F238E27FC236}">
                <a16:creationId xmlns:a16="http://schemas.microsoft.com/office/drawing/2014/main" id="{2685745E-0160-3DE4-A6A0-1639FF0F6D82}"/>
              </a:ext>
            </a:extLst>
          </p:cNvPr>
          <p:cNvPicPr>
            <a:picLocks noChangeAspect="1"/>
          </p:cNvPicPr>
          <p:nvPr>
            <p:custDataLst>
              <p:tags r:id="rId15"/>
            </p:custDataLst>
          </p:nvPr>
        </p:nvPicPr>
        <p:blipFill>
          <a:blip r:embed="rId25">
            <a:extLst>
              <a:ext uri="{28A0092B-C50C-407E-A947-70E740481C1C}">
                <a14:useLocalDpi xmlns:a14="http://schemas.microsoft.com/office/drawing/2010/main"/>
              </a:ext>
            </a:extLst>
          </a:blip>
          <a:srcRect b="11843"/>
          <a:stretch>
            <a:fillRect/>
          </a:stretch>
        </p:blipFill>
        <p:spPr>
          <a:xfrm>
            <a:off x="9205095" y="3968122"/>
            <a:ext cx="2265752" cy="1332000"/>
          </a:xfrm>
          <a:prstGeom prst="rect">
            <a:avLst/>
          </a:prstGeom>
        </p:spPr>
      </p:pic>
      <p:pic>
        <p:nvPicPr>
          <p:cNvPr id="20" name="Picture 19">
            <a:extLst>
              <a:ext uri="{FF2B5EF4-FFF2-40B4-BE49-F238E27FC236}">
                <a16:creationId xmlns:a16="http://schemas.microsoft.com/office/drawing/2014/main" id="{8729C8D1-8832-E73F-E000-3E6C93890C3F}"/>
              </a:ext>
            </a:extLst>
          </p:cNvPr>
          <p:cNvPicPr>
            <a:picLocks noChangeAspect="1"/>
          </p:cNvPicPr>
          <p:nvPr>
            <p:custDataLst>
              <p:tags r:id="rId16"/>
            </p:custDataLst>
          </p:nvPr>
        </p:nvPicPr>
        <p:blipFill>
          <a:blip r:embed="rId26">
            <a:extLst>
              <a:ext uri="{28A0092B-C50C-407E-A947-70E740481C1C}">
                <a14:useLocalDpi xmlns:a14="http://schemas.microsoft.com/office/drawing/2010/main"/>
              </a:ext>
            </a:extLst>
          </a:blip>
          <a:srcRect b="18120"/>
          <a:stretch>
            <a:fillRect/>
          </a:stretch>
        </p:blipFill>
        <p:spPr>
          <a:xfrm>
            <a:off x="560258" y="1171109"/>
            <a:ext cx="2383249" cy="1451031"/>
          </a:xfrm>
          <a:prstGeom prst="rect">
            <a:avLst/>
          </a:prstGeom>
        </p:spPr>
      </p:pic>
      <p:pic>
        <p:nvPicPr>
          <p:cNvPr id="22" name="Picture 21">
            <a:extLst>
              <a:ext uri="{FF2B5EF4-FFF2-40B4-BE49-F238E27FC236}">
                <a16:creationId xmlns:a16="http://schemas.microsoft.com/office/drawing/2014/main" id="{5D7A4613-EA69-750C-1588-85F1170FF698}"/>
              </a:ext>
            </a:extLst>
          </p:cNvPr>
          <p:cNvPicPr>
            <a:picLocks noChangeAspect="1"/>
          </p:cNvPicPr>
          <p:nvPr>
            <p:custDataLst>
              <p:tags r:id="rId17"/>
            </p:custDataLst>
          </p:nvPr>
        </p:nvPicPr>
        <p:blipFill>
          <a:blip r:embed="rId27">
            <a:extLst>
              <a:ext uri="{28A0092B-C50C-407E-A947-70E740481C1C}">
                <a14:useLocalDpi xmlns:a14="http://schemas.microsoft.com/office/drawing/2010/main"/>
              </a:ext>
            </a:extLst>
          </a:blip>
          <a:srcRect t="10040" b="13562"/>
          <a:stretch>
            <a:fillRect/>
          </a:stretch>
        </p:blipFill>
        <p:spPr>
          <a:xfrm>
            <a:off x="3358606" y="3916445"/>
            <a:ext cx="2365715" cy="1343689"/>
          </a:xfrm>
          <a:prstGeom prst="rect">
            <a:avLst/>
          </a:prstGeom>
        </p:spPr>
      </p:pic>
    </p:spTree>
    <p:extLst>
      <p:ext uri="{BB962C8B-B14F-4D97-AF65-F5344CB8AC3E}">
        <p14:creationId xmlns:p14="http://schemas.microsoft.com/office/powerpoint/2010/main" val="254149117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par>
                    <p:cTn id="13" fill="hold" nodeType="clickPar">
                      <p:stCondLst>
                        <p:cond delay="indefinite"/>
                        <p:cond evt="onBegin" delay="0">
                          <p:tn val="12"/>
                        </p:cond>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nodeType="clickPar">
                      <p:stCondLst>
                        <p:cond delay="indefinite"/>
                        <p:cond evt="onBegin" delay="0">
                          <p:tn val="18"/>
                        </p:cond>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childTnLst>
                                </p:cTn>
                              </p:par>
                            </p:childTnLst>
                          </p:cTn>
                        </p:par>
                      </p:childTnLst>
                    </p:cTn>
                  </p:par>
                  <p:par>
                    <p:cTn id="25" fill="hold" nodeType="clickPar">
                      <p:stCondLst>
                        <p:cond delay="indefinite"/>
                        <p:cond evt="onBegin" delay="0">
                          <p:tn val="24"/>
                        </p:cond>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par>
                    <p:cTn id="31" fill="hold" nodeType="clickPar">
                      <p:stCondLst>
                        <p:cond delay="indefinite"/>
                        <p:cond evt="onBegin" delay="0">
                          <p:tn val="30"/>
                        </p:cond>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
                                        </p:tgtEl>
                                        <p:attrNameLst>
                                          <p:attrName>style.visibility</p:attrName>
                                        </p:attrNameLst>
                                      </p:cBhvr>
                                      <p:to>
                                        <p:strVal val="visible"/>
                                      </p:to>
                                    </p:set>
                                  </p:childTnLst>
                                </p:cTn>
                              </p:par>
                            </p:childTnLst>
                          </p:cTn>
                        </p:par>
                      </p:childTnLst>
                    </p:cTn>
                  </p:par>
                  <p:par>
                    <p:cTn id="37" fill="hold" nodeType="clickPar">
                      <p:stCondLst>
                        <p:cond delay="indefinite"/>
                        <p:cond evt="onBegin" delay="0">
                          <p:tn val="36"/>
                        </p:cond>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5"/>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40"/>
                                        </p:tgtEl>
                                        <p:attrNameLst>
                                          <p:attrName>style.visibility</p:attrName>
                                        </p:attrNameLst>
                                      </p:cBhvr>
                                      <p:to>
                                        <p:strVal val="visible"/>
                                      </p:to>
                                    </p:set>
                                  </p:childTnLst>
                                </p:cTn>
                              </p:par>
                            </p:childTnLst>
                          </p:cTn>
                        </p:par>
                      </p:childTnLst>
                    </p:cTn>
                  </p:par>
                  <p:par>
                    <p:cTn id="43" fill="hold" nodeType="clickPar">
                      <p:stCondLst>
                        <p:cond delay="indefinite"/>
                        <p:cond evt="onBegin" delay="0">
                          <p:tn val="42"/>
                        </p:cond>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8"/>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P spid="7" grpId="0" animBg="1"/>
      <p:bldP spid="8" grpId="0" animBg="1"/>
      <p:bldP spid="9" grpId="0" animBg="1"/>
      <p:bldP spid="10" grpId="0" animBg="1"/>
      <p:bldP spid="11"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78C878-75A0-08CA-DE0F-EADD80C26B9C}"/>
            </a:ext>
          </a:extLst>
        </p:cNvPr>
        <p:cNvGrpSpPr/>
        <p:nvPr/>
      </p:nvGrpSpPr>
      <p:grpSpPr>
        <a:xfrm>
          <a:off x="0" y="0"/>
          <a:ext cx="0" cy="0"/>
          <a:chOff x="0" y="0"/>
          <a:chExt cx="0" cy="0"/>
        </a:xfrm>
      </p:grpSpPr>
      <p:sp>
        <p:nvSpPr>
          <p:cNvPr id="28" name="Text Placeholder 27">
            <a:extLst>
              <a:ext uri="{FF2B5EF4-FFF2-40B4-BE49-F238E27FC236}">
                <a16:creationId xmlns:a16="http://schemas.microsoft.com/office/drawing/2014/main" id="{0014543C-5706-2A2F-90BC-26F283B60B8D}"/>
              </a:ext>
            </a:extLst>
          </p:cNvPr>
          <p:cNvSpPr>
            <a:spLocks noGrp="1"/>
          </p:cNvSpPr>
          <p:nvPr>
            <p:ph type="body" idx="4"/>
            <p:custDataLst>
              <p:tags r:id="rId1"/>
            </p:custDataLst>
          </p:nvPr>
        </p:nvSpPr>
        <p:spPr/>
        <p:txBody>
          <a:bodyPr/>
          <a:lstStyle/>
          <a:p>
            <a:r>
              <a:rPr lang="fr-CA" noProof="0">
                <a:latin typeface="Canada Bold" pitchFamily="2" charset="0"/>
              </a:rPr>
              <a:t>Avantages de la segmentation des voyageurs</a:t>
            </a:r>
          </a:p>
        </p:txBody>
      </p:sp>
      <p:sp>
        <p:nvSpPr>
          <p:cNvPr id="40" name="TextBox 39">
            <a:extLst>
              <a:ext uri="{FF2B5EF4-FFF2-40B4-BE49-F238E27FC236}">
                <a16:creationId xmlns:a16="http://schemas.microsoft.com/office/drawing/2014/main" id="{6FF418A7-300F-C30D-EAD5-6BC9575FB341}"/>
              </a:ext>
            </a:extLst>
          </p:cNvPr>
          <p:cNvSpPr txBox="1"/>
          <p:nvPr>
            <p:custDataLst>
              <p:tags r:id="rId2"/>
            </p:custDataLst>
          </p:nvPr>
        </p:nvSpPr>
        <p:spPr>
          <a:xfrm>
            <a:off x="5322013" y="1921267"/>
            <a:ext cx="6448688" cy="3383280"/>
          </a:xfrm>
          <a:prstGeom prst="rect">
            <a:avLst/>
          </a:prstGeom>
          <a:noFill/>
        </p:spPr>
        <p:txBody>
          <a:bodyPr wrap="square" rtlCol="0">
            <a:spAutoFit/>
          </a:bodyPr>
          <a:lstStyle/>
          <a:p>
            <a:r>
              <a:rPr lang="fr-CA" sz="5400" noProof="0"/>
              <a:t>Quels sont les avantages de la recherche sur la segmentation?</a:t>
            </a:r>
            <a:endParaRPr lang="fr-CA" sz="5400"/>
          </a:p>
        </p:txBody>
      </p:sp>
      <p:pic>
        <p:nvPicPr>
          <p:cNvPr id="3" name="Picture 2" descr="A red light bulb and people&#10;&#10;AI-generated content may be incorrect.">
            <a:extLst>
              <a:ext uri="{FF2B5EF4-FFF2-40B4-BE49-F238E27FC236}">
                <a16:creationId xmlns:a16="http://schemas.microsoft.com/office/drawing/2014/main" id="{D761FB45-D969-39C9-CFB9-3BED1A920997}"/>
              </a:ext>
            </a:extLst>
          </p:cNvPr>
          <p:cNvPicPr>
            <a:picLocks noChangeAspect="1"/>
          </p:cNvPicPr>
          <p:nvPr>
            <p:custDataLst>
              <p:tags r:id="rId3"/>
            </p:custDataLst>
          </p:nvPr>
        </p:nvPicPr>
        <p:blipFill>
          <a:blip r:embed="rId6">
            <a:extLst>
              <a:ext uri="{28A0092B-C50C-407E-A947-70E740481C1C}">
                <a14:useLocalDpi xmlns:a14="http://schemas.microsoft.com/office/drawing/2010/main"/>
              </a:ext>
            </a:extLst>
          </a:blip>
          <a:stretch>
            <a:fillRect/>
          </a:stretch>
        </p:blipFill>
        <p:spPr>
          <a:xfrm>
            <a:off x="1288288" y="2100072"/>
            <a:ext cx="3076448" cy="3076448"/>
          </a:xfrm>
          <a:prstGeom prst="rect">
            <a:avLst/>
          </a:prstGeom>
        </p:spPr>
      </p:pic>
    </p:spTree>
    <p:extLst>
      <p:ext uri="{BB962C8B-B14F-4D97-AF65-F5344CB8AC3E}">
        <p14:creationId xmlns:p14="http://schemas.microsoft.com/office/powerpoint/2010/main" val="1223272636"/>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37DC6D-8659-78D5-A23D-8837FBDCA028}"/>
            </a:ext>
          </a:extLst>
        </p:cNvPr>
        <p:cNvGrpSpPr/>
        <p:nvPr/>
      </p:nvGrpSpPr>
      <p:grpSpPr>
        <a:xfrm>
          <a:off x="0" y="0"/>
          <a:ext cx="0" cy="0"/>
          <a:chOff x="0" y="0"/>
          <a:chExt cx="0" cy="0"/>
        </a:xfrm>
      </p:grpSpPr>
      <p:sp>
        <p:nvSpPr>
          <p:cNvPr id="26" name="Text Placeholder 25">
            <a:extLst>
              <a:ext uri="{FF2B5EF4-FFF2-40B4-BE49-F238E27FC236}">
                <a16:creationId xmlns:a16="http://schemas.microsoft.com/office/drawing/2014/main" id="{3BEE9DAC-6B69-04F8-61F2-3A38986073CE}"/>
              </a:ext>
            </a:extLst>
          </p:cNvPr>
          <p:cNvSpPr>
            <a:spLocks noGrp="1"/>
          </p:cNvSpPr>
          <p:nvPr>
            <p:ph type="body" idx="2"/>
            <p:custDataLst>
              <p:tags r:id="rId1"/>
            </p:custDataLst>
          </p:nvPr>
        </p:nvSpPr>
        <p:spPr>
          <a:xfrm>
            <a:off x="663723" y="1129410"/>
            <a:ext cx="3375697" cy="1664581"/>
          </a:xfrm>
          <a:solidFill>
            <a:schemeClr val="accent3"/>
          </a:solidFill>
          <a:ln w="25400">
            <a:solidFill>
              <a:schemeClr val="accent2">
                <a:lumMod val="75000"/>
                <a:lumOff val="25000"/>
              </a:schemeClr>
            </a:solidFill>
          </a:ln>
        </p:spPr>
        <p:txBody>
          <a:bodyPr anchor="ctr" anchorCtr="0"/>
          <a:lstStyle/>
          <a:p>
            <a:pPr marL="144463" indent="0" algn="ctr">
              <a:lnSpc>
                <a:spcPct val="100000"/>
              </a:lnSpc>
            </a:pPr>
            <a:r>
              <a:rPr lang="fr-CA" sz="1900" noProof="0"/>
              <a:t>Des données et des renseignements de grande qualité accessibles à tous les partenaires de l’industrie canadienne</a:t>
            </a:r>
          </a:p>
        </p:txBody>
      </p:sp>
      <p:sp>
        <p:nvSpPr>
          <p:cNvPr id="28" name="Text Placeholder 27">
            <a:extLst>
              <a:ext uri="{FF2B5EF4-FFF2-40B4-BE49-F238E27FC236}">
                <a16:creationId xmlns:a16="http://schemas.microsoft.com/office/drawing/2014/main" id="{A41DEF72-EBF9-11D5-C8DB-188FB9E5FF61}"/>
              </a:ext>
            </a:extLst>
          </p:cNvPr>
          <p:cNvSpPr>
            <a:spLocks noGrp="1"/>
          </p:cNvSpPr>
          <p:nvPr>
            <p:ph type="body" idx="4"/>
            <p:custDataLst>
              <p:tags r:id="rId2"/>
            </p:custDataLst>
          </p:nvPr>
        </p:nvSpPr>
        <p:spPr/>
        <p:txBody>
          <a:bodyPr/>
          <a:lstStyle/>
          <a:p>
            <a:r>
              <a:rPr lang="fr-CA" noProof="0">
                <a:latin typeface="Canada Bold" pitchFamily="2" charset="0"/>
              </a:rPr>
              <a:t>Avantages de la segmentation des voyageurs</a:t>
            </a:r>
          </a:p>
        </p:txBody>
      </p:sp>
      <p:sp>
        <p:nvSpPr>
          <p:cNvPr id="29" name="Text Placeholder 25">
            <a:extLst>
              <a:ext uri="{FF2B5EF4-FFF2-40B4-BE49-F238E27FC236}">
                <a16:creationId xmlns:a16="http://schemas.microsoft.com/office/drawing/2014/main" id="{F9959F73-6A54-FB25-F043-0E4D5D88BF13}"/>
              </a:ext>
            </a:extLst>
          </p:cNvPr>
          <p:cNvSpPr txBox="1"/>
          <p:nvPr>
            <p:custDataLst>
              <p:tags r:id="rId3"/>
            </p:custDataLst>
          </p:nvPr>
        </p:nvSpPr>
        <p:spPr>
          <a:xfrm>
            <a:off x="4354108" y="1129411"/>
            <a:ext cx="3375696" cy="1664580"/>
          </a:xfrm>
          <a:prstGeom prst="rect">
            <a:avLst/>
          </a:prstGeom>
          <a:solidFill>
            <a:schemeClr val="accent3"/>
          </a:solidFill>
          <a:ln w="25400">
            <a:solidFill>
              <a:schemeClr val="accent2">
                <a:lumMod val="75000"/>
                <a:lumOff val="25000"/>
              </a:schemeClr>
            </a:solidFill>
          </a:ln>
        </p:spPr>
        <p:txBody>
          <a:bodyPr spcFirstLastPara="1" wrap="square" lIns="0" tIns="72000" rIns="72000" bIns="72000" anchor="ctr" anchorCtr="0">
            <a:noAutofit/>
          </a:bodyPr>
          <a:lstStyle>
            <a:defPPr marR="0" lvl="0" algn="l" rtl="0">
              <a:lnSpc>
                <a:spcPct val="100000"/>
              </a:lnSpc>
              <a:spcBef>
                <a:spcPct val="0"/>
              </a:spcBef>
              <a:spcAft>
                <a:spcPct val="0"/>
              </a:spcAft>
            </a:defPPr>
            <a:lvl1pPr marL="457200" marR="0" lvl="0" indent="-228600" algn="l" rtl="0">
              <a:lnSpc>
                <a:spcPct val="114000"/>
              </a:lnSpc>
              <a:spcBef>
                <a:spcPts val="10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144463" indent="0" algn="ctr">
              <a:lnSpc>
                <a:spcPct val="100000"/>
              </a:lnSpc>
            </a:pPr>
            <a:r>
              <a:rPr lang="fr-CA" sz="1900" noProof="0"/>
              <a:t>Améliorez le rendement du capital investi dans vos activités de marketing</a:t>
            </a:r>
          </a:p>
        </p:txBody>
      </p:sp>
      <p:sp>
        <p:nvSpPr>
          <p:cNvPr id="31" name="Text Placeholder 25">
            <a:extLst>
              <a:ext uri="{FF2B5EF4-FFF2-40B4-BE49-F238E27FC236}">
                <a16:creationId xmlns:a16="http://schemas.microsoft.com/office/drawing/2014/main" id="{E3440E73-29CD-9D28-CBE3-DF1A1C998A0A}"/>
              </a:ext>
            </a:extLst>
          </p:cNvPr>
          <p:cNvSpPr txBox="1"/>
          <p:nvPr>
            <p:custDataLst>
              <p:tags r:id="rId4"/>
            </p:custDataLst>
          </p:nvPr>
        </p:nvSpPr>
        <p:spPr>
          <a:xfrm>
            <a:off x="663724" y="2982481"/>
            <a:ext cx="3375696" cy="1664580"/>
          </a:xfrm>
          <a:prstGeom prst="rect">
            <a:avLst/>
          </a:prstGeom>
          <a:solidFill>
            <a:schemeClr val="accent6">
              <a:lumMod val="40000"/>
              <a:lumOff val="60000"/>
            </a:schemeClr>
          </a:solidFill>
          <a:ln w="25400">
            <a:solidFill>
              <a:schemeClr val="accent2">
                <a:lumMod val="75000"/>
                <a:lumOff val="25000"/>
              </a:schemeClr>
            </a:solidFill>
          </a:ln>
        </p:spPr>
        <p:txBody>
          <a:bodyPr spcFirstLastPara="1" wrap="square" lIns="0" tIns="72000" rIns="72000" bIns="72000" anchor="ctr" anchorCtr="0">
            <a:noAutofit/>
          </a:bodyPr>
          <a:lstStyle>
            <a:defPPr marR="0" lvl="0" algn="l" rtl="0">
              <a:lnSpc>
                <a:spcPct val="100000"/>
              </a:lnSpc>
              <a:spcBef>
                <a:spcPct val="0"/>
              </a:spcBef>
              <a:spcAft>
                <a:spcPct val="0"/>
              </a:spcAft>
            </a:defPPr>
            <a:lvl1pPr marL="457200" marR="0" lvl="0" indent="-228600" algn="l" rtl="0">
              <a:lnSpc>
                <a:spcPct val="114000"/>
              </a:lnSpc>
              <a:spcBef>
                <a:spcPts val="10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144463" indent="0" algn="ctr">
              <a:lnSpc>
                <a:spcPct val="100000"/>
              </a:lnSpc>
            </a:pPr>
            <a:r>
              <a:rPr lang="fr-CA" sz="1900" noProof="0"/>
              <a:t>Accédez à des outils simples d’utilisation pour cerner vos invités idéaux</a:t>
            </a:r>
          </a:p>
        </p:txBody>
      </p:sp>
      <p:sp>
        <p:nvSpPr>
          <p:cNvPr id="32" name="Text Placeholder 25">
            <a:extLst>
              <a:ext uri="{FF2B5EF4-FFF2-40B4-BE49-F238E27FC236}">
                <a16:creationId xmlns:a16="http://schemas.microsoft.com/office/drawing/2014/main" id="{60C5F7A4-471B-4B98-307D-B838B6C6CAB7}"/>
              </a:ext>
            </a:extLst>
          </p:cNvPr>
          <p:cNvSpPr txBox="1"/>
          <p:nvPr>
            <p:custDataLst>
              <p:tags r:id="rId5"/>
            </p:custDataLst>
          </p:nvPr>
        </p:nvSpPr>
        <p:spPr>
          <a:xfrm>
            <a:off x="4354108" y="2982481"/>
            <a:ext cx="3375696" cy="1664580"/>
          </a:xfrm>
          <a:prstGeom prst="rect">
            <a:avLst/>
          </a:prstGeom>
          <a:solidFill>
            <a:schemeClr val="accent6">
              <a:lumMod val="40000"/>
              <a:lumOff val="60000"/>
            </a:schemeClr>
          </a:solidFill>
          <a:ln w="25400">
            <a:solidFill>
              <a:schemeClr val="accent2">
                <a:lumMod val="75000"/>
                <a:lumOff val="25000"/>
              </a:schemeClr>
            </a:solidFill>
          </a:ln>
        </p:spPr>
        <p:txBody>
          <a:bodyPr spcFirstLastPara="1" wrap="square" lIns="0" tIns="72000" rIns="72000" bIns="72000" anchor="ctr" anchorCtr="0">
            <a:noAutofit/>
          </a:bodyPr>
          <a:lstStyle>
            <a:defPPr marR="0" lvl="0" algn="l" rtl="0">
              <a:lnSpc>
                <a:spcPct val="100000"/>
              </a:lnSpc>
              <a:spcBef>
                <a:spcPct val="0"/>
              </a:spcBef>
              <a:spcAft>
                <a:spcPct val="0"/>
              </a:spcAft>
            </a:defPPr>
            <a:lvl1pPr marL="457200" marR="0" lvl="0" indent="-228600" algn="l" rtl="0">
              <a:lnSpc>
                <a:spcPct val="114000"/>
              </a:lnSpc>
              <a:spcBef>
                <a:spcPts val="10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144463" indent="0" algn="ctr">
              <a:lnSpc>
                <a:spcPct val="100000"/>
              </a:lnSpc>
            </a:pPr>
            <a:r>
              <a:rPr lang="fr-CA" sz="1900" noProof="0"/>
              <a:t>Ciblez vos investissements dans le développement de produits et de destinations afin d’attirer davantage de visiteurs</a:t>
            </a:r>
          </a:p>
        </p:txBody>
      </p:sp>
      <p:sp>
        <p:nvSpPr>
          <p:cNvPr id="34" name="Text Placeholder 25">
            <a:extLst>
              <a:ext uri="{FF2B5EF4-FFF2-40B4-BE49-F238E27FC236}">
                <a16:creationId xmlns:a16="http://schemas.microsoft.com/office/drawing/2014/main" id="{5ECEFE3C-6CD4-74D8-C8F7-9138BD2FBE39}"/>
              </a:ext>
            </a:extLst>
          </p:cNvPr>
          <p:cNvSpPr txBox="1"/>
          <p:nvPr>
            <p:custDataLst>
              <p:tags r:id="rId6"/>
            </p:custDataLst>
          </p:nvPr>
        </p:nvSpPr>
        <p:spPr>
          <a:xfrm>
            <a:off x="8044492" y="2988576"/>
            <a:ext cx="3375696" cy="1664580"/>
          </a:xfrm>
          <a:prstGeom prst="rect">
            <a:avLst/>
          </a:prstGeom>
          <a:solidFill>
            <a:schemeClr val="accent6">
              <a:lumMod val="40000"/>
              <a:lumOff val="60000"/>
            </a:schemeClr>
          </a:solidFill>
          <a:ln w="25400">
            <a:solidFill>
              <a:schemeClr val="accent2">
                <a:lumMod val="75000"/>
                <a:lumOff val="25000"/>
              </a:schemeClr>
            </a:solidFill>
          </a:ln>
        </p:spPr>
        <p:txBody>
          <a:bodyPr spcFirstLastPara="1" wrap="square" lIns="0" tIns="72000" rIns="72000" bIns="72000" anchor="ctr" anchorCtr="0">
            <a:noAutofit/>
          </a:bodyPr>
          <a:lstStyle>
            <a:defPPr marR="0" lvl="0" algn="l" rtl="0">
              <a:lnSpc>
                <a:spcPct val="100000"/>
              </a:lnSpc>
              <a:spcBef>
                <a:spcPct val="0"/>
              </a:spcBef>
              <a:spcAft>
                <a:spcPct val="0"/>
              </a:spcAft>
            </a:defPPr>
            <a:lvl1pPr marL="457200" marR="0" lvl="0" indent="-228600" algn="l" rtl="0">
              <a:lnSpc>
                <a:spcPct val="114000"/>
              </a:lnSpc>
              <a:spcBef>
                <a:spcPts val="10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144463" indent="0" algn="ctr">
              <a:lnSpc>
                <a:spcPct val="100000"/>
              </a:lnSpc>
            </a:pPr>
            <a:r>
              <a:rPr lang="fr-CA" sz="1900" noProof="0"/>
              <a:t>Harmonisez vos efforts avec l’écosystème plus large du marketing touristique pour accroître votre efficacité et votre portée</a:t>
            </a:r>
          </a:p>
        </p:txBody>
      </p:sp>
      <p:sp>
        <p:nvSpPr>
          <p:cNvPr id="35" name="Text Placeholder 25">
            <a:extLst>
              <a:ext uri="{FF2B5EF4-FFF2-40B4-BE49-F238E27FC236}">
                <a16:creationId xmlns:a16="http://schemas.microsoft.com/office/drawing/2014/main" id="{89D8BACD-B7C4-6615-EC70-F5583BCD4C5D}"/>
              </a:ext>
            </a:extLst>
          </p:cNvPr>
          <p:cNvSpPr txBox="1"/>
          <p:nvPr>
            <p:custDataLst>
              <p:tags r:id="rId7"/>
            </p:custDataLst>
          </p:nvPr>
        </p:nvSpPr>
        <p:spPr>
          <a:xfrm>
            <a:off x="8044492" y="1129409"/>
            <a:ext cx="3375697" cy="1664581"/>
          </a:xfrm>
          <a:prstGeom prst="rect">
            <a:avLst/>
          </a:prstGeom>
          <a:solidFill>
            <a:schemeClr val="accent3"/>
          </a:solidFill>
          <a:ln w="25400">
            <a:solidFill>
              <a:schemeClr val="accent2">
                <a:lumMod val="75000"/>
                <a:lumOff val="25000"/>
              </a:schemeClr>
            </a:solidFill>
          </a:ln>
        </p:spPr>
        <p:txBody>
          <a:bodyPr spcFirstLastPara="1" wrap="square" lIns="0" tIns="72000" rIns="72000" bIns="72000" anchor="ctr" anchorCtr="0">
            <a:noAutofit/>
          </a:bodyPr>
          <a:lstStyle>
            <a:defPPr marR="0" lvl="0" algn="l" rtl="0">
              <a:lnSpc>
                <a:spcPct val="100000"/>
              </a:lnSpc>
              <a:spcBef>
                <a:spcPct val="0"/>
              </a:spcBef>
              <a:spcAft>
                <a:spcPct val="0"/>
              </a:spcAft>
            </a:defPPr>
            <a:lvl1pPr marL="457200" marR="0" lvl="0" indent="-228600" algn="l" rtl="0">
              <a:lnSpc>
                <a:spcPct val="114000"/>
              </a:lnSpc>
              <a:spcBef>
                <a:spcPts val="10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144463" indent="0" algn="ctr">
              <a:lnSpc>
                <a:spcPct val="100000"/>
              </a:lnSpc>
            </a:pPr>
            <a:r>
              <a:rPr lang="fr-CA" sz="1900" noProof="0"/>
              <a:t>Apprenez à mieux connaître vos visiteurs actuels et potentiels</a:t>
            </a:r>
          </a:p>
        </p:txBody>
      </p:sp>
      <p:sp>
        <p:nvSpPr>
          <p:cNvPr id="2" name="Text Placeholder 25">
            <a:extLst>
              <a:ext uri="{FF2B5EF4-FFF2-40B4-BE49-F238E27FC236}">
                <a16:creationId xmlns:a16="http://schemas.microsoft.com/office/drawing/2014/main" id="{7E5AC9F1-298F-48AD-34D7-C2FA87E60655}"/>
              </a:ext>
            </a:extLst>
          </p:cNvPr>
          <p:cNvSpPr txBox="1"/>
          <p:nvPr>
            <p:custDataLst>
              <p:tags r:id="rId8"/>
            </p:custDataLst>
          </p:nvPr>
        </p:nvSpPr>
        <p:spPr>
          <a:xfrm>
            <a:off x="685496" y="4841505"/>
            <a:ext cx="3375696" cy="1664580"/>
          </a:xfrm>
          <a:prstGeom prst="rect">
            <a:avLst/>
          </a:prstGeom>
          <a:solidFill>
            <a:schemeClr val="accent2">
              <a:lumMod val="10000"/>
              <a:lumOff val="90000"/>
            </a:schemeClr>
          </a:solidFill>
          <a:ln w="25400">
            <a:solidFill>
              <a:schemeClr val="accent2">
                <a:lumMod val="75000"/>
                <a:lumOff val="25000"/>
              </a:schemeClr>
            </a:solidFill>
          </a:ln>
        </p:spPr>
        <p:txBody>
          <a:bodyPr spcFirstLastPara="1" wrap="square" lIns="0" tIns="72000" rIns="72000" bIns="72000" anchor="ctr" anchorCtr="0">
            <a:noAutofit/>
          </a:bodyPr>
          <a:lstStyle>
            <a:defPPr marR="0" lvl="0" algn="l" rtl="0">
              <a:lnSpc>
                <a:spcPct val="100000"/>
              </a:lnSpc>
              <a:spcBef>
                <a:spcPct val="0"/>
              </a:spcBef>
              <a:spcAft>
                <a:spcPct val="0"/>
              </a:spcAft>
            </a:defPPr>
            <a:lvl1pPr marL="457200" marR="0" lvl="0" indent="-228600" algn="l" rtl="0">
              <a:lnSpc>
                <a:spcPct val="114000"/>
              </a:lnSpc>
              <a:spcBef>
                <a:spcPts val="10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144463" indent="0" algn="ctr">
              <a:lnSpc>
                <a:spcPct val="100000"/>
              </a:lnSpc>
            </a:pPr>
            <a:r>
              <a:rPr lang="fr-CA" sz="1900"/>
              <a:t>Prenez des décisions éclairées en matière d’investissement et d’établissement des priorités</a:t>
            </a:r>
            <a:endParaRPr lang="fr-CA" sz="1900" noProof="0"/>
          </a:p>
        </p:txBody>
      </p:sp>
      <p:sp>
        <p:nvSpPr>
          <p:cNvPr id="3" name="Text Placeholder 25">
            <a:extLst>
              <a:ext uri="{FF2B5EF4-FFF2-40B4-BE49-F238E27FC236}">
                <a16:creationId xmlns:a16="http://schemas.microsoft.com/office/drawing/2014/main" id="{E50F92FE-5BF8-B4A8-D863-2E4F4460EF41}"/>
              </a:ext>
            </a:extLst>
          </p:cNvPr>
          <p:cNvSpPr txBox="1"/>
          <p:nvPr>
            <p:custDataLst>
              <p:tags r:id="rId9"/>
            </p:custDataLst>
          </p:nvPr>
        </p:nvSpPr>
        <p:spPr>
          <a:xfrm>
            <a:off x="4375880" y="4841505"/>
            <a:ext cx="3375696" cy="1664580"/>
          </a:xfrm>
          <a:prstGeom prst="rect">
            <a:avLst/>
          </a:prstGeom>
          <a:solidFill>
            <a:schemeClr val="accent2">
              <a:lumMod val="10000"/>
              <a:lumOff val="90000"/>
            </a:schemeClr>
          </a:solidFill>
          <a:ln w="25400">
            <a:solidFill>
              <a:schemeClr val="accent2">
                <a:lumMod val="75000"/>
                <a:lumOff val="25000"/>
              </a:schemeClr>
            </a:solidFill>
          </a:ln>
        </p:spPr>
        <p:txBody>
          <a:bodyPr spcFirstLastPara="1" wrap="square" lIns="0" tIns="72000" rIns="72000" bIns="72000" anchor="ctr" anchorCtr="0">
            <a:noAutofit/>
          </a:bodyPr>
          <a:lstStyle>
            <a:defPPr marR="0" lvl="0" algn="l" rtl="0">
              <a:lnSpc>
                <a:spcPct val="100000"/>
              </a:lnSpc>
              <a:spcBef>
                <a:spcPct val="0"/>
              </a:spcBef>
              <a:spcAft>
                <a:spcPct val="0"/>
              </a:spcAft>
            </a:defPPr>
            <a:lvl1pPr marL="457200" marR="0" lvl="0" indent="-228600" algn="l" rtl="0">
              <a:lnSpc>
                <a:spcPct val="114000"/>
              </a:lnSpc>
              <a:spcBef>
                <a:spcPts val="10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144463" indent="0" algn="ctr">
              <a:lnSpc>
                <a:spcPct val="100000"/>
              </a:lnSpc>
            </a:pPr>
            <a:r>
              <a:rPr lang="fr-CA" sz="1900"/>
              <a:t>Repérez des débouchés dans des créneaux de marché</a:t>
            </a:r>
            <a:endParaRPr lang="fr-CA" sz="1900" noProof="0"/>
          </a:p>
        </p:txBody>
      </p:sp>
      <p:sp>
        <p:nvSpPr>
          <p:cNvPr id="4" name="Text Placeholder 25">
            <a:extLst>
              <a:ext uri="{FF2B5EF4-FFF2-40B4-BE49-F238E27FC236}">
                <a16:creationId xmlns:a16="http://schemas.microsoft.com/office/drawing/2014/main" id="{A9A53908-4EB0-726C-997D-32B2B00EC45C}"/>
              </a:ext>
            </a:extLst>
          </p:cNvPr>
          <p:cNvSpPr txBox="1"/>
          <p:nvPr>
            <p:custDataLst>
              <p:tags r:id="rId10"/>
            </p:custDataLst>
          </p:nvPr>
        </p:nvSpPr>
        <p:spPr>
          <a:xfrm>
            <a:off x="8066264" y="4847600"/>
            <a:ext cx="3375696" cy="1664580"/>
          </a:xfrm>
          <a:prstGeom prst="rect">
            <a:avLst/>
          </a:prstGeom>
          <a:solidFill>
            <a:schemeClr val="accent2">
              <a:lumMod val="10000"/>
              <a:lumOff val="90000"/>
            </a:schemeClr>
          </a:solidFill>
          <a:ln w="25400">
            <a:solidFill>
              <a:schemeClr val="accent2">
                <a:lumMod val="75000"/>
                <a:lumOff val="25000"/>
              </a:schemeClr>
            </a:solidFill>
          </a:ln>
        </p:spPr>
        <p:txBody>
          <a:bodyPr spcFirstLastPara="1" wrap="square" lIns="0" tIns="72000" rIns="72000" bIns="72000" anchor="ctr" anchorCtr="0">
            <a:noAutofit/>
          </a:bodyPr>
          <a:lstStyle>
            <a:defPPr marR="0" lvl="0" algn="l" rtl="0">
              <a:lnSpc>
                <a:spcPct val="100000"/>
              </a:lnSpc>
              <a:spcBef>
                <a:spcPct val="0"/>
              </a:spcBef>
              <a:spcAft>
                <a:spcPct val="0"/>
              </a:spcAft>
            </a:defPPr>
            <a:lvl1pPr marL="457200" marR="0" lvl="0" indent="-228600" algn="l" rtl="0">
              <a:lnSpc>
                <a:spcPct val="114000"/>
              </a:lnSpc>
              <a:spcBef>
                <a:spcPts val="10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144463" indent="0" algn="ctr">
              <a:lnSpc>
                <a:spcPct val="100000"/>
              </a:lnSpc>
            </a:pPr>
            <a:r>
              <a:rPr lang="fr-CA" sz="1900"/>
              <a:t>Obtenez des indicateurs précieux pour mieux comprendre les voyageurs</a:t>
            </a:r>
            <a:endParaRPr lang="fr-CA" sz="1900" noProof="0"/>
          </a:p>
        </p:txBody>
      </p:sp>
    </p:spTree>
    <p:extLst>
      <p:ext uri="{BB962C8B-B14F-4D97-AF65-F5344CB8AC3E}">
        <p14:creationId xmlns:p14="http://schemas.microsoft.com/office/powerpoint/2010/main" val="1971027574"/>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43">
          <a:extLst>
            <a:ext uri="{FF2B5EF4-FFF2-40B4-BE49-F238E27FC236}">
              <a16:creationId xmlns:a16="http://schemas.microsoft.com/office/drawing/2014/main" id="{7BFF80F4-6068-2588-37C9-99E22D5E0DC9}"/>
            </a:ext>
          </a:extLst>
        </p:cNvPr>
        <p:cNvGrpSpPr/>
        <p:nvPr/>
      </p:nvGrpSpPr>
      <p:grpSpPr>
        <a:xfrm>
          <a:off x="0" y="0"/>
          <a:ext cx="0" cy="0"/>
          <a:chOff x="0" y="0"/>
          <a:chExt cx="0" cy="0"/>
        </a:xfrm>
      </p:grpSpPr>
      <p:pic>
        <p:nvPicPr>
          <p:cNvPr id="444" name="Google Shape;444;p11">
            <a:extLst>
              <a:ext uri="{FF2B5EF4-FFF2-40B4-BE49-F238E27FC236}">
                <a16:creationId xmlns:a16="http://schemas.microsoft.com/office/drawing/2014/main" id="{0337F1AA-2E1D-C572-3FB5-B4EF6E5FAB10}"/>
              </a:ext>
            </a:extLst>
          </p:cNvPr>
          <p:cNvPicPr preferRelativeResize="0">
            <a:picLocks noGrp="1"/>
          </p:cNvPicPr>
          <p:nvPr>
            <p:ph type="pic" idx="2"/>
            <p:custDataLst>
              <p:tags r:id="rId1"/>
            </p:custDataLst>
          </p:nvPr>
        </p:nvPicPr>
        <p:blipFill>
          <a:blip r:embed="rId8">
            <a:alphaModFix/>
            <a:extLst>
              <a:ext uri="{28A0092B-C50C-407E-A947-70E740481C1C}">
                <a14:useLocalDpi xmlns:a14="http://schemas.microsoft.com/office/drawing/2010/main"/>
              </a:ext>
            </a:extLst>
          </a:blip>
          <a:srcRect t="7822" b="7821"/>
          <a:stretch>
            <a:fillRect/>
          </a:stretch>
        </p:blipFill>
        <p:spPr>
          <a:xfrm>
            <a:off x="141447" y="140319"/>
            <a:ext cx="11920251" cy="6575106"/>
          </a:xfrm>
          <a:prstGeom prst="rect">
            <a:avLst/>
          </a:prstGeom>
          <a:solidFill>
            <a:srgbClr val="D8D8D8"/>
          </a:solidFill>
          <a:ln>
            <a:noFill/>
          </a:ln>
        </p:spPr>
      </p:pic>
      <p:sp>
        <p:nvSpPr>
          <p:cNvPr id="445" name="Google Shape;445;p11">
            <a:extLst>
              <a:ext uri="{FF2B5EF4-FFF2-40B4-BE49-F238E27FC236}">
                <a16:creationId xmlns:a16="http://schemas.microsoft.com/office/drawing/2014/main" id="{21D197C1-176C-A526-E300-7D96CCFDA4A1}"/>
              </a:ext>
            </a:extLst>
          </p:cNvPr>
          <p:cNvSpPr txBox="1">
            <a:spLocks noGrp="1"/>
          </p:cNvSpPr>
          <p:nvPr>
            <p:ph type="body" idx="1"/>
            <p:custDataLst>
              <p:tags r:id="rId2"/>
            </p:custDataLst>
          </p:nvPr>
        </p:nvSpPr>
        <p:spPr>
          <a:xfrm>
            <a:off x="1305367" y="1156228"/>
            <a:ext cx="7683650" cy="936000"/>
          </a:xfrm>
          <a:prstGeom prst="rect">
            <a:avLst/>
          </a:prstGeom>
          <a:noFill/>
          <a:ln>
            <a:noFill/>
          </a:ln>
        </p:spPr>
        <p:txBody>
          <a:bodyPr spcFirstLastPara="1" wrap="square" lIns="0" tIns="180000" rIns="90000" bIns="36000" anchor="t" anchorCtr="0">
            <a:noAutofit/>
          </a:bodyPr>
          <a:lstStyle/>
          <a:p>
            <a:pPr marL="0" lvl="0" indent="0" algn="l" rtl="0">
              <a:lnSpc>
                <a:spcPct val="90000"/>
              </a:lnSpc>
              <a:spcBef>
                <a:spcPct val="0"/>
              </a:spcBef>
              <a:spcAft>
                <a:spcPct val="0"/>
              </a:spcAft>
              <a:buClr>
                <a:schemeClr val="lt1"/>
              </a:buClr>
              <a:buSzPts val="6200"/>
              <a:buNone/>
            </a:pPr>
            <a:r>
              <a:rPr lang="fr-CA" sz="6200" b="0" noProof="0">
                <a:solidFill>
                  <a:schemeClr val="lt1"/>
                </a:solidFill>
              </a:rPr>
              <a:t>DES QUESTIONS?</a:t>
            </a:r>
            <a:endParaRPr lang="fr-CA" noProof="0"/>
          </a:p>
        </p:txBody>
      </p:sp>
      <p:sp>
        <p:nvSpPr>
          <p:cNvPr id="446" name="Google Shape;446;p11">
            <a:extLst>
              <a:ext uri="{FF2B5EF4-FFF2-40B4-BE49-F238E27FC236}">
                <a16:creationId xmlns:a16="http://schemas.microsoft.com/office/drawing/2014/main" id="{CDDB24DC-33CA-3DF1-492B-83A70CEF99C1}"/>
              </a:ext>
            </a:extLst>
          </p:cNvPr>
          <p:cNvSpPr txBox="1">
            <a:spLocks noGrp="1"/>
          </p:cNvSpPr>
          <p:nvPr>
            <p:ph type="body" idx="3"/>
            <p:custDataLst>
              <p:tags r:id="rId3"/>
            </p:custDataLst>
          </p:nvPr>
        </p:nvSpPr>
        <p:spPr>
          <a:xfrm>
            <a:off x="3423140" y="6228716"/>
            <a:ext cx="2582863" cy="296862"/>
          </a:xfrm>
          <a:prstGeom prst="rect">
            <a:avLst/>
          </a:prstGeom>
          <a:noFill/>
          <a:ln>
            <a:noFill/>
          </a:ln>
        </p:spPr>
        <p:txBody>
          <a:bodyPr spcFirstLastPara="1" wrap="square" lIns="91425" tIns="45700" rIns="91425" bIns="0" anchor="b" anchorCtr="0">
            <a:normAutofit/>
          </a:bodyPr>
          <a:lstStyle/>
          <a:p>
            <a:pPr marL="0" lvl="0" indent="0" algn="r" rtl="0">
              <a:lnSpc>
                <a:spcPct val="90000"/>
              </a:lnSpc>
              <a:spcBef>
                <a:spcPct val="0"/>
              </a:spcBef>
              <a:spcAft>
                <a:spcPct val="0"/>
              </a:spcAft>
              <a:buClr>
                <a:schemeClr val="lt1"/>
              </a:buClr>
              <a:buSzPts val="900"/>
              <a:buNone/>
            </a:pPr>
            <a:r>
              <a:rPr lang="fr-CA" b="1" noProof="0">
                <a:solidFill>
                  <a:schemeClr val="lt1"/>
                </a:solidFill>
              </a:rPr>
              <a:t>Prince Rupert</a:t>
            </a:r>
            <a:endParaRPr lang="fr-CA" noProof="0"/>
          </a:p>
        </p:txBody>
      </p:sp>
      <p:sp>
        <p:nvSpPr>
          <p:cNvPr id="447" name="Google Shape;447;p11">
            <a:extLst>
              <a:ext uri="{FF2B5EF4-FFF2-40B4-BE49-F238E27FC236}">
                <a16:creationId xmlns:a16="http://schemas.microsoft.com/office/drawing/2014/main" id="{FD30502E-8386-5C68-3358-95C7D97ACB6B}"/>
              </a:ext>
            </a:extLst>
          </p:cNvPr>
          <p:cNvSpPr txBox="1">
            <a:spLocks noGrp="1"/>
          </p:cNvSpPr>
          <p:nvPr>
            <p:ph type="body" idx="4"/>
            <p:custDataLst>
              <p:tags r:id="rId4"/>
            </p:custDataLst>
          </p:nvPr>
        </p:nvSpPr>
        <p:spPr>
          <a:xfrm>
            <a:off x="6166340" y="6228716"/>
            <a:ext cx="2582863" cy="296862"/>
          </a:xfrm>
          <a:prstGeom prst="rect">
            <a:avLst/>
          </a:prstGeom>
          <a:noFill/>
          <a:ln>
            <a:noFill/>
          </a:ln>
        </p:spPr>
        <p:txBody>
          <a:bodyPr spcFirstLastPara="1" wrap="square" lIns="91425" tIns="45700" rIns="91425" bIns="0" anchor="b" anchorCtr="0">
            <a:normAutofit/>
          </a:bodyPr>
          <a:lstStyle/>
          <a:p>
            <a:pPr marL="0" lvl="0" indent="0" algn="l" rtl="0">
              <a:lnSpc>
                <a:spcPct val="90000"/>
              </a:lnSpc>
              <a:spcBef>
                <a:spcPct val="0"/>
              </a:spcBef>
              <a:spcAft>
                <a:spcPct val="0"/>
              </a:spcAft>
              <a:buClr>
                <a:schemeClr val="lt1"/>
              </a:buClr>
              <a:buSzPts val="900"/>
              <a:buNone/>
            </a:pPr>
            <a:r>
              <a:rPr lang="fr-CA" i="1" noProof="0">
                <a:solidFill>
                  <a:schemeClr val="lt1"/>
                </a:solidFill>
              </a:rPr>
              <a:t>Colombie-Britannique</a:t>
            </a:r>
            <a:endParaRPr lang="fr-CA" noProof="0"/>
          </a:p>
        </p:txBody>
      </p:sp>
      <p:pic>
        <p:nvPicPr>
          <p:cNvPr id="448" name="Google Shape;448;p11" descr="A black and white logo&#10;&#10;Description automatically generated">
            <a:extLst>
              <a:ext uri="{FF2B5EF4-FFF2-40B4-BE49-F238E27FC236}">
                <a16:creationId xmlns:a16="http://schemas.microsoft.com/office/drawing/2014/main" id="{4D672054-EEB1-3D43-00E0-0B915C2C1695}"/>
              </a:ext>
            </a:extLst>
          </p:cNvPr>
          <p:cNvPicPr preferRelativeResize="0"/>
          <p:nvPr>
            <p:custDataLst>
              <p:tags r:id="rId5"/>
            </p:custDataLst>
          </p:nvPr>
        </p:nvPicPr>
        <p:blipFill>
          <a:blip r:embed="rId9">
            <a:alphaModFix/>
            <a:extLst>
              <a:ext uri="{28A0092B-C50C-407E-A947-70E740481C1C}">
                <a14:useLocalDpi xmlns:a14="http://schemas.microsoft.com/office/drawing/2010/main"/>
              </a:ext>
            </a:extLst>
          </a:blip>
          <a:stretch>
            <a:fillRect/>
          </a:stretch>
        </p:blipFill>
        <p:spPr>
          <a:xfrm>
            <a:off x="10222767" y="239510"/>
            <a:ext cx="1728946" cy="354850"/>
          </a:xfrm>
          <a:prstGeom prst="rect">
            <a:avLst/>
          </a:prstGeom>
          <a:noFill/>
          <a:ln>
            <a:noFill/>
          </a:ln>
        </p:spPr>
      </p:pic>
    </p:spTree>
    <p:extLst>
      <p:ext uri="{BB962C8B-B14F-4D97-AF65-F5344CB8AC3E}">
        <p14:creationId xmlns:p14="http://schemas.microsoft.com/office/powerpoint/2010/main" val="2112314486"/>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8A9420-5465-510F-97CD-B69D4C0A0787}"/>
            </a:ext>
          </a:extLst>
        </p:cNvPr>
        <p:cNvGrpSpPr/>
        <p:nvPr/>
      </p:nvGrpSpPr>
      <p:grpSpPr>
        <a:xfrm>
          <a:off x="0" y="0"/>
          <a:ext cx="0" cy="0"/>
          <a:chOff x="0" y="0"/>
          <a:chExt cx="0" cy="0"/>
        </a:xfrm>
      </p:grpSpPr>
      <p:pic>
        <p:nvPicPr>
          <p:cNvPr id="36" name="Picture 35" descr="A group of people walking on a path&#10;&#10;AI-generated content may be incorrect.">
            <a:extLst>
              <a:ext uri="{FF2B5EF4-FFF2-40B4-BE49-F238E27FC236}">
                <a16:creationId xmlns:a16="http://schemas.microsoft.com/office/drawing/2014/main" id="{FFAB3EFB-748C-AB19-02B3-7F004D536F84}"/>
              </a:ext>
            </a:extLst>
          </p:cNvPr>
          <p:cNvPicPr>
            <a:picLocks noChangeAspect="1"/>
          </p:cNvPicPr>
          <p:nvPr>
            <p:custDataLst>
              <p:tags r:id="rId1"/>
            </p:custDataLst>
          </p:nvPr>
        </p:nvPicPr>
        <p:blipFill>
          <a:blip r:embed="rId26">
            <a:extLst>
              <a:ext uri="{28A0092B-C50C-407E-A947-70E740481C1C}">
                <a14:useLocalDpi xmlns:a14="http://schemas.microsoft.com/office/drawing/2010/main"/>
              </a:ext>
            </a:extLst>
          </a:blip>
          <a:srcRect l="6056" t="-1990" r="17749" b="1990"/>
          <a:stretch>
            <a:fillRect/>
          </a:stretch>
        </p:blipFill>
        <p:spPr>
          <a:xfrm>
            <a:off x="6196083" y="-122830"/>
            <a:ext cx="6520331" cy="6980830"/>
          </a:xfrm>
          <a:prstGeom prst="rect">
            <a:avLst/>
          </a:prstGeom>
        </p:spPr>
      </p:pic>
      <p:sp>
        <p:nvSpPr>
          <p:cNvPr id="2" name="object 2">
            <a:extLst>
              <a:ext uri="{FF2B5EF4-FFF2-40B4-BE49-F238E27FC236}">
                <a16:creationId xmlns:a16="http://schemas.microsoft.com/office/drawing/2014/main" id="{F67C054A-F363-246C-7801-2BE97E8BB362}"/>
              </a:ext>
            </a:extLst>
          </p:cNvPr>
          <p:cNvSpPr/>
          <p:nvPr>
            <p:custDataLst>
              <p:tags r:id="rId2"/>
            </p:custDataLst>
          </p:nvPr>
        </p:nvSpPr>
        <p:spPr>
          <a:xfrm>
            <a:off x="0" y="-23750"/>
            <a:ext cx="6301105" cy="6858000"/>
          </a:xfrm>
          <a:custGeom>
            <a:avLst/>
            <a:gdLst/>
            <a:ahLst/>
            <a:cxnLst/>
            <a:rect l="l" t="t" r="r" b="b"/>
            <a:pathLst>
              <a:path w="6301105" h="6858000">
                <a:moveTo>
                  <a:pt x="0" y="6858000"/>
                </a:moveTo>
                <a:lnTo>
                  <a:pt x="6300851" y="6858000"/>
                </a:lnTo>
                <a:lnTo>
                  <a:pt x="6300851" y="0"/>
                </a:lnTo>
                <a:lnTo>
                  <a:pt x="0" y="0"/>
                </a:lnTo>
                <a:lnTo>
                  <a:pt x="0" y="6858000"/>
                </a:lnTo>
                <a:close/>
              </a:path>
            </a:pathLst>
          </a:custGeom>
          <a:solidFill>
            <a:srgbClr val="E60012"/>
          </a:solidFill>
        </p:spPr>
        <p:txBody>
          <a:bodyPr wrap="square" lIns="0" tIns="0" rIns="0" bIns="0" rtlCol="0"/>
          <a:lstStyle/>
          <a:p>
            <a:endParaRPr lang="fr-CA" sz="2400" noProof="0">
              <a:solidFill>
                <a:schemeClr val="bg1"/>
              </a:solidFill>
              <a:latin typeface="Canada Bold" pitchFamily="2" charset="0"/>
            </a:endParaRPr>
          </a:p>
        </p:txBody>
      </p:sp>
      <p:pic>
        <p:nvPicPr>
          <p:cNvPr id="11" name="object 11">
            <a:extLst>
              <a:ext uri="{FF2B5EF4-FFF2-40B4-BE49-F238E27FC236}">
                <a16:creationId xmlns:a16="http://schemas.microsoft.com/office/drawing/2014/main" id="{8CDE8A22-FD5B-2A86-4F46-89C6C8BEE6F6}"/>
              </a:ext>
            </a:extLst>
          </p:cNvPr>
          <p:cNvPicPr/>
          <p:nvPr>
            <p:custDataLst>
              <p:tags r:id="rId3"/>
            </p:custDataLst>
          </p:nvPr>
        </p:nvPicPr>
        <p:blipFill>
          <a:blip r:embed="rId27">
            <a:extLst>
              <a:ext uri="{28A0092B-C50C-407E-A947-70E740481C1C}">
                <a14:useLocalDpi xmlns:a14="http://schemas.microsoft.com/office/drawing/2010/main"/>
              </a:ext>
            </a:extLst>
          </a:blip>
          <a:stretch>
            <a:fillRect/>
          </a:stretch>
        </p:blipFill>
        <p:spPr>
          <a:xfrm>
            <a:off x="8133650" y="6428077"/>
            <a:ext cx="223945" cy="205283"/>
          </a:xfrm>
          <a:prstGeom prst="rect">
            <a:avLst/>
          </a:prstGeom>
        </p:spPr>
      </p:pic>
      <p:sp>
        <p:nvSpPr>
          <p:cNvPr id="12" name="object 12">
            <a:extLst>
              <a:ext uri="{FF2B5EF4-FFF2-40B4-BE49-F238E27FC236}">
                <a16:creationId xmlns:a16="http://schemas.microsoft.com/office/drawing/2014/main" id="{D5209407-9CC5-DA93-F237-983587FA74C1}"/>
              </a:ext>
            </a:extLst>
          </p:cNvPr>
          <p:cNvSpPr/>
          <p:nvPr>
            <p:custDataLst>
              <p:tags r:id="rId4"/>
            </p:custDataLst>
          </p:nvPr>
        </p:nvSpPr>
        <p:spPr>
          <a:xfrm>
            <a:off x="8833319" y="6524338"/>
            <a:ext cx="93980" cy="96520"/>
          </a:xfrm>
          <a:custGeom>
            <a:avLst/>
            <a:gdLst/>
            <a:ahLst/>
            <a:cxnLst/>
            <a:rect l="l" t="t" r="r" b="b"/>
            <a:pathLst>
              <a:path w="93979" h="96520">
                <a:moveTo>
                  <a:pt x="36691" y="0"/>
                </a:moveTo>
                <a:lnTo>
                  <a:pt x="0" y="0"/>
                </a:lnTo>
                <a:lnTo>
                  <a:pt x="0" y="96264"/>
                </a:lnTo>
                <a:lnTo>
                  <a:pt x="36691" y="96264"/>
                </a:lnTo>
                <a:lnTo>
                  <a:pt x="59999" y="93075"/>
                </a:lnTo>
                <a:lnTo>
                  <a:pt x="77969" y="83797"/>
                </a:lnTo>
                <a:lnTo>
                  <a:pt x="82685" y="77708"/>
                </a:lnTo>
                <a:lnTo>
                  <a:pt x="25304" y="77708"/>
                </a:lnTo>
                <a:lnTo>
                  <a:pt x="25304" y="18560"/>
                </a:lnTo>
                <a:lnTo>
                  <a:pt x="82467" y="18560"/>
                </a:lnTo>
                <a:lnTo>
                  <a:pt x="77495" y="12178"/>
                </a:lnTo>
                <a:lnTo>
                  <a:pt x="59465" y="3044"/>
                </a:lnTo>
                <a:lnTo>
                  <a:pt x="36691" y="0"/>
                </a:lnTo>
                <a:close/>
              </a:path>
              <a:path w="93979" h="96520">
                <a:moveTo>
                  <a:pt x="82467" y="18560"/>
                </a:moveTo>
                <a:lnTo>
                  <a:pt x="37956" y="18560"/>
                </a:lnTo>
                <a:lnTo>
                  <a:pt x="50905" y="20481"/>
                </a:lnTo>
                <a:lnTo>
                  <a:pt x="60889" y="26098"/>
                </a:lnTo>
                <a:lnTo>
                  <a:pt x="67314" y="35195"/>
                </a:lnTo>
                <a:lnTo>
                  <a:pt x="69587" y="47554"/>
                </a:lnTo>
                <a:lnTo>
                  <a:pt x="66958" y="60094"/>
                </a:lnTo>
                <a:lnTo>
                  <a:pt x="60889" y="69590"/>
                </a:lnTo>
                <a:lnTo>
                  <a:pt x="51261" y="75606"/>
                </a:lnTo>
                <a:lnTo>
                  <a:pt x="37957" y="77708"/>
                </a:lnTo>
                <a:lnTo>
                  <a:pt x="82685" y="77708"/>
                </a:lnTo>
                <a:lnTo>
                  <a:pt x="89534" y="68865"/>
                </a:lnTo>
                <a:lnTo>
                  <a:pt x="93626" y="48714"/>
                </a:lnTo>
                <a:lnTo>
                  <a:pt x="89356" y="27401"/>
                </a:lnTo>
                <a:lnTo>
                  <a:pt x="82467" y="18560"/>
                </a:lnTo>
                <a:close/>
              </a:path>
            </a:pathLst>
          </a:custGeom>
          <a:solidFill>
            <a:srgbClr val="FFFFFF"/>
          </a:solidFill>
        </p:spPr>
        <p:txBody>
          <a:bodyPr wrap="square" lIns="0" tIns="0" rIns="0" bIns="0" rtlCol="0"/>
          <a:lstStyle/>
          <a:p>
            <a:endParaRPr lang="fr-CA" noProof="0"/>
          </a:p>
        </p:txBody>
      </p:sp>
      <p:sp>
        <p:nvSpPr>
          <p:cNvPr id="13" name="object 13">
            <a:extLst>
              <a:ext uri="{FF2B5EF4-FFF2-40B4-BE49-F238E27FC236}">
                <a16:creationId xmlns:a16="http://schemas.microsoft.com/office/drawing/2014/main" id="{9BB07FD3-FBC3-A054-1E76-E913C1EA261A}"/>
              </a:ext>
            </a:extLst>
          </p:cNvPr>
          <p:cNvSpPr/>
          <p:nvPr>
            <p:custDataLst>
              <p:tags r:id="rId5"/>
            </p:custDataLst>
          </p:nvPr>
        </p:nvSpPr>
        <p:spPr>
          <a:xfrm>
            <a:off x="8489175" y="6524345"/>
            <a:ext cx="333375" cy="97790"/>
          </a:xfrm>
          <a:custGeom>
            <a:avLst/>
            <a:gdLst/>
            <a:ahLst/>
            <a:cxnLst/>
            <a:rect l="l" t="t" r="r" b="b"/>
            <a:pathLst>
              <a:path w="333375" h="97790">
                <a:moveTo>
                  <a:pt x="105016" y="97421"/>
                </a:moveTo>
                <a:lnTo>
                  <a:pt x="97536" y="78867"/>
                </a:lnTo>
                <a:lnTo>
                  <a:pt x="90068" y="60312"/>
                </a:lnTo>
                <a:lnTo>
                  <a:pt x="75590" y="24358"/>
                </a:lnTo>
                <a:lnTo>
                  <a:pt x="65786" y="0"/>
                </a:lnTo>
                <a:lnTo>
                  <a:pt x="65786" y="60312"/>
                </a:lnTo>
                <a:lnTo>
                  <a:pt x="39217" y="60312"/>
                </a:lnTo>
                <a:lnTo>
                  <a:pt x="51866" y="24358"/>
                </a:lnTo>
                <a:lnTo>
                  <a:pt x="65786" y="60312"/>
                </a:lnTo>
                <a:lnTo>
                  <a:pt x="65786" y="0"/>
                </a:lnTo>
                <a:lnTo>
                  <a:pt x="39217" y="0"/>
                </a:lnTo>
                <a:lnTo>
                  <a:pt x="0" y="97421"/>
                </a:lnTo>
                <a:lnTo>
                  <a:pt x="25298" y="97421"/>
                </a:lnTo>
                <a:lnTo>
                  <a:pt x="32893" y="78867"/>
                </a:lnTo>
                <a:lnTo>
                  <a:pt x="70853" y="78867"/>
                </a:lnTo>
                <a:lnTo>
                  <a:pt x="78435" y="97421"/>
                </a:lnTo>
                <a:lnTo>
                  <a:pt x="105016" y="97421"/>
                </a:lnTo>
                <a:close/>
              </a:path>
              <a:path w="333375" h="97790">
                <a:moveTo>
                  <a:pt x="213817" y="0"/>
                </a:moveTo>
                <a:lnTo>
                  <a:pt x="189776" y="0"/>
                </a:lnTo>
                <a:lnTo>
                  <a:pt x="189776" y="61468"/>
                </a:lnTo>
                <a:lnTo>
                  <a:pt x="144233" y="0"/>
                </a:lnTo>
                <a:lnTo>
                  <a:pt x="117665" y="0"/>
                </a:lnTo>
                <a:lnTo>
                  <a:pt x="117665" y="96266"/>
                </a:lnTo>
                <a:lnTo>
                  <a:pt x="141706" y="96266"/>
                </a:lnTo>
                <a:lnTo>
                  <a:pt x="141706" y="34798"/>
                </a:lnTo>
                <a:lnTo>
                  <a:pt x="188518" y="96266"/>
                </a:lnTo>
                <a:lnTo>
                  <a:pt x="213817" y="96266"/>
                </a:lnTo>
                <a:lnTo>
                  <a:pt x="213817" y="0"/>
                </a:lnTo>
                <a:close/>
              </a:path>
              <a:path w="333375" h="97790">
                <a:moveTo>
                  <a:pt x="332752" y="97421"/>
                </a:moveTo>
                <a:lnTo>
                  <a:pt x="325043" y="78867"/>
                </a:lnTo>
                <a:lnTo>
                  <a:pt x="317322" y="60312"/>
                </a:lnTo>
                <a:lnTo>
                  <a:pt x="302387" y="24358"/>
                </a:lnTo>
                <a:lnTo>
                  <a:pt x="292265" y="0"/>
                </a:lnTo>
                <a:lnTo>
                  <a:pt x="292265" y="60312"/>
                </a:lnTo>
                <a:lnTo>
                  <a:pt x="265696" y="60312"/>
                </a:lnTo>
                <a:lnTo>
                  <a:pt x="278345" y="24358"/>
                </a:lnTo>
                <a:lnTo>
                  <a:pt x="292265" y="60312"/>
                </a:lnTo>
                <a:lnTo>
                  <a:pt x="292265" y="0"/>
                </a:lnTo>
                <a:lnTo>
                  <a:pt x="266954" y="0"/>
                </a:lnTo>
                <a:lnTo>
                  <a:pt x="227736" y="97421"/>
                </a:lnTo>
                <a:lnTo>
                  <a:pt x="253047" y="97421"/>
                </a:lnTo>
                <a:lnTo>
                  <a:pt x="260629" y="78867"/>
                </a:lnTo>
                <a:lnTo>
                  <a:pt x="298589" y="78867"/>
                </a:lnTo>
                <a:lnTo>
                  <a:pt x="306184" y="97421"/>
                </a:lnTo>
                <a:lnTo>
                  <a:pt x="332752" y="97421"/>
                </a:lnTo>
                <a:close/>
              </a:path>
            </a:pathLst>
          </a:custGeom>
          <a:solidFill>
            <a:srgbClr val="FFFFFF"/>
          </a:solidFill>
        </p:spPr>
        <p:txBody>
          <a:bodyPr wrap="square" lIns="0" tIns="0" rIns="0" bIns="0" rtlCol="0"/>
          <a:lstStyle/>
          <a:p>
            <a:endParaRPr lang="fr-CA" noProof="0"/>
          </a:p>
        </p:txBody>
      </p:sp>
      <p:sp>
        <p:nvSpPr>
          <p:cNvPr id="14" name="object 14">
            <a:extLst>
              <a:ext uri="{FF2B5EF4-FFF2-40B4-BE49-F238E27FC236}">
                <a16:creationId xmlns:a16="http://schemas.microsoft.com/office/drawing/2014/main" id="{09F09F93-C6FD-8688-580A-034C140E44B7}"/>
              </a:ext>
            </a:extLst>
          </p:cNvPr>
          <p:cNvSpPr/>
          <p:nvPr>
            <p:custDataLst>
              <p:tags r:id="rId6"/>
            </p:custDataLst>
          </p:nvPr>
        </p:nvSpPr>
        <p:spPr>
          <a:xfrm>
            <a:off x="8929477" y="6524338"/>
            <a:ext cx="104139" cy="97790"/>
          </a:xfrm>
          <a:custGeom>
            <a:avLst/>
            <a:gdLst/>
            <a:ahLst/>
            <a:cxnLst/>
            <a:rect l="l" t="t" r="r" b="b"/>
            <a:pathLst>
              <a:path w="104139" h="97790">
                <a:moveTo>
                  <a:pt x="64526" y="0"/>
                </a:moveTo>
                <a:lnTo>
                  <a:pt x="37956" y="0"/>
                </a:lnTo>
                <a:lnTo>
                  <a:pt x="0" y="97424"/>
                </a:lnTo>
                <a:lnTo>
                  <a:pt x="24039" y="97424"/>
                </a:lnTo>
                <a:lnTo>
                  <a:pt x="31630" y="78868"/>
                </a:lnTo>
                <a:lnTo>
                  <a:pt x="96277" y="78868"/>
                </a:lnTo>
                <a:lnTo>
                  <a:pt x="88807" y="60311"/>
                </a:lnTo>
                <a:lnTo>
                  <a:pt x="37956" y="60311"/>
                </a:lnTo>
                <a:lnTo>
                  <a:pt x="50608" y="24359"/>
                </a:lnTo>
                <a:lnTo>
                  <a:pt x="74332" y="24359"/>
                </a:lnTo>
                <a:lnTo>
                  <a:pt x="64526" y="0"/>
                </a:lnTo>
                <a:close/>
              </a:path>
              <a:path w="104139" h="97790">
                <a:moveTo>
                  <a:pt x="96277" y="78868"/>
                </a:moveTo>
                <a:lnTo>
                  <a:pt x="69587" y="78868"/>
                </a:lnTo>
                <a:lnTo>
                  <a:pt x="77178" y="97424"/>
                </a:lnTo>
                <a:lnTo>
                  <a:pt x="103748" y="97424"/>
                </a:lnTo>
                <a:lnTo>
                  <a:pt x="96277" y="78868"/>
                </a:lnTo>
                <a:close/>
              </a:path>
              <a:path w="104139" h="97790">
                <a:moveTo>
                  <a:pt x="74332" y="24359"/>
                </a:moveTo>
                <a:lnTo>
                  <a:pt x="50608" y="24359"/>
                </a:lnTo>
                <a:lnTo>
                  <a:pt x="64526" y="60311"/>
                </a:lnTo>
                <a:lnTo>
                  <a:pt x="88807" y="60311"/>
                </a:lnTo>
                <a:lnTo>
                  <a:pt x="74332" y="24359"/>
                </a:lnTo>
                <a:close/>
              </a:path>
            </a:pathLst>
          </a:custGeom>
          <a:solidFill>
            <a:srgbClr val="FFFFFF"/>
          </a:solidFill>
        </p:spPr>
        <p:txBody>
          <a:bodyPr wrap="square" lIns="0" tIns="0" rIns="0" bIns="0" rtlCol="0"/>
          <a:lstStyle/>
          <a:p>
            <a:endParaRPr lang="fr-CA" noProof="0"/>
          </a:p>
        </p:txBody>
      </p:sp>
      <p:sp>
        <p:nvSpPr>
          <p:cNvPr id="15" name="object 15">
            <a:extLst>
              <a:ext uri="{FF2B5EF4-FFF2-40B4-BE49-F238E27FC236}">
                <a16:creationId xmlns:a16="http://schemas.microsoft.com/office/drawing/2014/main" id="{0B4EA595-AF6F-F6E3-CEAF-A3D8E2EBF949}"/>
              </a:ext>
            </a:extLst>
          </p:cNvPr>
          <p:cNvSpPr/>
          <p:nvPr>
            <p:custDataLst>
              <p:tags r:id="rId7"/>
            </p:custDataLst>
          </p:nvPr>
        </p:nvSpPr>
        <p:spPr>
          <a:xfrm>
            <a:off x="8386695" y="6523178"/>
            <a:ext cx="93980" cy="100330"/>
          </a:xfrm>
          <a:custGeom>
            <a:avLst/>
            <a:gdLst/>
            <a:ahLst/>
            <a:cxnLst/>
            <a:rect l="l" t="t" r="r" b="b"/>
            <a:pathLst>
              <a:path w="93979" h="100329">
                <a:moveTo>
                  <a:pt x="55669" y="0"/>
                </a:moveTo>
                <a:lnTo>
                  <a:pt x="33627" y="3388"/>
                </a:lnTo>
                <a:lnTo>
                  <a:pt x="15973" y="13192"/>
                </a:lnTo>
                <a:lnTo>
                  <a:pt x="4250" y="28869"/>
                </a:lnTo>
                <a:lnTo>
                  <a:pt x="0" y="49874"/>
                </a:lnTo>
                <a:lnTo>
                  <a:pt x="4250" y="70876"/>
                </a:lnTo>
                <a:lnTo>
                  <a:pt x="15973" y="86551"/>
                </a:lnTo>
                <a:lnTo>
                  <a:pt x="33627" y="96355"/>
                </a:lnTo>
                <a:lnTo>
                  <a:pt x="55670" y="99744"/>
                </a:lnTo>
                <a:lnTo>
                  <a:pt x="69963" y="98566"/>
                </a:lnTo>
                <a:lnTo>
                  <a:pt x="80816" y="95540"/>
                </a:lnTo>
                <a:lnTo>
                  <a:pt x="88585" y="91426"/>
                </a:lnTo>
                <a:lnTo>
                  <a:pt x="93626" y="86986"/>
                </a:lnTo>
                <a:lnTo>
                  <a:pt x="84770" y="69590"/>
                </a:lnTo>
                <a:lnTo>
                  <a:pt x="80065" y="73667"/>
                </a:lnTo>
                <a:lnTo>
                  <a:pt x="73699" y="76983"/>
                </a:lnTo>
                <a:lnTo>
                  <a:pt x="65910" y="79212"/>
                </a:lnTo>
                <a:lnTo>
                  <a:pt x="56935" y="80028"/>
                </a:lnTo>
                <a:lnTo>
                  <a:pt x="45053" y="78089"/>
                </a:lnTo>
                <a:lnTo>
                  <a:pt x="34951" y="72344"/>
                </a:lnTo>
                <a:lnTo>
                  <a:pt x="27933" y="62903"/>
                </a:lnTo>
                <a:lnTo>
                  <a:pt x="25304" y="49874"/>
                </a:lnTo>
                <a:lnTo>
                  <a:pt x="27577" y="36844"/>
                </a:lnTo>
                <a:lnTo>
                  <a:pt x="34002" y="27403"/>
                </a:lnTo>
                <a:lnTo>
                  <a:pt x="43986" y="21658"/>
                </a:lnTo>
                <a:lnTo>
                  <a:pt x="56935" y="19719"/>
                </a:lnTo>
                <a:lnTo>
                  <a:pt x="66602" y="20843"/>
                </a:lnTo>
                <a:lnTo>
                  <a:pt x="74490" y="23489"/>
                </a:lnTo>
                <a:lnTo>
                  <a:pt x="80242" y="26569"/>
                </a:lnTo>
                <a:lnTo>
                  <a:pt x="83504" y="28998"/>
                </a:lnTo>
                <a:lnTo>
                  <a:pt x="91096" y="10437"/>
                </a:lnTo>
                <a:lnTo>
                  <a:pt x="87517" y="7828"/>
                </a:lnTo>
                <a:lnTo>
                  <a:pt x="80499" y="4349"/>
                </a:lnTo>
                <a:lnTo>
                  <a:pt x="69923" y="1304"/>
                </a:lnTo>
                <a:lnTo>
                  <a:pt x="55669" y="0"/>
                </a:lnTo>
                <a:close/>
              </a:path>
            </a:pathLst>
          </a:custGeom>
          <a:solidFill>
            <a:srgbClr val="FFFFFF"/>
          </a:solidFill>
        </p:spPr>
        <p:txBody>
          <a:bodyPr wrap="square" lIns="0" tIns="0" rIns="0" bIns="0" rtlCol="0"/>
          <a:lstStyle/>
          <a:p>
            <a:endParaRPr lang="fr-CA" noProof="0"/>
          </a:p>
        </p:txBody>
      </p:sp>
      <p:sp>
        <p:nvSpPr>
          <p:cNvPr id="16" name="object 16">
            <a:extLst>
              <a:ext uri="{FF2B5EF4-FFF2-40B4-BE49-F238E27FC236}">
                <a16:creationId xmlns:a16="http://schemas.microsoft.com/office/drawing/2014/main" id="{70DCB61E-9E2F-B2AE-9135-FC7E627EA886}"/>
              </a:ext>
            </a:extLst>
          </p:cNvPr>
          <p:cNvSpPr/>
          <p:nvPr>
            <p:custDataLst>
              <p:tags r:id="rId8"/>
            </p:custDataLst>
          </p:nvPr>
        </p:nvSpPr>
        <p:spPr>
          <a:xfrm>
            <a:off x="8887724" y="6440834"/>
            <a:ext cx="69850" cy="62865"/>
          </a:xfrm>
          <a:custGeom>
            <a:avLst/>
            <a:gdLst/>
            <a:ahLst/>
            <a:cxnLst/>
            <a:rect l="l" t="t" r="r" b="b"/>
            <a:pathLst>
              <a:path w="69850" h="62865">
                <a:moveTo>
                  <a:pt x="35426" y="0"/>
                </a:moveTo>
                <a:lnTo>
                  <a:pt x="21884" y="2120"/>
                </a:lnTo>
                <a:lnTo>
                  <a:pt x="10596" y="8263"/>
                </a:lnTo>
                <a:lnTo>
                  <a:pt x="2866" y="18103"/>
                </a:lnTo>
                <a:lnTo>
                  <a:pt x="0" y="31313"/>
                </a:lnTo>
                <a:lnTo>
                  <a:pt x="2688" y="44524"/>
                </a:lnTo>
                <a:lnTo>
                  <a:pt x="10121" y="54364"/>
                </a:lnTo>
                <a:lnTo>
                  <a:pt x="21350" y="60507"/>
                </a:lnTo>
                <a:lnTo>
                  <a:pt x="35426" y="62627"/>
                </a:lnTo>
                <a:lnTo>
                  <a:pt x="48770" y="60507"/>
                </a:lnTo>
                <a:lnTo>
                  <a:pt x="59623" y="54364"/>
                </a:lnTo>
                <a:lnTo>
                  <a:pt x="62955" y="49870"/>
                </a:lnTo>
                <a:lnTo>
                  <a:pt x="35426" y="49870"/>
                </a:lnTo>
                <a:lnTo>
                  <a:pt x="27459" y="48601"/>
                </a:lnTo>
                <a:lnTo>
                  <a:pt x="21034" y="44941"/>
                </a:lnTo>
                <a:lnTo>
                  <a:pt x="16744" y="39106"/>
                </a:lnTo>
                <a:lnTo>
                  <a:pt x="15182" y="31313"/>
                </a:lnTo>
                <a:lnTo>
                  <a:pt x="16744" y="22851"/>
                </a:lnTo>
                <a:lnTo>
                  <a:pt x="21034" y="16671"/>
                </a:lnTo>
                <a:lnTo>
                  <a:pt x="27459" y="12884"/>
                </a:lnTo>
                <a:lnTo>
                  <a:pt x="35426" y="11597"/>
                </a:lnTo>
                <a:lnTo>
                  <a:pt x="62095" y="11597"/>
                </a:lnTo>
                <a:lnTo>
                  <a:pt x="59623" y="8263"/>
                </a:lnTo>
                <a:lnTo>
                  <a:pt x="48770" y="2120"/>
                </a:lnTo>
                <a:lnTo>
                  <a:pt x="35426" y="0"/>
                </a:lnTo>
                <a:close/>
              </a:path>
              <a:path w="69850" h="62865">
                <a:moveTo>
                  <a:pt x="62095" y="11597"/>
                </a:moveTo>
                <a:lnTo>
                  <a:pt x="35426" y="11597"/>
                </a:lnTo>
                <a:lnTo>
                  <a:pt x="43195" y="12884"/>
                </a:lnTo>
                <a:lnTo>
                  <a:pt x="49185" y="16671"/>
                </a:lnTo>
                <a:lnTo>
                  <a:pt x="53040" y="22851"/>
                </a:lnTo>
                <a:lnTo>
                  <a:pt x="54404" y="31313"/>
                </a:lnTo>
                <a:lnTo>
                  <a:pt x="53040" y="39106"/>
                </a:lnTo>
                <a:lnTo>
                  <a:pt x="49185" y="44941"/>
                </a:lnTo>
                <a:lnTo>
                  <a:pt x="43195" y="48601"/>
                </a:lnTo>
                <a:lnTo>
                  <a:pt x="35426" y="49870"/>
                </a:lnTo>
                <a:lnTo>
                  <a:pt x="62955" y="49870"/>
                </a:lnTo>
                <a:lnTo>
                  <a:pt x="66918" y="44524"/>
                </a:lnTo>
                <a:lnTo>
                  <a:pt x="69587" y="31313"/>
                </a:lnTo>
                <a:lnTo>
                  <a:pt x="66918" y="18103"/>
                </a:lnTo>
                <a:lnTo>
                  <a:pt x="62095" y="11597"/>
                </a:lnTo>
                <a:close/>
              </a:path>
            </a:pathLst>
          </a:custGeom>
          <a:solidFill>
            <a:srgbClr val="FFFFFF"/>
          </a:solidFill>
        </p:spPr>
        <p:txBody>
          <a:bodyPr wrap="square" lIns="0" tIns="0" rIns="0" bIns="0" rtlCol="0"/>
          <a:lstStyle/>
          <a:p>
            <a:endParaRPr lang="fr-CA" noProof="0"/>
          </a:p>
        </p:txBody>
      </p:sp>
      <p:sp>
        <p:nvSpPr>
          <p:cNvPr id="17" name="object 17">
            <a:extLst>
              <a:ext uri="{FF2B5EF4-FFF2-40B4-BE49-F238E27FC236}">
                <a16:creationId xmlns:a16="http://schemas.microsoft.com/office/drawing/2014/main" id="{8AE51031-08D7-7F10-B2C4-489F85149BE9}"/>
              </a:ext>
            </a:extLst>
          </p:cNvPr>
          <p:cNvSpPr/>
          <p:nvPr>
            <p:custDataLst>
              <p:tags r:id="rId9"/>
            </p:custDataLst>
          </p:nvPr>
        </p:nvSpPr>
        <p:spPr>
          <a:xfrm>
            <a:off x="8394286" y="6441994"/>
            <a:ext cx="58419" cy="60325"/>
          </a:xfrm>
          <a:custGeom>
            <a:avLst/>
            <a:gdLst/>
            <a:ahLst/>
            <a:cxnLst/>
            <a:rect l="l" t="t" r="r" b="b"/>
            <a:pathLst>
              <a:path w="58419" h="60325">
                <a:moveTo>
                  <a:pt x="22774" y="0"/>
                </a:moveTo>
                <a:lnTo>
                  <a:pt x="0" y="0"/>
                </a:lnTo>
                <a:lnTo>
                  <a:pt x="0" y="60308"/>
                </a:lnTo>
                <a:lnTo>
                  <a:pt x="22774" y="60308"/>
                </a:lnTo>
                <a:lnTo>
                  <a:pt x="37383" y="58369"/>
                </a:lnTo>
                <a:lnTo>
                  <a:pt x="48553" y="52624"/>
                </a:lnTo>
                <a:lnTo>
                  <a:pt x="51511" y="48710"/>
                </a:lnTo>
                <a:lnTo>
                  <a:pt x="15182" y="48710"/>
                </a:lnTo>
                <a:lnTo>
                  <a:pt x="15182" y="11597"/>
                </a:lnTo>
                <a:lnTo>
                  <a:pt x="51160" y="11597"/>
                </a:lnTo>
                <a:lnTo>
                  <a:pt x="48078" y="7683"/>
                </a:lnTo>
                <a:lnTo>
                  <a:pt x="36849" y="1938"/>
                </a:lnTo>
                <a:lnTo>
                  <a:pt x="22774" y="0"/>
                </a:lnTo>
                <a:close/>
              </a:path>
              <a:path w="58419" h="60325">
                <a:moveTo>
                  <a:pt x="51160" y="11597"/>
                </a:moveTo>
                <a:lnTo>
                  <a:pt x="24039" y="11597"/>
                </a:lnTo>
                <a:lnTo>
                  <a:pt x="31808" y="12703"/>
                </a:lnTo>
                <a:lnTo>
                  <a:pt x="37798" y="16091"/>
                </a:lnTo>
                <a:lnTo>
                  <a:pt x="41653" y="21872"/>
                </a:lnTo>
                <a:lnTo>
                  <a:pt x="43017" y="30154"/>
                </a:lnTo>
                <a:lnTo>
                  <a:pt x="41831" y="37946"/>
                </a:lnTo>
                <a:lnTo>
                  <a:pt x="38273" y="43781"/>
                </a:lnTo>
                <a:lnTo>
                  <a:pt x="32342" y="47441"/>
                </a:lnTo>
                <a:lnTo>
                  <a:pt x="24039" y="48710"/>
                </a:lnTo>
                <a:lnTo>
                  <a:pt x="51511" y="48710"/>
                </a:lnTo>
                <a:lnTo>
                  <a:pt x="55689" y="43183"/>
                </a:lnTo>
                <a:lnTo>
                  <a:pt x="58200" y="30154"/>
                </a:lnTo>
                <a:lnTo>
                  <a:pt x="55511" y="17124"/>
                </a:lnTo>
                <a:lnTo>
                  <a:pt x="51160" y="11597"/>
                </a:lnTo>
                <a:close/>
              </a:path>
            </a:pathLst>
          </a:custGeom>
          <a:solidFill>
            <a:srgbClr val="FFFFFF"/>
          </a:solidFill>
        </p:spPr>
        <p:txBody>
          <a:bodyPr wrap="square" lIns="0" tIns="0" rIns="0" bIns="0" rtlCol="0"/>
          <a:lstStyle/>
          <a:p>
            <a:endParaRPr lang="fr-CA" noProof="0"/>
          </a:p>
        </p:txBody>
      </p:sp>
      <p:sp>
        <p:nvSpPr>
          <p:cNvPr id="18" name="object 18">
            <a:extLst>
              <a:ext uri="{FF2B5EF4-FFF2-40B4-BE49-F238E27FC236}">
                <a16:creationId xmlns:a16="http://schemas.microsoft.com/office/drawing/2014/main" id="{E561DFB9-0939-1BC7-8A6A-E862450B38AE}"/>
              </a:ext>
            </a:extLst>
          </p:cNvPr>
          <p:cNvSpPr/>
          <p:nvPr>
            <p:custDataLst>
              <p:tags r:id="rId10"/>
            </p:custDataLst>
          </p:nvPr>
        </p:nvSpPr>
        <p:spPr>
          <a:xfrm>
            <a:off x="8667574" y="6441994"/>
            <a:ext cx="59690" cy="60325"/>
          </a:xfrm>
          <a:custGeom>
            <a:avLst/>
            <a:gdLst/>
            <a:ahLst/>
            <a:cxnLst/>
            <a:rect l="l" t="t" r="r" b="b"/>
            <a:pathLst>
              <a:path w="59690" h="60325">
                <a:moveTo>
                  <a:pt x="59465" y="0"/>
                </a:moveTo>
                <a:lnTo>
                  <a:pt x="44282" y="0"/>
                </a:lnTo>
                <a:lnTo>
                  <a:pt x="44283" y="39432"/>
                </a:lnTo>
                <a:lnTo>
                  <a:pt x="16447" y="0"/>
                </a:lnTo>
                <a:lnTo>
                  <a:pt x="0" y="0"/>
                </a:lnTo>
                <a:lnTo>
                  <a:pt x="0" y="60308"/>
                </a:lnTo>
                <a:lnTo>
                  <a:pt x="13917" y="60308"/>
                </a:lnTo>
                <a:lnTo>
                  <a:pt x="13917" y="20875"/>
                </a:lnTo>
                <a:lnTo>
                  <a:pt x="43017" y="60308"/>
                </a:lnTo>
                <a:lnTo>
                  <a:pt x="59465" y="60308"/>
                </a:lnTo>
                <a:lnTo>
                  <a:pt x="59465" y="0"/>
                </a:lnTo>
                <a:close/>
              </a:path>
            </a:pathLst>
          </a:custGeom>
          <a:solidFill>
            <a:srgbClr val="FFFFFF"/>
          </a:solidFill>
        </p:spPr>
        <p:txBody>
          <a:bodyPr wrap="square" lIns="0" tIns="0" rIns="0" bIns="0" rtlCol="0"/>
          <a:lstStyle/>
          <a:p>
            <a:endParaRPr lang="fr-CA" noProof="0"/>
          </a:p>
        </p:txBody>
      </p:sp>
      <p:sp>
        <p:nvSpPr>
          <p:cNvPr id="19" name="object 19">
            <a:extLst>
              <a:ext uri="{FF2B5EF4-FFF2-40B4-BE49-F238E27FC236}">
                <a16:creationId xmlns:a16="http://schemas.microsoft.com/office/drawing/2014/main" id="{73903BAD-30D6-B22B-E3EA-29CC6E13D23A}"/>
              </a:ext>
            </a:extLst>
          </p:cNvPr>
          <p:cNvSpPr/>
          <p:nvPr>
            <p:custDataLst>
              <p:tags r:id="rId11"/>
            </p:custDataLst>
          </p:nvPr>
        </p:nvSpPr>
        <p:spPr>
          <a:xfrm>
            <a:off x="8969964" y="6441994"/>
            <a:ext cx="58419" cy="60325"/>
          </a:xfrm>
          <a:custGeom>
            <a:avLst/>
            <a:gdLst/>
            <a:ahLst/>
            <a:cxnLst/>
            <a:rect l="l" t="t" r="r" b="b"/>
            <a:pathLst>
              <a:path w="58419" h="60325">
                <a:moveTo>
                  <a:pt x="58200" y="0"/>
                </a:moveTo>
                <a:lnTo>
                  <a:pt x="44282" y="0"/>
                </a:lnTo>
                <a:lnTo>
                  <a:pt x="44283" y="39432"/>
                </a:lnTo>
                <a:lnTo>
                  <a:pt x="15182" y="0"/>
                </a:lnTo>
                <a:lnTo>
                  <a:pt x="0" y="0"/>
                </a:lnTo>
                <a:lnTo>
                  <a:pt x="0" y="60308"/>
                </a:lnTo>
                <a:lnTo>
                  <a:pt x="13917" y="60308"/>
                </a:lnTo>
                <a:lnTo>
                  <a:pt x="13917" y="20875"/>
                </a:lnTo>
                <a:lnTo>
                  <a:pt x="43017" y="60308"/>
                </a:lnTo>
                <a:lnTo>
                  <a:pt x="58200" y="60308"/>
                </a:lnTo>
                <a:lnTo>
                  <a:pt x="58200" y="0"/>
                </a:lnTo>
                <a:close/>
              </a:path>
            </a:pathLst>
          </a:custGeom>
          <a:solidFill>
            <a:srgbClr val="FFFFFF"/>
          </a:solidFill>
        </p:spPr>
        <p:txBody>
          <a:bodyPr wrap="square" lIns="0" tIns="0" rIns="0" bIns="0" rtlCol="0"/>
          <a:lstStyle/>
          <a:p>
            <a:endParaRPr lang="fr-CA" noProof="0"/>
          </a:p>
        </p:txBody>
      </p:sp>
      <p:sp>
        <p:nvSpPr>
          <p:cNvPr id="20" name="object 20">
            <a:extLst>
              <a:ext uri="{FF2B5EF4-FFF2-40B4-BE49-F238E27FC236}">
                <a16:creationId xmlns:a16="http://schemas.microsoft.com/office/drawing/2014/main" id="{95C5CF87-2CED-3B8F-D011-4EDB5D328275}"/>
              </a:ext>
            </a:extLst>
          </p:cNvPr>
          <p:cNvSpPr/>
          <p:nvPr>
            <p:custDataLst>
              <p:tags r:id="rId12"/>
            </p:custDataLst>
          </p:nvPr>
        </p:nvSpPr>
        <p:spPr>
          <a:xfrm>
            <a:off x="8735897" y="6441994"/>
            <a:ext cx="66040" cy="60325"/>
          </a:xfrm>
          <a:custGeom>
            <a:avLst/>
            <a:gdLst/>
            <a:ahLst/>
            <a:cxnLst/>
            <a:rect l="l" t="t" r="r" b="b"/>
            <a:pathLst>
              <a:path w="66040" h="60325">
                <a:moveTo>
                  <a:pt x="40487" y="0"/>
                </a:moveTo>
                <a:lnTo>
                  <a:pt x="24039" y="0"/>
                </a:lnTo>
                <a:lnTo>
                  <a:pt x="0" y="60308"/>
                </a:lnTo>
                <a:lnTo>
                  <a:pt x="15182" y="60308"/>
                </a:lnTo>
                <a:lnTo>
                  <a:pt x="20243" y="47550"/>
                </a:lnTo>
                <a:lnTo>
                  <a:pt x="60438" y="47550"/>
                </a:lnTo>
                <a:lnTo>
                  <a:pt x="56545" y="38272"/>
                </a:lnTo>
                <a:lnTo>
                  <a:pt x="24039" y="38272"/>
                </a:lnTo>
                <a:lnTo>
                  <a:pt x="32895" y="13917"/>
                </a:lnTo>
                <a:lnTo>
                  <a:pt x="46326" y="13917"/>
                </a:lnTo>
                <a:lnTo>
                  <a:pt x="40487" y="0"/>
                </a:lnTo>
                <a:close/>
              </a:path>
              <a:path w="66040" h="60325">
                <a:moveTo>
                  <a:pt x="60438" y="47550"/>
                </a:moveTo>
                <a:lnTo>
                  <a:pt x="45548" y="47550"/>
                </a:lnTo>
                <a:lnTo>
                  <a:pt x="50609" y="60308"/>
                </a:lnTo>
                <a:lnTo>
                  <a:pt x="65791" y="60308"/>
                </a:lnTo>
                <a:lnTo>
                  <a:pt x="60438" y="47550"/>
                </a:lnTo>
                <a:close/>
              </a:path>
              <a:path w="66040" h="60325">
                <a:moveTo>
                  <a:pt x="46326" y="13917"/>
                </a:moveTo>
                <a:lnTo>
                  <a:pt x="32895" y="13917"/>
                </a:lnTo>
                <a:lnTo>
                  <a:pt x="41752" y="38272"/>
                </a:lnTo>
                <a:lnTo>
                  <a:pt x="56545" y="38272"/>
                </a:lnTo>
                <a:lnTo>
                  <a:pt x="46326" y="13917"/>
                </a:lnTo>
                <a:close/>
              </a:path>
            </a:pathLst>
          </a:custGeom>
          <a:solidFill>
            <a:srgbClr val="FFFFFF"/>
          </a:solidFill>
        </p:spPr>
        <p:txBody>
          <a:bodyPr wrap="square" lIns="0" tIns="0" rIns="0" bIns="0" rtlCol="0"/>
          <a:lstStyle/>
          <a:p>
            <a:endParaRPr lang="fr-CA" noProof="0"/>
          </a:p>
        </p:txBody>
      </p:sp>
      <p:sp>
        <p:nvSpPr>
          <p:cNvPr id="21" name="object 21">
            <a:extLst>
              <a:ext uri="{FF2B5EF4-FFF2-40B4-BE49-F238E27FC236}">
                <a16:creationId xmlns:a16="http://schemas.microsoft.com/office/drawing/2014/main" id="{F2524F1A-4652-F945-5414-4910F6BFA8E9}"/>
              </a:ext>
            </a:extLst>
          </p:cNvPr>
          <p:cNvSpPr/>
          <p:nvPr>
            <p:custDataLst>
              <p:tags r:id="rId13"/>
            </p:custDataLst>
          </p:nvPr>
        </p:nvSpPr>
        <p:spPr>
          <a:xfrm>
            <a:off x="8463864" y="6440842"/>
            <a:ext cx="102870" cy="62865"/>
          </a:xfrm>
          <a:custGeom>
            <a:avLst/>
            <a:gdLst/>
            <a:ahLst/>
            <a:cxnLst/>
            <a:rect l="l" t="t" r="r" b="b"/>
            <a:pathLst>
              <a:path w="102870" h="62865">
                <a:moveTo>
                  <a:pt x="43014" y="49872"/>
                </a:moveTo>
                <a:lnTo>
                  <a:pt x="15189" y="49872"/>
                </a:lnTo>
                <a:lnTo>
                  <a:pt x="15189" y="35953"/>
                </a:lnTo>
                <a:lnTo>
                  <a:pt x="40487" y="35953"/>
                </a:lnTo>
                <a:lnTo>
                  <a:pt x="40487" y="25514"/>
                </a:lnTo>
                <a:lnTo>
                  <a:pt x="15189" y="25514"/>
                </a:lnTo>
                <a:lnTo>
                  <a:pt x="15189" y="11595"/>
                </a:lnTo>
                <a:lnTo>
                  <a:pt x="41757" y="11595"/>
                </a:lnTo>
                <a:lnTo>
                  <a:pt x="41757" y="1155"/>
                </a:lnTo>
                <a:lnTo>
                  <a:pt x="0" y="1155"/>
                </a:lnTo>
                <a:lnTo>
                  <a:pt x="0" y="61468"/>
                </a:lnTo>
                <a:lnTo>
                  <a:pt x="43014" y="61468"/>
                </a:lnTo>
                <a:lnTo>
                  <a:pt x="43014" y="49872"/>
                </a:lnTo>
                <a:close/>
              </a:path>
              <a:path w="102870" h="62865">
                <a:moveTo>
                  <a:pt x="102489" y="42913"/>
                </a:moveTo>
                <a:lnTo>
                  <a:pt x="97739" y="31407"/>
                </a:lnTo>
                <a:lnTo>
                  <a:pt x="87299" y="25654"/>
                </a:lnTo>
                <a:lnTo>
                  <a:pt x="76860" y="21869"/>
                </a:lnTo>
                <a:lnTo>
                  <a:pt x="72123" y="16230"/>
                </a:lnTo>
                <a:lnTo>
                  <a:pt x="72123" y="12750"/>
                </a:lnTo>
                <a:lnTo>
                  <a:pt x="75920" y="10439"/>
                </a:lnTo>
                <a:lnTo>
                  <a:pt x="84772" y="10439"/>
                </a:lnTo>
                <a:lnTo>
                  <a:pt x="91097" y="12750"/>
                </a:lnTo>
                <a:lnTo>
                  <a:pt x="94894" y="16230"/>
                </a:lnTo>
                <a:lnTo>
                  <a:pt x="101219" y="6959"/>
                </a:lnTo>
                <a:lnTo>
                  <a:pt x="97421" y="3479"/>
                </a:lnTo>
                <a:lnTo>
                  <a:pt x="88569" y="0"/>
                </a:lnTo>
                <a:lnTo>
                  <a:pt x="79717" y="0"/>
                </a:lnTo>
                <a:lnTo>
                  <a:pt x="70815" y="1270"/>
                </a:lnTo>
                <a:lnTo>
                  <a:pt x="63576" y="4927"/>
                </a:lnTo>
                <a:lnTo>
                  <a:pt x="58712" y="10756"/>
                </a:lnTo>
                <a:lnTo>
                  <a:pt x="56934" y="18554"/>
                </a:lnTo>
                <a:lnTo>
                  <a:pt x="61683" y="29578"/>
                </a:lnTo>
                <a:lnTo>
                  <a:pt x="72123" y="35369"/>
                </a:lnTo>
                <a:lnTo>
                  <a:pt x="82562" y="39433"/>
                </a:lnTo>
                <a:lnTo>
                  <a:pt x="87299" y="45224"/>
                </a:lnTo>
                <a:lnTo>
                  <a:pt x="87299" y="48704"/>
                </a:lnTo>
                <a:lnTo>
                  <a:pt x="83502" y="51028"/>
                </a:lnTo>
                <a:lnTo>
                  <a:pt x="73380" y="51028"/>
                </a:lnTo>
                <a:lnTo>
                  <a:pt x="65798" y="48704"/>
                </a:lnTo>
                <a:lnTo>
                  <a:pt x="60731" y="44069"/>
                </a:lnTo>
                <a:lnTo>
                  <a:pt x="53136" y="53352"/>
                </a:lnTo>
                <a:lnTo>
                  <a:pt x="58140" y="56756"/>
                </a:lnTo>
                <a:lnTo>
                  <a:pt x="63741" y="59728"/>
                </a:lnTo>
                <a:lnTo>
                  <a:pt x="70040" y="61823"/>
                </a:lnTo>
                <a:lnTo>
                  <a:pt x="77177" y="62623"/>
                </a:lnTo>
                <a:lnTo>
                  <a:pt x="87007" y="61341"/>
                </a:lnTo>
                <a:lnTo>
                  <a:pt x="95059" y="57556"/>
                </a:lnTo>
                <a:lnTo>
                  <a:pt x="100495" y="51371"/>
                </a:lnTo>
                <a:lnTo>
                  <a:pt x="102489" y="42913"/>
                </a:lnTo>
                <a:close/>
              </a:path>
            </a:pathLst>
          </a:custGeom>
          <a:solidFill>
            <a:srgbClr val="FFFFFF"/>
          </a:solidFill>
        </p:spPr>
        <p:txBody>
          <a:bodyPr wrap="square" lIns="0" tIns="0" rIns="0" bIns="0" rtlCol="0"/>
          <a:lstStyle/>
          <a:p>
            <a:endParaRPr lang="fr-CA" noProof="0"/>
          </a:p>
        </p:txBody>
      </p:sp>
      <p:sp>
        <p:nvSpPr>
          <p:cNvPr id="22" name="object 22">
            <a:extLst>
              <a:ext uri="{FF2B5EF4-FFF2-40B4-BE49-F238E27FC236}">
                <a16:creationId xmlns:a16="http://schemas.microsoft.com/office/drawing/2014/main" id="{065BBB1C-5012-C53A-89FD-470F76A4C0E6}"/>
              </a:ext>
            </a:extLst>
          </p:cNvPr>
          <p:cNvSpPr/>
          <p:nvPr>
            <p:custDataLst>
              <p:tags r:id="rId14"/>
            </p:custDataLst>
          </p:nvPr>
        </p:nvSpPr>
        <p:spPr>
          <a:xfrm>
            <a:off x="8797893" y="6441994"/>
            <a:ext cx="49530" cy="60325"/>
          </a:xfrm>
          <a:custGeom>
            <a:avLst/>
            <a:gdLst/>
            <a:ahLst/>
            <a:cxnLst/>
            <a:rect l="l" t="t" r="r" b="b"/>
            <a:pathLst>
              <a:path w="49529" h="60325">
                <a:moveTo>
                  <a:pt x="49343" y="0"/>
                </a:moveTo>
                <a:lnTo>
                  <a:pt x="0" y="0"/>
                </a:lnTo>
                <a:lnTo>
                  <a:pt x="0" y="10437"/>
                </a:lnTo>
                <a:lnTo>
                  <a:pt x="16447" y="10437"/>
                </a:lnTo>
                <a:lnTo>
                  <a:pt x="16448" y="60308"/>
                </a:lnTo>
                <a:lnTo>
                  <a:pt x="31630" y="60308"/>
                </a:lnTo>
                <a:lnTo>
                  <a:pt x="31630" y="10437"/>
                </a:lnTo>
                <a:lnTo>
                  <a:pt x="49343" y="10437"/>
                </a:lnTo>
                <a:lnTo>
                  <a:pt x="49343" y="0"/>
                </a:lnTo>
                <a:close/>
              </a:path>
            </a:pathLst>
          </a:custGeom>
          <a:solidFill>
            <a:srgbClr val="FFFFFF"/>
          </a:solidFill>
        </p:spPr>
        <p:txBody>
          <a:bodyPr wrap="square" lIns="0" tIns="0" rIns="0" bIns="0" rtlCol="0"/>
          <a:lstStyle/>
          <a:p>
            <a:endParaRPr lang="fr-CA" noProof="0"/>
          </a:p>
        </p:txBody>
      </p:sp>
      <p:sp>
        <p:nvSpPr>
          <p:cNvPr id="23" name="object 23">
            <a:extLst>
              <a:ext uri="{FF2B5EF4-FFF2-40B4-BE49-F238E27FC236}">
                <a16:creationId xmlns:a16="http://schemas.microsoft.com/office/drawing/2014/main" id="{095DC5CD-0E39-2AD2-A4DD-2DC7E754D3C0}"/>
              </a:ext>
            </a:extLst>
          </p:cNvPr>
          <p:cNvSpPr/>
          <p:nvPr>
            <p:custDataLst>
              <p:tags r:id="rId15"/>
            </p:custDataLst>
          </p:nvPr>
        </p:nvSpPr>
        <p:spPr>
          <a:xfrm>
            <a:off x="8572682" y="6441994"/>
            <a:ext cx="49530" cy="60325"/>
          </a:xfrm>
          <a:custGeom>
            <a:avLst/>
            <a:gdLst/>
            <a:ahLst/>
            <a:cxnLst/>
            <a:rect l="l" t="t" r="r" b="b"/>
            <a:pathLst>
              <a:path w="49529" h="60325">
                <a:moveTo>
                  <a:pt x="49343" y="0"/>
                </a:moveTo>
                <a:lnTo>
                  <a:pt x="0" y="0"/>
                </a:lnTo>
                <a:lnTo>
                  <a:pt x="0" y="10437"/>
                </a:lnTo>
                <a:lnTo>
                  <a:pt x="17713" y="10437"/>
                </a:lnTo>
                <a:lnTo>
                  <a:pt x="17713" y="60308"/>
                </a:lnTo>
                <a:lnTo>
                  <a:pt x="31630" y="60308"/>
                </a:lnTo>
                <a:lnTo>
                  <a:pt x="31630" y="10437"/>
                </a:lnTo>
                <a:lnTo>
                  <a:pt x="49343" y="10437"/>
                </a:lnTo>
                <a:lnTo>
                  <a:pt x="49343" y="0"/>
                </a:lnTo>
                <a:close/>
              </a:path>
            </a:pathLst>
          </a:custGeom>
          <a:solidFill>
            <a:srgbClr val="FFFFFF"/>
          </a:solidFill>
        </p:spPr>
        <p:txBody>
          <a:bodyPr wrap="square" lIns="0" tIns="0" rIns="0" bIns="0" rtlCol="0"/>
          <a:lstStyle/>
          <a:p>
            <a:endParaRPr lang="fr-CA" noProof="0"/>
          </a:p>
        </p:txBody>
      </p:sp>
      <p:sp>
        <p:nvSpPr>
          <p:cNvPr id="24" name="object 24">
            <a:extLst>
              <a:ext uri="{FF2B5EF4-FFF2-40B4-BE49-F238E27FC236}">
                <a16:creationId xmlns:a16="http://schemas.microsoft.com/office/drawing/2014/main" id="{3476B1FF-5FE3-0F22-9B79-17EBCCF70E57}"/>
              </a:ext>
            </a:extLst>
          </p:cNvPr>
          <p:cNvSpPr/>
          <p:nvPr>
            <p:custDataLst>
              <p:tags r:id="rId16"/>
            </p:custDataLst>
          </p:nvPr>
        </p:nvSpPr>
        <p:spPr>
          <a:xfrm>
            <a:off x="8861154" y="6441994"/>
            <a:ext cx="15240" cy="60325"/>
          </a:xfrm>
          <a:custGeom>
            <a:avLst/>
            <a:gdLst/>
            <a:ahLst/>
            <a:cxnLst/>
            <a:rect l="l" t="t" r="r" b="b"/>
            <a:pathLst>
              <a:path w="15240" h="60325">
                <a:moveTo>
                  <a:pt x="15182" y="0"/>
                </a:moveTo>
                <a:lnTo>
                  <a:pt x="0" y="0"/>
                </a:lnTo>
                <a:lnTo>
                  <a:pt x="0" y="60308"/>
                </a:lnTo>
                <a:lnTo>
                  <a:pt x="15182" y="60308"/>
                </a:lnTo>
                <a:lnTo>
                  <a:pt x="15182" y="0"/>
                </a:lnTo>
                <a:close/>
              </a:path>
            </a:pathLst>
          </a:custGeom>
          <a:solidFill>
            <a:srgbClr val="FFFFFF"/>
          </a:solidFill>
        </p:spPr>
        <p:txBody>
          <a:bodyPr wrap="square" lIns="0" tIns="0" rIns="0" bIns="0" rtlCol="0"/>
          <a:lstStyle/>
          <a:p>
            <a:endParaRPr lang="fr-CA" noProof="0"/>
          </a:p>
        </p:txBody>
      </p:sp>
      <p:sp>
        <p:nvSpPr>
          <p:cNvPr id="25" name="object 25">
            <a:extLst>
              <a:ext uri="{FF2B5EF4-FFF2-40B4-BE49-F238E27FC236}">
                <a16:creationId xmlns:a16="http://schemas.microsoft.com/office/drawing/2014/main" id="{6AF665E2-3413-9EA0-0360-7F42B05CB3E2}"/>
              </a:ext>
            </a:extLst>
          </p:cNvPr>
          <p:cNvSpPr/>
          <p:nvPr>
            <p:custDataLst>
              <p:tags r:id="rId17"/>
            </p:custDataLst>
          </p:nvPr>
        </p:nvSpPr>
        <p:spPr>
          <a:xfrm>
            <a:off x="8635944" y="6441994"/>
            <a:ext cx="13970" cy="60325"/>
          </a:xfrm>
          <a:custGeom>
            <a:avLst/>
            <a:gdLst/>
            <a:ahLst/>
            <a:cxnLst/>
            <a:rect l="l" t="t" r="r" b="b"/>
            <a:pathLst>
              <a:path w="13970" h="60325">
                <a:moveTo>
                  <a:pt x="13917" y="0"/>
                </a:moveTo>
                <a:lnTo>
                  <a:pt x="0" y="0"/>
                </a:lnTo>
                <a:lnTo>
                  <a:pt x="0" y="60308"/>
                </a:lnTo>
                <a:lnTo>
                  <a:pt x="13917" y="60308"/>
                </a:lnTo>
                <a:lnTo>
                  <a:pt x="13917" y="0"/>
                </a:lnTo>
                <a:close/>
              </a:path>
            </a:pathLst>
          </a:custGeom>
          <a:solidFill>
            <a:srgbClr val="FFFFFF"/>
          </a:solidFill>
        </p:spPr>
        <p:txBody>
          <a:bodyPr wrap="square" lIns="0" tIns="0" rIns="0" bIns="0" rtlCol="0"/>
          <a:lstStyle/>
          <a:p>
            <a:endParaRPr lang="fr-CA" noProof="0"/>
          </a:p>
        </p:txBody>
      </p:sp>
      <p:pic>
        <p:nvPicPr>
          <p:cNvPr id="26" name="object 26">
            <a:extLst>
              <a:ext uri="{FF2B5EF4-FFF2-40B4-BE49-F238E27FC236}">
                <a16:creationId xmlns:a16="http://schemas.microsoft.com/office/drawing/2014/main" id="{7BD673DD-C41D-03C9-3499-605F8C5D1C3F}"/>
              </a:ext>
            </a:extLst>
          </p:cNvPr>
          <p:cNvPicPr/>
          <p:nvPr>
            <p:custDataLst>
              <p:tags r:id="rId18"/>
            </p:custDataLst>
          </p:nvPr>
        </p:nvPicPr>
        <p:blipFill>
          <a:blip r:embed="rId28">
            <a:extLst>
              <a:ext uri="{28A0092B-C50C-407E-A947-70E740481C1C}">
                <a14:useLocalDpi xmlns:a14="http://schemas.microsoft.com/office/drawing/2010/main"/>
              </a:ext>
            </a:extLst>
          </a:blip>
          <a:stretch>
            <a:fillRect/>
          </a:stretch>
        </p:blipFill>
        <p:spPr>
          <a:xfrm>
            <a:off x="9264761" y="6428077"/>
            <a:ext cx="1090624" cy="205283"/>
          </a:xfrm>
          <a:prstGeom prst="rect">
            <a:avLst/>
          </a:prstGeom>
        </p:spPr>
      </p:pic>
      <p:pic>
        <p:nvPicPr>
          <p:cNvPr id="27" name="object 27">
            <a:extLst>
              <a:ext uri="{FF2B5EF4-FFF2-40B4-BE49-F238E27FC236}">
                <a16:creationId xmlns:a16="http://schemas.microsoft.com/office/drawing/2014/main" id="{8C2BD081-ED68-31EB-E9B3-32ED6DE11B2C}"/>
              </a:ext>
            </a:extLst>
          </p:cNvPr>
          <p:cNvPicPr/>
          <p:nvPr>
            <p:custDataLst>
              <p:tags r:id="rId19"/>
            </p:custDataLst>
          </p:nvPr>
        </p:nvPicPr>
        <p:blipFill>
          <a:blip r:embed="rId29">
            <a:extLst>
              <a:ext uri="{28A0092B-C50C-407E-A947-70E740481C1C}">
                <a14:useLocalDpi xmlns:a14="http://schemas.microsoft.com/office/drawing/2010/main"/>
              </a:ext>
            </a:extLst>
          </a:blip>
          <a:stretch>
            <a:fillRect/>
          </a:stretch>
        </p:blipFill>
        <p:spPr>
          <a:xfrm>
            <a:off x="10583127" y="6428077"/>
            <a:ext cx="1242452" cy="205283"/>
          </a:xfrm>
          <a:prstGeom prst="rect">
            <a:avLst/>
          </a:prstGeom>
        </p:spPr>
      </p:pic>
      <p:sp>
        <p:nvSpPr>
          <p:cNvPr id="28" name="object 28">
            <a:extLst>
              <a:ext uri="{FF2B5EF4-FFF2-40B4-BE49-F238E27FC236}">
                <a16:creationId xmlns:a16="http://schemas.microsoft.com/office/drawing/2014/main" id="{9683D8DF-254B-C8E2-2A3D-06EDB7732F1B}"/>
              </a:ext>
            </a:extLst>
          </p:cNvPr>
          <p:cNvSpPr txBox="1"/>
          <p:nvPr>
            <p:custDataLst>
              <p:tags r:id="rId20"/>
            </p:custDataLst>
          </p:nvPr>
        </p:nvSpPr>
        <p:spPr>
          <a:xfrm>
            <a:off x="6423565" y="5346916"/>
            <a:ext cx="138499" cy="1324752"/>
          </a:xfrm>
          <a:prstGeom prst="rect">
            <a:avLst/>
          </a:prstGeom>
        </p:spPr>
        <p:txBody>
          <a:bodyPr vert="vert270" wrap="square" lIns="0" tIns="1905" rIns="0" bIns="0" rtlCol="0">
            <a:spAutoFit/>
          </a:bodyPr>
          <a:lstStyle/>
          <a:p>
            <a:pPr marL="12700">
              <a:lnSpc>
                <a:spcPct val="100000"/>
              </a:lnSpc>
              <a:spcBef>
                <a:spcPts val="15"/>
              </a:spcBef>
            </a:pPr>
            <a:r>
              <a:rPr lang="fr-CA" sz="900" spc="-10" noProof="0">
                <a:solidFill>
                  <a:srgbClr val="FFFFFF"/>
                </a:solidFill>
                <a:latin typeface="Arial"/>
                <a:cs typeface="Arial"/>
              </a:rPr>
              <a:t>Nouveau-Brunswick</a:t>
            </a:r>
            <a:endParaRPr lang="fr-CA" sz="900" noProof="0">
              <a:latin typeface="Arial"/>
              <a:cs typeface="Arial"/>
            </a:endParaRPr>
          </a:p>
        </p:txBody>
      </p:sp>
      <p:sp>
        <p:nvSpPr>
          <p:cNvPr id="29" name="object 29">
            <a:extLst>
              <a:ext uri="{FF2B5EF4-FFF2-40B4-BE49-F238E27FC236}">
                <a16:creationId xmlns:a16="http://schemas.microsoft.com/office/drawing/2014/main" id="{D235D7E1-680D-64F9-6FE4-5A7FD9666E3F}"/>
              </a:ext>
            </a:extLst>
          </p:cNvPr>
          <p:cNvSpPr txBox="1">
            <a:spLocks noGrp="1"/>
          </p:cNvSpPr>
          <p:nvPr>
            <p:ph type="sldNum" sz="quarter" idx="7"/>
            <p:custDataLst>
              <p:tags r:id="rId21"/>
            </p:custDataLst>
          </p:nvPr>
        </p:nvSpPr>
        <p:spPr>
          <a:xfrm>
            <a:off x="0" y="0"/>
            <a:ext cx="0" cy="348432"/>
          </a:xfrm>
          <a:prstGeom prst="rect">
            <a:avLst/>
          </a:prstGeom>
        </p:spPr>
        <p:txBody>
          <a:bodyPr vert="horz" wrap="square" lIns="0" tIns="40262" rIns="0" bIns="0" rtlCol="0">
            <a:spAutoFit/>
          </a:bodyPr>
          <a:lstStyle/>
          <a:p>
            <a:pPr marL="38100">
              <a:lnSpc>
                <a:spcPct val="100000"/>
              </a:lnSpc>
            </a:pPr>
            <a:fld id="{81D60167-4931-47E6-BA6A-407CBD079E47}" type="slidenum">
              <a:rPr lang="fr-CA" spc="-25" noProof="0" smtClean="0"/>
              <a:t>35</a:t>
            </a:fld>
            <a:endParaRPr lang="fr-CA" spc="-25" noProof="0"/>
          </a:p>
        </p:txBody>
      </p:sp>
      <p:sp>
        <p:nvSpPr>
          <p:cNvPr id="30" name="TextBox 29">
            <a:extLst>
              <a:ext uri="{FF2B5EF4-FFF2-40B4-BE49-F238E27FC236}">
                <a16:creationId xmlns:a16="http://schemas.microsoft.com/office/drawing/2014/main" id="{07FC4B36-3B5D-BF36-BE19-7137EED6CF2E}"/>
              </a:ext>
            </a:extLst>
          </p:cNvPr>
          <p:cNvSpPr txBox="1"/>
          <p:nvPr>
            <p:custDataLst>
              <p:tags r:id="rId22"/>
            </p:custDataLst>
          </p:nvPr>
        </p:nvSpPr>
        <p:spPr>
          <a:xfrm>
            <a:off x="261257" y="565733"/>
            <a:ext cx="5613656" cy="4985980"/>
          </a:xfrm>
          <a:prstGeom prst="rect">
            <a:avLst/>
          </a:prstGeom>
          <a:noFill/>
        </p:spPr>
        <p:txBody>
          <a:bodyPr wrap="square" rtlCol="0">
            <a:spAutoFit/>
          </a:bodyPr>
          <a:lstStyle/>
          <a:p>
            <a:r>
              <a:rPr lang="fr-CA" sz="4800" noProof="0">
                <a:solidFill>
                  <a:schemeClr val="bg1"/>
                </a:solidFill>
                <a:latin typeface="Canada Bold" pitchFamily="2" charset="0"/>
              </a:rPr>
              <a:t>PROFILS DES SEGMENTS</a:t>
            </a:r>
          </a:p>
          <a:p>
            <a:endParaRPr lang="fr-CA" sz="3000" noProof="0">
              <a:solidFill>
                <a:schemeClr val="bg1"/>
              </a:solidFill>
              <a:latin typeface="Canada Bold" pitchFamily="2" charset="0"/>
            </a:endParaRPr>
          </a:p>
          <a:p>
            <a:r>
              <a:rPr lang="fr-CA" sz="4800" noProof="0">
                <a:solidFill>
                  <a:schemeClr val="bg1"/>
                </a:solidFill>
                <a:latin typeface="Canada Bold" pitchFamily="2" charset="0"/>
              </a:rPr>
              <a:t>Veuillez ouvrir vos ordinateurs portables ou tablettes et saisir l’adresse suivante :</a:t>
            </a:r>
          </a:p>
        </p:txBody>
      </p:sp>
      <p:sp>
        <p:nvSpPr>
          <p:cNvPr id="4" name="TextBox 3">
            <a:extLst>
              <a:ext uri="{FF2B5EF4-FFF2-40B4-BE49-F238E27FC236}">
                <a16:creationId xmlns:a16="http://schemas.microsoft.com/office/drawing/2014/main" id="{F56FE2EC-A201-CF21-0EDD-7B6EE74C41D5}"/>
              </a:ext>
            </a:extLst>
          </p:cNvPr>
          <p:cNvSpPr txBox="1"/>
          <p:nvPr>
            <p:custDataLst>
              <p:tags r:id="rId23"/>
            </p:custDataLst>
          </p:nvPr>
        </p:nvSpPr>
        <p:spPr>
          <a:xfrm>
            <a:off x="261257" y="5837213"/>
            <a:ext cx="6382986" cy="384721"/>
          </a:xfrm>
          <a:prstGeom prst="rect">
            <a:avLst/>
          </a:prstGeom>
          <a:noFill/>
        </p:spPr>
        <p:txBody>
          <a:bodyPr wrap="square">
            <a:spAutoFit/>
          </a:bodyPr>
          <a:lstStyle/>
          <a:p>
            <a:r>
              <a:rPr lang="fr-CA" sz="1900" b="1">
                <a:solidFill>
                  <a:schemeClr val="bg1"/>
                </a:solidFill>
              </a:rPr>
              <a:t>https://www.consortiumdedonneestouristiques.ca</a:t>
            </a:r>
          </a:p>
        </p:txBody>
      </p:sp>
    </p:spTree>
    <p:extLst>
      <p:ext uri="{BB962C8B-B14F-4D97-AF65-F5344CB8AC3E}">
        <p14:creationId xmlns:p14="http://schemas.microsoft.com/office/powerpoint/2010/main" val="2227059512"/>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CB6B39-2B9F-198C-449B-3D5E9E1CD1DA}"/>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EFC7270A-8C19-0F16-2C14-BF6CB77964C7}"/>
              </a:ext>
            </a:extLst>
          </p:cNvPr>
          <p:cNvSpPr>
            <a:spLocks noGrp="1"/>
          </p:cNvSpPr>
          <p:nvPr>
            <p:ph type="body" idx="4"/>
            <p:custDataLst>
              <p:tags r:id="rId1"/>
            </p:custDataLst>
          </p:nvPr>
        </p:nvSpPr>
        <p:spPr>
          <a:xfrm>
            <a:off x="254133" y="16933"/>
            <a:ext cx="10336438" cy="790729"/>
          </a:xfrm>
        </p:spPr>
        <p:txBody>
          <a:bodyPr/>
          <a:lstStyle/>
          <a:p>
            <a:r>
              <a:rPr lang="fr-CA" sz="3100" b="0" noProof="0">
                <a:latin typeface="Canada Bold" pitchFamily="2" charset="0"/>
              </a:rPr>
              <a:t>OUVREZ LE SITE www.consortiumdedonneestouristiques.ca</a:t>
            </a:r>
          </a:p>
        </p:txBody>
      </p:sp>
      <p:pic>
        <p:nvPicPr>
          <p:cNvPr id="2" name="Picture 1">
            <a:extLst>
              <a:ext uri="{FF2B5EF4-FFF2-40B4-BE49-F238E27FC236}">
                <a16:creationId xmlns:a16="http://schemas.microsoft.com/office/drawing/2014/main" id="{37A07CC8-002B-7E7F-97C3-FA647F99F366}"/>
              </a:ext>
            </a:extLst>
          </p:cNvPr>
          <p:cNvPicPr>
            <a:picLocks noChangeAspect="1"/>
          </p:cNvPicPr>
          <p:nvPr/>
        </p:nvPicPr>
        <p:blipFill>
          <a:blip r:embed="rId4"/>
          <a:srcRect/>
          <a:stretch/>
        </p:blipFill>
        <p:spPr>
          <a:xfrm>
            <a:off x="679941" y="880205"/>
            <a:ext cx="10996242" cy="5885006"/>
          </a:xfrm>
          <a:prstGeom prst="rect">
            <a:avLst/>
          </a:prstGeom>
        </p:spPr>
      </p:pic>
      <p:sp>
        <p:nvSpPr>
          <p:cNvPr id="4" name="Parallelogram 3">
            <a:extLst>
              <a:ext uri="{FF2B5EF4-FFF2-40B4-BE49-F238E27FC236}">
                <a16:creationId xmlns:a16="http://schemas.microsoft.com/office/drawing/2014/main" id="{36626339-FF27-E805-B44E-42055B5FE86D}"/>
              </a:ext>
            </a:extLst>
          </p:cNvPr>
          <p:cNvSpPr/>
          <p:nvPr/>
        </p:nvSpPr>
        <p:spPr>
          <a:xfrm rot="15427330">
            <a:off x="2420343" y="2577747"/>
            <a:ext cx="164333" cy="192647"/>
          </a:xfrm>
          <a:prstGeom prst="parallelogram">
            <a:avLst>
              <a:gd name="adj" fmla="val 37128"/>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arallelogram 5">
            <a:extLst>
              <a:ext uri="{FF2B5EF4-FFF2-40B4-BE49-F238E27FC236}">
                <a16:creationId xmlns:a16="http://schemas.microsoft.com/office/drawing/2014/main" id="{73FEB428-5F57-E6F8-4460-64A4EA9D0D75}"/>
              </a:ext>
            </a:extLst>
          </p:cNvPr>
          <p:cNvSpPr/>
          <p:nvPr/>
        </p:nvSpPr>
        <p:spPr>
          <a:xfrm rot="15961711">
            <a:off x="4476267" y="3089284"/>
            <a:ext cx="263677" cy="499423"/>
          </a:xfrm>
          <a:prstGeom prst="parallelogram">
            <a:avLst>
              <a:gd name="adj" fmla="val 24418"/>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arallelogram 6">
            <a:extLst>
              <a:ext uri="{FF2B5EF4-FFF2-40B4-BE49-F238E27FC236}">
                <a16:creationId xmlns:a16="http://schemas.microsoft.com/office/drawing/2014/main" id="{C94A792D-BEC3-9EE1-7B2A-93E95FD24E20}"/>
              </a:ext>
            </a:extLst>
          </p:cNvPr>
          <p:cNvSpPr/>
          <p:nvPr/>
        </p:nvSpPr>
        <p:spPr>
          <a:xfrm rot="15605814">
            <a:off x="7256775" y="4422115"/>
            <a:ext cx="304287" cy="349196"/>
          </a:xfrm>
          <a:prstGeom prst="parallelogram">
            <a:avLst>
              <a:gd name="adj" fmla="val 19250"/>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B3DA1BD-1548-17E6-C28B-3AE9296BDCB4}"/>
              </a:ext>
            </a:extLst>
          </p:cNvPr>
          <p:cNvCxnSpPr>
            <a:cxnSpLocks/>
          </p:cNvCxnSpPr>
          <p:nvPr/>
        </p:nvCxnSpPr>
        <p:spPr>
          <a:xfrm>
            <a:off x="543339" y="1921739"/>
            <a:ext cx="183445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79462B13-E595-D9A2-76BE-1825710A436B}"/>
              </a:ext>
            </a:extLst>
          </p:cNvPr>
          <p:cNvCxnSpPr>
            <a:cxnSpLocks/>
            <a:stCxn id="4" idx="2"/>
          </p:cNvCxnSpPr>
          <p:nvPr/>
        </p:nvCxnSpPr>
        <p:spPr>
          <a:xfrm flipH="1" flipV="1">
            <a:off x="2371725" y="1914525"/>
            <a:ext cx="119271" cy="709185"/>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7A4E5785-D4F9-A497-E0C8-FF93A8E5151B}"/>
              </a:ext>
            </a:extLst>
          </p:cNvPr>
          <p:cNvSpPr txBox="1"/>
          <p:nvPr/>
        </p:nvSpPr>
        <p:spPr>
          <a:xfrm>
            <a:off x="461838" y="1266723"/>
            <a:ext cx="1139687" cy="400110"/>
          </a:xfrm>
          <a:prstGeom prst="rect">
            <a:avLst/>
          </a:prstGeom>
          <a:noFill/>
        </p:spPr>
        <p:txBody>
          <a:bodyPr wrap="square" rtlCol="0">
            <a:spAutoFit/>
          </a:bodyPr>
          <a:lstStyle/>
          <a:p>
            <a:r>
              <a:rPr lang="en-US" sz="2000" b="1">
                <a:solidFill>
                  <a:schemeClr val="accent1"/>
                </a:solidFill>
              </a:rPr>
              <a:t>#1</a:t>
            </a:r>
          </a:p>
        </p:txBody>
      </p:sp>
      <p:sp>
        <p:nvSpPr>
          <p:cNvPr id="11" name="TextBox 10">
            <a:extLst>
              <a:ext uri="{FF2B5EF4-FFF2-40B4-BE49-F238E27FC236}">
                <a16:creationId xmlns:a16="http://schemas.microsoft.com/office/drawing/2014/main" id="{63F905FF-A610-F45A-7541-5A74C3C4DFD7}"/>
              </a:ext>
            </a:extLst>
          </p:cNvPr>
          <p:cNvSpPr txBox="1"/>
          <p:nvPr/>
        </p:nvSpPr>
        <p:spPr>
          <a:xfrm>
            <a:off x="443971" y="1615603"/>
            <a:ext cx="1669863" cy="276999"/>
          </a:xfrm>
          <a:prstGeom prst="rect">
            <a:avLst/>
          </a:prstGeom>
          <a:noFill/>
        </p:spPr>
        <p:txBody>
          <a:bodyPr wrap="square" rtlCol="0">
            <a:spAutoFit/>
          </a:bodyPr>
          <a:lstStyle/>
          <a:p>
            <a:pPr lvl="0">
              <a:defRPr/>
            </a:pPr>
            <a:r>
              <a:rPr lang="fr-CA" sz="1200" b="1" dirty="0"/>
              <a:t>Onglet « Produit »</a:t>
            </a:r>
          </a:p>
        </p:txBody>
      </p:sp>
      <p:cxnSp>
        <p:nvCxnSpPr>
          <p:cNvPr id="12" name="Straight Connector 11">
            <a:extLst>
              <a:ext uri="{FF2B5EF4-FFF2-40B4-BE49-F238E27FC236}">
                <a16:creationId xmlns:a16="http://schemas.microsoft.com/office/drawing/2014/main" id="{E7F3E6DA-43DA-00B6-D3D6-F781008ECB23}"/>
              </a:ext>
            </a:extLst>
          </p:cNvPr>
          <p:cNvCxnSpPr>
            <a:cxnSpLocks/>
          </p:cNvCxnSpPr>
          <p:nvPr/>
        </p:nvCxnSpPr>
        <p:spPr>
          <a:xfrm>
            <a:off x="4508842" y="1927724"/>
            <a:ext cx="99616" cy="131202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6AA6C069-4730-D50E-5D3C-C3F2B422104E}"/>
              </a:ext>
            </a:extLst>
          </p:cNvPr>
          <p:cNvSpPr txBox="1"/>
          <p:nvPr/>
        </p:nvSpPr>
        <p:spPr>
          <a:xfrm>
            <a:off x="2521968" y="1266723"/>
            <a:ext cx="1139687" cy="400110"/>
          </a:xfrm>
          <a:prstGeom prst="rect">
            <a:avLst/>
          </a:prstGeom>
          <a:noFill/>
        </p:spPr>
        <p:txBody>
          <a:bodyPr wrap="square" rtlCol="0">
            <a:spAutoFit/>
          </a:bodyPr>
          <a:lstStyle/>
          <a:p>
            <a:r>
              <a:rPr lang="en-US" sz="2000" b="1">
                <a:solidFill>
                  <a:schemeClr val="accent1"/>
                </a:solidFill>
              </a:rPr>
              <a:t>#2</a:t>
            </a:r>
          </a:p>
        </p:txBody>
      </p:sp>
      <p:sp>
        <p:nvSpPr>
          <p:cNvPr id="14" name="TextBox 13">
            <a:extLst>
              <a:ext uri="{FF2B5EF4-FFF2-40B4-BE49-F238E27FC236}">
                <a16:creationId xmlns:a16="http://schemas.microsoft.com/office/drawing/2014/main" id="{52F46729-A07F-85AF-30BC-227E704F6C7B}"/>
              </a:ext>
            </a:extLst>
          </p:cNvPr>
          <p:cNvSpPr txBox="1"/>
          <p:nvPr/>
        </p:nvSpPr>
        <p:spPr>
          <a:xfrm>
            <a:off x="2504100" y="1615603"/>
            <a:ext cx="3477599" cy="276999"/>
          </a:xfrm>
          <a:prstGeom prst="rect">
            <a:avLst/>
          </a:prstGeom>
          <a:noFill/>
        </p:spPr>
        <p:txBody>
          <a:bodyPr wrap="square" rtlCol="0">
            <a:spAutoFit/>
          </a:bodyPr>
          <a:lstStyle/>
          <a:p>
            <a:pPr lvl="0">
              <a:defRPr/>
            </a:pPr>
            <a:r>
              <a:rPr lang="fr-CA" sz="1200" b="1" dirty="0"/>
              <a:t>Programme de segmentation des voyageurs</a:t>
            </a:r>
          </a:p>
        </p:txBody>
      </p:sp>
      <p:cxnSp>
        <p:nvCxnSpPr>
          <p:cNvPr id="15" name="Straight Connector 14">
            <a:extLst>
              <a:ext uri="{FF2B5EF4-FFF2-40B4-BE49-F238E27FC236}">
                <a16:creationId xmlns:a16="http://schemas.microsoft.com/office/drawing/2014/main" id="{D64A3070-2B54-8B5D-79B4-B23051EFF344}"/>
              </a:ext>
            </a:extLst>
          </p:cNvPr>
          <p:cNvCxnSpPr>
            <a:cxnSpLocks/>
          </p:cNvCxnSpPr>
          <p:nvPr/>
        </p:nvCxnSpPr>
        <p:spPr>
          <a:xfrm>
            <a:off x="2582426" y="1921739"/>
            <a:ext cx="1929018"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296DE699-D51A-8DA5-36E0-78BF0904FD42}"/>
              </a:ext>
            </a:extLst>
          </p:cNvPr>
          <p:cNvCxnSpPr>
            <a:cxnSpLocks/>
          </p:cNvCxnSpPr>
          <p:nvPr/>
        </p:nvCxnSpPr>
        <p:spPr>
          <a:xfrm>
            <a:off x="7440290" y="4711579"/>
            <a:ext cx="165580" cy="97465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7C96D42B-115B-77D4-7B25-1C73DA0E5A5F}"/>
              </a:ext>
            </a:extLst>
          </p:cNvPr>
          <p:cNvCxnSpPr>
            <a:cxnSpLocks/>
          </p:cNvCxnSpPr>
          <p:nvPr/>
        </p:nvCxnSpPr>
        <p:spPr>
          <a:xfrm>
            <a:off x="5462786" y="5679245"/>
            <a:ext cx="2143084"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D95D45EC-9003-5F49-4F7F-00146547BD73}"/>
              </a:ext>
            </a:extLst>
          </p:cNvPr>
          <p:cNvSpPr txBox="1"/>
          <p:nvPr/>
        </p:nvSpPr>
        <p:spPr>
          <a:xfrm>
            <a:off x="5387088" y="5694789"/>
            <a:ext cx="1139687" cy="400110"/>
          </a:xfrm>
          <a:prstGeom prst="rect">
            <a:avLst/>
          </a:prstGeom>
          <a:noFill/>
        </p:spPr>
        <p:txBody>
          <a:bodyPr wrap="square" rtlCol="0">
            <a:spAutoFit/>
          </a:bodyPr>
          <a:lstStyle/>
          <a:p>
            <a:r>
              <a:rPr lang="en-US" sz="2000" b="1">
                <a:solidFill>
                  <a:schemeClr val="accent1"/>
                </a:solidFill>
              </a:rPr>
              <a:t>#3</a:t>
            </a:r>
          </a:p>
        </p:txBody>
      </p:sp>
      <p:sp>
        <p:nvSpPr>
          <p:cNvPr id="19" name="TextBox 18">
            <a:extLst>
              <a:ext uri="{FF2B5EF4-FFF2-40B4-BE49-F238E27FC236}">
                <a16:creationId xmlns:a16="http://schemas.microsoft.com/office/drawing/2014/main" id="{09AC37DF-B0EB-270D-EF2B-8FEA49D1E764}"/>
              </a:ext>
            </a:extLst>
          </p:cNvPr>
          <p:cNvSpPr txBox="1"/>
          <p:nvPr/>
        </p:nvSpPr>
        <p:spPr>
          <a:xfrm>
            <a:off x="5369221" y="6029417"/>
            <a:ext cx="2945464" cy="276999"/>
          </a:xfrm>
          <a:prstGeom prst="rect">
            <a:avLst/>
          </a:prstGeom>
          <a:noFill/>
        </p:spPr>
        <p:txBody>
          <a:bodyPr wrap="square" rtlCol="0">
            <a:spAutoFit/>
          </a:bodyPr>
          <a:lstStyle/>
          <a:p>
            <a:r>
              <a:rPr lang="fr-FR" sz="1200" b="1" dirty="0"/>
              <a:t>Explorez les segments de voyageurs</a:t>
            </a:r>
          </a:p>
        </p:txBody>
      </p:sp>
      <p:cxnSp>
        <p:nvCxnSpPr>
          <p:cNvPr id="20" name="Straight Connector 19">
            <a:extLst>
              <a:ext uri="{FF2B5EF4-FFF2-40B4-BE49-F238E27FC236}">
                <a16:creationId xmlns:a16="http://schemas.microsoft.com/office/drawing/2014/main" id="{F1675F71-834C-86A5-48B6-F835C374A0E6}"/>
              </a:ext>
            </a:extLst>
          </p:cNvPr>
          <p:cNvCxnSpPr>
            <a:cxnSpLocks/>
          </p:cNvCxnSpPr>
          <p:nvPr/>
        </p:nvCxnSpPr>
        <p:spPr>
          <a:xfrm>
            <a:off x="10415588" y="4414838"/>
            <a:ext cx="212780" cy="1249269"/>
          </a:xfrm>
          <a:prstGeom prst="line">
            <a:avLst/>
          </a:prstGeom>
          <a:ln w="19050">
            <a:headEnd type="ova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DB314EAB-A291-DBBD-6084-F4234B2F40F9}"/>
              </a:ext>
            </a:extLst>
          </p:cNvPr>
          <p:cNvCxnSpPr>
            <a:cxnSpLocks/>
          </p:cNvCxnSpPr>
          <p:nvPr/>
        </p:nvCxnSpPr>
        <p:spPr>
          <a:xfrm>
            <a:off x="9358311" y="5671625"/>
            <a:ext cx="1267428"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8DE2C1DE-FCDF-41C6-05FE-7247F600C260}"/>
              </a:ext>
            </a:extLst>
          </p:cNvPr>
          <p:cNvSpPr txBox="1"/>
          <p:nvPr/>
        </p:nvSpPr>
        <p:spPr>
          <a:xfrm>
            <a:off x="9368536" y="5687169"/>
            <a:ext cx="1139687" cy="400110"/>
          </a:xfrm>
          <a:prstGeom prst="rect">
            <a:avLst/>
          </a:prstGeom>
          <a:noFill/>
        </p:spPr>
        <p:txBody>
          <a:bodyPr wrap="square" rtlCol="0">
            <a:spAutoFit/>
          </a:bodyPr>
          <a:lstStyle/>
          <a:p>
            <a:r>
              <a:rPr lang="en-US" sz="2000" b="1">
                <a:solidFill>
                  <a:schemeClr val="accent1"/>
                </a:solidFill>
              </a:rPr>
              <a:t>#4</a:t>
            </a:r>
          </a:p>
        </p:txBody>
      </p:sp>
      <p:sp>
        <p:nvSpPr>
          <p:cNvPr id="23" name="TextBox 22">
            <a:extLst>
              <a:ext uri="{FF2B5EF4-FFF2-40B4-BE49-F238E27FC236}">
                <a16:creationId xmlns:a16="http://schemas.microsoft.com/office/drawing/2014/main" id="{6390273F-8D22-51C4-5250-53DB418FC5AD}"/>
              </a:ext>
            </a:extLst>
          </p:cNvPr>
          <p:cNvSpPr txBox="1"/>
          <p:nvPr/>
        </p:nvSpPr>
        <p:spPr>
          <a:xfrm>
            <a:off x="9350669" y="6029417"/>
            <a:ext cx="2945464" cy="276999"/>
          </a:xfrm>
          <a:prstGeom prst="rect">
            <a:avLst/>
          </a:prstGeom>
          <a:noFill/>
        </p:spPr>
        <p:txBody>
          <a:bodyPr wrap="square" rtlCol="0">
            <a:spAutoFit/>
          </a:bodyPr>
          <a:lstStyle/>
          <a:p>
            <a:r>
              <a:rPr lang="en-CA" sz="1200" b="1" dirty="0"/>
              <a:t>Redirection </a:t>
            </a:r>
            <a:r>
              <a:rPr lang="en-CA" sz="1200" b="1" dirty="0" err="1"/>
              <a:t>vers</a:t>
            </a:r>
            <a:r>
              <a:rPr lang="en-CA" sz="1200" b="1" dirty="0"/>
              <a:t> les </a:t>
            </a:r>
            <a:r>
              <a:rPr lang="en-CA" sz="1200" b="1" dirty="0" err="1"/>
              <a:t>profils</a:t>
            </a:r>
            <a:endParaRPr lang="en-CA" sz="1200" b="1" dirty="0"/>
          </a:p>
        </p:txBody>
      </p:sp>
    </p:spTree>
    <p:extLst>
      <p:ext uri="{BB962C8B-B14F-4D97-AF65-F5344CB8AC3E}">
        <p14:creationId xmlns:p14="http://schemas.microsoft.com/office/powerpoint/2010/main" val="1467344131"/>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731D81-1958-D2F0-E029-34B756298B10}"/>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80CC1C2E-3890-B899-E7F9-E3704ED30453}"/>
              </a:ext>
            </a:extLst>
          </p:cNvPr>
          <p:cNvPicPr>
            <a:picLocks noChangeAspect="1"/>
          </p:cNvPicPr>
          <p:nvPr/>
        </p:nvPicPr>
        <p:blipFill>
          <a:blip r:embed="rId5"/>
          <a:srcRect/>
          <a:stretch/>
        </p:blipFill>
        <p:spPr>
          <a:xfrm>
            <a:off x="1247692" y="22859"/>
            <a:ext cx="9696616" cy="7272462"/>
          </a:xfrm>
          <a:prstGeom prst="rect">
            <a:avLst/>
          </a:prstGeom>
        </p:spPr>
      </p:pic>
      <p:sp>
        <p:nvSpPr>
          <p:cNvPr id="5" name="Text Placeholder 4">
            <a:extLst>
              <a:ext uri="{FF2B5EF4-FFF2-40B4-BE49-F238E27FC236}">
                <a16:creationId xmlns:a16="http://schemas.microsoft.com/office/drawing/2014/main" id="{80CBCE89-1305-90C4-C35B-04585E3FD1CD}"/>
              </a:ext>
            </a:extLst>
          </p:cNvPr>
          <p:cNvSpPr>
            <a:spLocks noGrp="1"/>
          </p:cNvSpPr>
          <p:nvPr>
            <p:ph type="body" idx="4"/>
            <p:custDataLst>
              <p:tags r:id="rId1"/>
            </p:custDataLst>
          </p:nvPr>
        </p:nvSpPr>
        <p:spPr/>
        <p:txBody>
          <a:bodyPr/>
          <a:lstStyle/>
          <a:p>
            <a:r>
              <a:rPr lang="fr-CA" noProof="0">
                <a:latin typeface="Canada Bold" pitchFamily="2" charset="0"/>
              </a:rPr>
              <a:t>Sélectionnez un marché, puis un profil</a:t>
            </a:r>
          </a:p>
        </p:txBody>
      </p:sp>
      <p:sp>
        <p:nvSpPr>
          <p:cNvPr id="9" name="TextBox 8">
            <a:extLst>
              <a:ext uri="{FF2B5EF4-FFF2-40B4-BE49-F238E27FC236}">
                <a16:creationId xmlns:a16="http://schemas.microsoft.com/office/drawing/2014/main" id="{20970EC3-A02D-52EA-7C7E-10D070E52D4F}"/>
              </a:ext>
            </a:extLst>
          </p:cNvPr>
          <p:cNvSpPr txBox="1"/>
          <p:nvPr>
            <p:custDataLst>
              <p:tags r:id="rId2"/>
            </p:custDataLst>
          </p:nvPr>
        </p:nvSpPr>
        <p:spPr>
          <a:xfrm>
            <a:off x="705173" y="6217046"/>
            <a:ext cx="10864311" cy="461665"/>
          </a:xfrm>
          <a:prstGeom prst="rect">
            <a:avLst/>
          </a:prstGeom>
          <a:noFill/>
        </p:spPr>
        <p:txBody>
          <a:bodyPr wrap="square" rtlCol="0">
            <a:spAutoFit/>
          </a:bodyPr>
          <a:lstStyle/>
          <a:p>
            <a:pPr algn="ctr"/>
            <a:r>
              <a:rPr lang="fr-CA" sz="2400">
                <a:solidFill>
                  <a:schemeClr val="bg2"/>
                </a:solidFill>
              </a:rPr>
              <a:t>WWW.CONSORTIUMDEDONNEESTOURISTIQUES.CA/SEGMENTATION</a:t>
            </a:r>
          </a:p>
        </p:txBody>
      </p:sp>
    </p:spTree>
    <p:extLst>
      <p:ext uri="{BB962C8B-B14F-4D97-AF65-F5344CB8AC3E}">
        <p14:creationId xmlns:p14="http://schemas.microsoft.com/office/powerpoint/2010/main" val="337675650"/>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64DCF4-1DD0-485A-958B-15538AEB8A01}"/>
            </a:ext>
          </a:extLst>
        </p:cNvPr>
        <p:cNvGrpSpPr/>
        <p:nvPr/>
      </p:nvGrpSpPr>
      <p:grpSpPr>
        <a:xfrm>
          <a:off x="0" y="0"/>
          <a:ext cx="0" cy="0"/>
          <a:chOff x="0" y="0"/>
          <a:chExt cx="0" cy="0"/>
        </a:xfrm>
      </p:grpSpPr>
      <p:pic>
        <p:nvPicPr>
          <p:cNvPr id="31" name="Picture 30">
            <a:extLst>
              <a:ext uri="{FF2B5EF4-FFF2-40B4-BE49-F238E27FC236}">
                <a16:creationId xmlns:a16="http://schemas.microsoft.com/office/drawing/2014/main" id="{B0391581-DB51-4961-E6A8-2D51914BD72D}"/>
              </a:ext>
            </a:extLst>
          </p:cNvPr>
          <p:cNvPicPr>
            <a:picLocks noChangeAspect="1"/>
          </p:cNvPicPr>
          <p:nvPr/>
        </p:nvPicPr>
        <p:blipFill>
          <a:blip r:embed="rId4"/>
          <a:stretch>
            <a:fillRect/>
          </a:stretch>
        </p:blipFill>
        <p:spPr>
          <a:xfrm>
            <a:off x="10045606" y="788898"/>
            <a:ext cx="1839397" cy="5902001"/>
          </a:xfrm>
          <a:prstGeom prst="rect">
            <a:avLst/>
          </a:prstGeom>
        </p:spPr>
      </p:pic>
      <p:pic>
        <p:nvPicPr>
          <p:cNvPr id="23" name="Picture 22">
            <a:extLst>
              <a:ext uri="{FF2B5EF4-FFF2-40B4-BE49-F238E27FC236}">
                <a16:creationId xmlns:a16="http://schemas.microsoft.com/office/drawing/2014/main" id="{7D1B5B1F-8CBB-CF53-E8F6-77F4A9F583EF}"/>
              </a:ext>
            </a:extLst>
          </p:cNvPr>
          <p:cNvPicPr>
            <a:picLocks noChangeAspect="1"/>
          </p:cNvPicPr>
          <p:nvPr/>
        </p:nvPicPr>
        <p:blipFill>
          <a:blip r:embed="rId5"/>
          <a:stretch>
            <a:fillRect/>
          </a:stretch>
        </p:blipFill>
        <p:spPr>
          <a:xfrm>
            <a:off x="6770393" y="1038423"/>
            <a:ext cx="2058239" cy="5652476"/>
          </a:xfrm>
          <a:prstGeom prst="rect">
            <a:avLst/>
          </a:prstGeom>
        </p:spPr>
      </p:pic>
      <p:grpSp>
        <p:nvGrpSpPr>
          <p:cNvPr id="17" name="Group 16">
            <a:extLst>
              <a:ext uri="{FF2B5EF4-FFF2-40B4-BE49-F238E27FC236}">
                <a16:creationId xmlns:a16="http://schemas.microsoft.com/office/drawing/2014/main" id="{FB8BA9B2-A047-22BD-58C5-3CAB08A89E4E}"/>
              </a:ext>
            </a:extLst>
          </p:cNvPr>
          <p:cNvGrpSpPr/>
          <p:nvPr/>
        </p:nvGrpSpPr>
        <p:grpSpPr>
          <a:xfrm>
            <a:off x="682172" y="140676"/>
            <a:ext cx="814196" cy="814196"/>
            <a:chOff x="682172" y="140676"/>
            <a:chExt cx="814196" cy="814196"/>
          </a:xfrm>
        </p:grpSpPr>
        <p:pic>
          <p:nvPicPr>
            <p:cNvPr id="13" name="Picture 12" descr="A red pin on a green circle&#10;&#10;AI-generated content may be incorrect.">
              <a:extLst>
                <a:ext uri="{FF2B5EF4-FFF2-40B4-BE49-F238E27FC236}">
                  <a16:creationId xmlns:a16="http://schemas.microsoft.com/office/drawing/2014/main" id="{7EE88133-013E-04E5-0961-02365C128921}"/>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682172" y="140676"/>
              <a:ext cx="814196" cy="814196"/>
            </a:xfrm>
            <a:prstGeom prst="rect">
              <a:avLst/>
            </a:prstGeom>
          </p:spPr>
        </p:pic>
        <p:sp>
          <p:nvSpPr>
            <p:cNvPr id="16" name="TextBox 15">
              <a:extLst>
                <a:ext uri="{FF2B5EF4-FFF2-40B4-BE49-F238E27FC236}">
                  <a16:creationId xmlns:a16="http://schemas.microsoft.com/office/drawing/2014/main" id="{BB0452FD-51A8-3B6D-4AB6-BFB2429C8404}"/>
                </a:ext>
              </a:extLst>
            </p:cNvPr>
            <p:cNvSpPr txBox="1"/>
            <p:nvPr/>
          </p:nvSpPr>
          <p:spPr>
            <a:xfrm>
              <a:off x="934497" y="291402"/>
              <a:ext cx="482320" cy="307777"/>
            </a:xfrm>
            <a:prstGeom prst="rect">
              <a:avLst/>
            </a:prstGeom>
            <a:noFill/>
          </p:spPr>
          <p:txBody>
            <a:bodyPr wrap="square" rtlCol="0">
              <a:spAutoFit/>
            </a:bodyPr>
            <a:lstStyle/>
            <a:p>
              <a:r>
                <a:rPr lang="en-CA" noProof="0"/>
                <a:t>1</a:t>
              </a:r>
            </a:p>
          </p:txBody>
        </p:sp>
      </p:grpSp>
      <p:grpSp>
        <p:nvGrpSpPr>
          <p:cNvPr id="21" name="Group 20">
            <a:extLst>
              <a:ext uri="{FF2B5EF4-FFF2-40B4-BE49-F238E27FC236}">
                <a16:creationId xmlns:a16="http://schemas.microsoft.com/office/drawing/2014/main" id="{293575A0-B1AA-BF7D-1E88-E24D157CA828}"/>
              </a:ext>
            </a:extLst>
          </p:cNvPr>
          <p:cNvGrpSpPr/>
          <p:nvPr/>
        </p:nvGrpSpPr>
        <p:grpSpPr>
          <a:xfrm>
            <a:off x="8558008" y="1130061"/>
            <a:ext cx="814196" cy="814196"/>
            <a:chOff x="8531609" y="1497204"/>
            <a:chExt cx="814196" cy="814196"/>
          </a:xfrm>
        </p:grpSpPr>
        <p:pic>
          <p:nvPicPr>
            <p:cNvPr id="14" name="Picture 13" descr="A red pin on a green circle&#10;&#10;AI-generated content may be incorrect.">
              <a:extLst>
                <a:ext uri="{FF2B5EF4-FFF2-40B4-BE49-F238E27FC236}">
                  <a16:creationId xmlns:a16="http://schemas.microsoft.com/office/drawing/2014/main" id="{9D827F10-98B8-D54B-BCDB-7676F83B8103}"/>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rot="5105074">
              <a:off x="8531609" y="1497204"/>
              <a:ext cx="814196" cy="814196"/>
            </a:xfrm>
            <a:prstGeom prst="rect">
              <a:avLst/>
            </a:prstGeom>
          </p:spPr>
        </p:pic>
        <p:sp>
          <p:nvSpPr>
            <p:cNvPr id="18" name="TextBox 17">
              <a:extLst>
                <a:ext uri="{FF2B5EF4-FFF2-40B4-BE49-F238E27FC236}">
                  <a16:creationId xmlns:a16="http://schemas.microsoft.com/office/drawing/2014/main" id="{28B4BBE2-6043-F661-C4DA-32873BDF3357}"/>
                </a:ext>
              </a:extLst>
            </p:cNvPr>
            <p:cNvSpPr txBox="1"/>
            <p:nvPr/>
          </p:nvSpPr>
          <p:spPr>
            <a:xfrm>
              <a:off x="8902839" y="1738365"/>
              <a:ext cx="331595" cy="307777"/>
            </a:xfrm>
            <a:prstGeom prst="rect">
              <a:avLst/>
            </a:prstGeom>
            <a:noFill/>
          </p:spPr>
          <p:txBody>
            <a:bodyPr wrap="square" rtlCol="0">
              <a:spAutoFit/>
            </a:bodyPr>
            <a:lstStyle/>
            <a:p>
              <a:r>
                <a:rPr lang="en-CA" noProof="0"/>
                <a:t>2</a:t>
              </a:r>
            </a:p>
          </p:txBody>
        </p:sp>
      </p:grpSp>
      <p:grpSp>
        <p:nvGrpSpPr>
          <p:cNvPr id="20" name="Group 19">
            <a:extLst>
              <a:ext uri="{FF2B5EF4-FFF2-40B4-BE49-F238E27FC236}">
                <a16:creationId xmlns:a16="http://schemas.microsoft.com/office/drawing/2014/main" id="{0A6DC255-2DFB-B85F-FF6A-1FFE6D0E1982}"/>
              </a:ext>
            </a:extLst>
          </p:cNvPr>
          <p:cNvGrpSpPr/>
          <p:nvPr/>
        </p:nvGrpSpPr>
        <p:grpSpPr>
          <a:xfrm>
            <a:off x="9231410" y="3332800"/>
            <a:ext cx="814196" cy="814196"/>
            <a:chOff x="9286912" y="3116665"/>
            <a:chExt cx="814196" cy="814196"/>
          </a:xfrm>
        </p:grpSpPr>
        <p:pic>
          <p:nvPicPr>
            <p:cNvPr id="15" name="Picture 14" descr="A red pin on a green circle&#10;&#10;AI-generated content may be incorrect.">
              <a:extLst>
                <a:ext uri="{FF2B5EF4-FFF2-40B4-BE49-F238E27FC236}">
                  <a16:creationId xmlns:a16="http://schemas.microsoft.com/office/drawing/2014/main" id="{6AF5D95C-FF46-DE97-A1C2-8FB2566D056B}"/>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rot="16470394">
              <a:off x="9286912" y="3116665"/>
              <a:ext cx="814196" cy="814196"/>
            </a:xfrm>
            <a:prstGeom prst="rect">
              <a:avLst/>
            </a:prstGeom>
          </p:spPr>
        </p:pic>
        <p:sp>
          <p:nvSpPr>
            <p:cNvPr id="19" name="TextBox 18">
              <a:extLst>
                <a:ext uri="{FF2B5EF4-FFF2-40B4-BE49-F238E27FC236}">
                  <a16:creationId xmlns:a16="http://schemas.microsoft.com/office/drawing/2014/main" id="{D11D57F9-31E2-78FC-BB85-0D7DFD77F85A}"/>
                </a:ext>
              </a:extLst>
            </p:cNvPr>
            <p:cNvSpPr txBox="1"/>
            <p:nvPr/>
          </p:nvSpPr>
          <p:spPr>
            <a:xfrm>
              <a:off x="9447126" y="3367873"/>
              <a:ext cx="452176" cy="307777"/>
            </a:xfrm>
            <a:prstGeom prst="rect">
              <a:avLst/>
            </a:prstGeom>
            <a:noFill/>
          </p:spPr>
          <p:txBody>
            <a:bodyPr wrap="square" rtlCol="0">
              <a:spAutoFit/>
            </a:bodyPr>
            <a:lstStyle/>
            <a:p>
              <a:r>
                <a:rPr lang="en-CA" noProof="0"/>
                <a:t>4</a:t>
              </a:r>
            </a:p>
          </p:txBody>
        </p:sp>
      </p:grpSp>
      <p:grpSp>
        <p:nvGrpSpPr>
          <p:cNvPr id="25" name="Group 24">
            <a:extLst>
              <a:ext uri="{FF2B5EF4-FFF2-40B4-BE49-F238E27FC236}">
                <a16:creationId xmlns:a16="http://schemas.microsoft.com/office/drawing/2014/main" id="{173057C4-7D1F-09D5-96EE-000E3D7D0D1B}"/>
              </a:ext>
            </a:extLst>
          </p:cNvPr>
          <p:cNvGrpSpPr/>
          <p:nvPr>
            <p:custDataLst>
              <p:tags r:id="rId1"/>
            </p:custDataLst>
          </p:nvPr>
        </p:nvGrpSpPr>
        <p:grpSpPr>
          <a:xfrm>
            <a:off x="6032920" y="5660573"/>
            <a:ext cx="814196" cy="814196"/>
            <a:chOff x="9286912" y="3116665"/>
            <a:chExt cx="814196" cy="814196"/>
          </a:xfrm>
        </p:grpSpPr>
        <p:pic>
          <p:nvPicPr>
            <p:cNvPr id="26" name="Picture 25" descr="A red pin on a green circle&#10;&#10;AI-generated content may be incorrect.">
              <a:extLst>
                <a:ext uri="{FF2B5EF4-FFF2-40B4-BE49-F238E27FC236}">
                  <a16:creationId xmlns:a16="http://schemas.microsoft.com/office/drawing/2014/main" id="{3BA9C408-2B87-F10C-7F09-29CD092B8F2A}"/>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rot="16470394">
              <a:off x="9286912" y="3116665"/>
              <a:ext cx="814196" cy="814196"/>
            </a:xfrm>
            <a:prstGeom prst="rect">
              <a:avLst/>
            </a:prstGeom>
          </p:spPr>
        </p:pic>
        <p:sp>
          <p:nvSpPr>
            <p:cNvPr id="27" name="TextBox 26">
              <a:extLst>
                <a:ext uri="{FF2B5EF4-FFF2-40B4-BE49-F238E27FC236}">
                  <a16:creationId xmlns:a16="http://schemas.microsoft.com/office/drawing/2014/main" id="{64F62044-AA7B-69B8-1036-7778697C54B8}"/>
                </a:ext>
              </a:extLst>
            </p:cNvPr>
            <p:cNvSpPr txBox="1"/>
            <p:nvPr/>
          </p:nvSpPr>
          <p:spPr>
            <a:xfrm>
              <a:off x="9447126" y="3367873"/>
              <a:ext cx="452176" cy="307777"/>
            </a:xfrm>
            <a:prstGeom prst="rect">
              <a:avLst/>
            </a:prstGeom>
            <a:noFill/>
          </p:spPr>
          <p:txBody>
            <a:bodyPr wrap="square" rtlCol="0">
              <a:spAutoFit/>
            </a:bodyPr>
            <a:lstStyle/>
            <a:p>
              <a:r>
                <a:rPr lang="en-CA" noProof="0"/>
                <a:t>3</a:t>
              </a:r>
            </a:p>
          </p:txBody>
        </p:sp>
      </p:grpSp>
      <p:pic>
        <p:nvPicPr>
          <p:cNvPr id="9" name="Picture 8">
            <a:extLst>
              <a:ext uri="{FF2B5EF4-FFF2-40B4-BE49-F238E27FC236}">
                <a16:creationId xmlns:a16="http://schemas.microsoft.com/office/drawing/2014/main" id="{90F269C0-9380-954A-FB9D-95F1C2D95706}"/>
              </a:ext>
            </a:extLst>
          </p:cNvPr>
          <p:cNvPicPr>
            <a:picLocks noChangeAspect="1"/>
          </p:cNvPicPr>
          <p:nvPr/>
        </p:nvPicPr>
        <p:blipFill>
          <a:blip r:embed="rId7"/>
          <a:stretch>
            <a:fillRect/>
          </a:stretch>
        </p:blipFill>
        <p:spPr>
          <a:xfrm>
            <a:off x="369645" y="954872"/>
            <a:ext cx="5601709" cy="4381594"/>
          </a:xfrm>
          <a:prstGeom prst="rect">
            <a:avLst/>
          </a:prstGeom>
        </p:spPr>
      </p:pic>
    </p:spTree>
    <p:extLst>
      <p:ext uri="{BB962C8B-B14F-4D97-AF65-F5344CB8AC3E}">
        <p14:creationId xmlns:p14="http://schemas.microsoft.com/office/powerpoint/2010/main" val="302312252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checkerboard(across)">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4A0A3D-6182-26E4-AD6A-194B0B79A45C}"/>
            </a:ext>
          </a:extLst>
        </p:cNvPr>
        <p:cNvGrpSpPr/>
        <p:nvPr/>
      </p:nvGrpSpPr>
      <p:grpSpPr>
        <a:xfrm>
          <a:off x="0" y="0"/>
          <a:ext cx="0" cy="0"/>
          <a:chOff x="0" y="0"/>
          <a:chExt cx="0" cy="0"/>
        </a:xfrm>
      </p:grpSpPr>
      <p:pic>
        <p:nvPicPr>
          <p:cNvPr id="18" name="Picture 17" descr="A screenshot of a screen&#10;&#10;AI-generated content may be incorrect.">
            <a:extLst>
              <a:ext uri="{FF2B5EF4-FFF2-40B4-BE49-F238E27FC236}">
                <a16:creationId xmlns:a16="http://schemas.microsoft.com/office/drawing/2014/main" id="{A780176D-3393-2A8A-BE8D-5976A0375C4B}"/>
              </a:ext>
            </a:extLst>
          </p:cNvPr>
          <p:cNvPicPr>
            <a:picLocks noChangeAspect="1"/>
          </p:cNvPicPr>
          <p:nvPr/>
        </p:nvPicPr>
        <p:blipFill>
          <a:blip r:embed="rId6"/>
          <a:stretch>
            <a:fillRect/>
          </a:stretch>
        </p:blipFill>
        <p:spPr>
          <a:xfrm>
            <a:off x="6995346" y="0"/>
            <a:ext cx="5157969" cy="6858000"/>
          </a:xfrm>
          <a:prstGeom prst="rect">
            <a:avLst/>
          </a:prstGeom>
        </p:spPr>
      </p:pic>
      <p:pic>
        <p:nvPicPr>
          <p:cNvPr id="14" name="Picture 13" descr="A screenshot of a website&#10;&#10;AI-generated content may be incorrect.">
            <a:extLst>
              <a:ext uri="{FF2B5EF4-FFF2-40B4-BE49-F238E27FC236}">
                <a16:creationId xmlns:a16="http://schemas.microsoft.com/office/drawing/2014/main" id="{E44F62EA-B31A-9B96-7FE4-73591FE4C4CD}"/>
              </a:ext>
            </a:extLst>
          </p:cNvPr>
          <p:cNvPicPr>
            <a:picLocks noChangeAspect="1"/>
          </p:cNvPicPr>
          <p:nvPr/>
        </p:nvPicPr>
        <p:blipFill>
          <a:blip r:embed="rId7"/>
          <a:stretch>
            <a:fillRect/>
          </a:stretch>
        </p:blipFill>
        <p:spPr>
          <a:xfrm>
            <a:off x="829499" y="105500"/>
            <a:ext cx="4990514" cy="6647000"/>
          </a:xfrm>
          <a:prstGeom prst="rect">
            <a:avLst/>
          </a:prstGeom>
        </p:spPr>
      </p:pic>
      <p:sp>
        <p:nvSpPr>
          <p:cNvPr id="3" name="Rectangle 2">
            <a:extLst>
              <a:ext uri="{FF2B5EF4-FFF2-40B4-BE49-F238E27FC236}">
                <a16:creationId xmlns:a16="http://schemas.microsoft.com/office/drawing/2014/main" id="{A1713422-9C6D-8BAB-F54D-0FB27668DC73}"/>
              </a:ext>
            </a:extLst>
          </p:cNvPr>
          <p:cNvSpPr/>
          <p:nvPr>
            <p:custDataLst>
              <p:tags r:id="rId1"/>
            </p:custDataLst>
          </p:nvPr>
        </p:nvSpPr>
        <p:spPr>
          <a:xfrm>
            <a:off x="777240" y="406399"/>
            <a:ext cx="2212145" cy="719015"/>
          </a:xfrm>
          <a:prstGeom prst="rect">
            <a:avLst/>
          </a:prstGeom>
          <a:noFill/>
          <a:ln w="857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4" name="Rectangle 3">
            <a:extLst>
              <a:ext uri="{FF2B5EF4-FFF2-40B4-BE49-F238E27FC236}">
                <a16:creationId xmlns:a16="http://schemas.microsoft.com/office/drawing/2014/main" id="{C5993B4F-B485-A167-3F61-764950732A4A}"/>
              </a:ext>
            </a:extLst>
          </p:cNvPr>
          <p:cNvSpPr/>
          <p:nvPr>
            <p:custDataLst>
              <p:tags r:id="rId2"/>
            </p:custDataLst>
          </p:nvPr>
        </p:nvSpPr>
        <p:spPr>
          <a:xfrm>
            <a:off x="777240" y="2313745"/>
            <a:ext cx="2116015" cy="447040"/>
          </a:xfrm>
          <a:prstGeom prst="rect">
            <a:avLst/>
          </a:prstGeom>
          <a:noFill/>
          <a:ln w="857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6" name="Rectangle 5">
            <a:extLst>
              <a:ext uri="{FF2B5EF4-FFF2-40B4-BE49-F238E27FC236}">
                <a16:creationId xmlns:a16="http://schemas.microsoft.com/office/drawing/2014/main" id="{4C26E043-3C52-0A43-DBF4-87C21C35892E}"/>
              </a:ext>
            </a:extLst>
          </p:cNvPr>
          <p:cNvSpPr/>
          <p:nvPr>
            <p:custDataLst>
              <p:tags r:id="rId3"/>
            </p:custDataLst>
          </p:nvPr>
        </p:nvSpPr>
        <p:spPr>
          <a:xfrm>
            <a:off x="6995346" y="277871"/>
            <a:ext cx="4267600" cy="599440"/>
          </a:xfrm>
          <a:prstGeom prst="rect">
            <a:avLst/>
          </a:prstGeom>
          <a:noFill/>
          <a:ln w="857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223778388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DADBB1-72AA-4305-B5B4-3AD71014D30D}"/>
            </a:ext>
          </a:extLst>
        </p:cNvPr>
        <p:cNvGrpSpPr/>
        <p:nvPr/>
      </p:nvGrpSpPr>
      <p:grpSpPr>
        <a:xfrm>
          <a:off x="0" y="0"/>
          <a:ext cx="0" cy="0"/>
          <a:chOff x="0" y="0"/>
          <a:chExt cx="0" cy="0"/>
        </a:xfrm>
      </p:grpSpPr>
      <p:grpSp>
        <p:nvGrpSpPr>
          <p:cNvPr id="25" name="Group 24">
            <a:extLst>
              <a:ext uri="{FF2B5EF4-FFF2-40B4-BE49-F238E27FC236}">
                <a16:creationId xmlns:a16="http://schemas.microsoft.com/office/drawing/2014/main" id="{064EB251-22E1-40E2-5E98-5C7D0220C6B8}"/>
              </a:ext>
            </a:extLst>
          </p:cNvPr>
          <p:cNvGrpSpPr/>
          <p:nvPr>
            <p:custDataLst>
              <p:tags r:id="rId1"/>
            </p:custDataLst>
          </p:nvPr>
        </p:nvGrpSpPr>
        <p:grpSpPr>
          <a:xfrm>
            <a:off x="1332443" y="1429124"/>
            <a:ext cx="2743200" cy="2224373"/>
            <a:chOff x="7300210" y="1013502"/>
            <a:chExt cx="2743200" cy="2224373"/>
          </a:xfrm>
        </p:grpSpPr>
        <p:sp>
          <p:nvSpPr>
            <p:cNvPr id="6" name="TextBox 5">
              <a:extLst>
                <a:ext uri="{FF2B5EF4-FFF2-40B4-BE49-F238E27FC236}">
                  <a16:creationId xmlns:a16="http://schemas.microsoft.com/office/drawing/2014/main" id="{3901D8D3-43F6-AC3E-4DAD-4FB476F4EA70}"/>
                </a:ext>
              </a:extLst>
            </p:cNvPr>
            <p:cNvSpPr txBox="1"/>
            <p:nvPr/>
          </p:nvSpPr>
          <p:spPr bwMode="auto">
            <a:xfrm>
              <a:off x="7553277" y="2199757"/>
              <a:ext cx="2237066" cy="516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ctr">
                <a:lnSpc>
                  <a:spcPct val="120000"/>
                </a:lnSpc>
              </a:pPr>
              <a:r>
                <a:rPr lang="en-CA" sz="2400" noProof="0">
                  <a:solidFill>
                    <a:schemeClr val="tx1">
                      <a:lumMod val="65000"/>
                      <a:lumOff val="35000"/>
                    </a:schemeClr>
                  </a:solidFill>
                  <a:latin typeface="Arial" panose="020B0604020202020204" pitchFamily="34" charset="0"/>
                  <a:cs typeface="Arial" panose="020B0604020202020204" pitchFamily="34" charset="0"/>
                </a:rPr>
                <a:t>Toilettes</a:t>
              </a:r>
            </a:p>
          </p:txBody>
        </p:sp>
        <p:sp>
          <p:nvSpPr>
            <p:cNvPr id="23" name="Rectangle 22">
              <a:extLst>
                <a:ext uri="{FF2B5EF4-FFF2-40B4-BE49-F238E27FC236}">
                  <a16:creationId xmlns:a16="http://schemas.microsoft.com/office/drawing/2014/main" id="{D795BF49-D814-B3D0-8B8E-B29E6F6CD809}"/>
                </a:ext>
              </a:extLst>
            </p:cNvPr>
            <p:cNvSpPr/>
            <p:nvPr/>
          </p:nvSpPr>
          <p:spPr>
            <a:xfrm>
              <a:off x="7300210" y="1013502"/>
              <a:ext cx="2743200" cy="2224373"/>
            </a:xfrm>
            <a:prstGeom prst="rect">
              <a:avLst/>
            </a:prstGeom>
            <a:noFill/>
            <a:ln w="38100">
              <a:solidFill>
                <a:schemeClr val="accent4"/>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noProof="0"/>
            </a:p>
          </p:txBody>
        </p:sp>
      </p:grpSp>
      <p:grpSp>
        <p:nvGrpSpPr>
          <p:cNvPr id="41" name="Group 40">
            <a:extLst>
              <a:ext uri="{FF2B5EF4-FFF2-40B4-BE49-F238E27FC236}">
                <a16:creationId xmlns:a16="http://schemas.microsoft.com/office/drawing/2014/main" id="{8B5D9F1C-D7D4-6283-AE11-0077BC1CFDA0}"/>
              </a:ext>
            </a:extLst>
          </p:cNvPr>
          <p:cNvGrpSpPr/>
          <p:nvPr>
            <p:custDataLst>
              <p:tags r:id="rId2"/>
            </p:custDataLst>
          </p:nvPr>
        </p:nvGrpSpPr>
        <p:grpSpPr>
          <a:xfrm>
            <a:off x="4982973" y="1415220"/>
            <a:ext cx="2743202" cy="2224373"/>
            <a:chOff x="7300208" y="1013502"/>
            <a:chExt cx="2743202" cy="2224373"/>
          </a:xfrm>
        </p:grpSpPr>
        <p:sp>
          <p:nvSpPr>
            <p:cNvPr id="44" name="TextBox 43">
              <a:extLst>
                <a:ext uri="{FF2B5EF4-FFF2-40B4-BE49-F238E27FC236}">
                  <a16:creationId xmlns:a16="http://schemas.microsoft.com/office/drawing/2014/main" id="{93949FC6-8115-3E5A-6396-A7A29E6BD772}"/>
                </a:ext>
              </a:extLst>
            </p:cNvPr>
            <p:cNvSpPr txBox="1"/>
            <p:nvPr/>
          </p:nvSpPr>
          <p:spPr bwMode="auto">
            <a:xfrm>
              <a:off x="7300208" y="2211246"/>
              <a:ext cx="274319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ctr"/>
              <a:r>
                <a:rPr lang="fr-FR" sz="1800" noProof="0">
                  <a:solidFill>
                    <a:schemeClr val="tx1">
                      <a:lumMod val="65000"/>
                      <a:lumOff val="35000"/>
                    </a:schemeClr>
                  </a:solidFill>
                  <a:latin typeface="Arial" panose="020B0604020202020204" pitchFamily="34" charset="0"/>
                  <a:cs typeface="Arial" panose="020B0604020202020204" pitchFamily="34" charset="0"/>
                </a:rPr>
                <a:t>Veuillez mettre vos téléphones en mode silencieux</a:t>
              </a:r>
            </a:p>
          </p:txBody>
        </p:sp>
        <p:sp>
          <p:nvSpPr>
            <p:cNvPr id="43" name="Rectangle 42">
              <a:extLst>
                <a:ext uri="{FF2B5EF4-FFF2-40B4-BE49-F238E27FC236}">
                  <a16:creationId xmlns:a16="http://schemas.microsoft.com/office/drawing/2014/main" id="{006B4500-BF37-533F-66F3-105EE3924285}"/>
                </a:ext>
              </a:extLst>
            </p:cNvPr>
            <p:cNvSpPr/>
            <p:nvPr/>
          </p:nvSpPr>
          <p:spPr>
            <a:xfrm>
              <a:off x="7300210" y="1013502"/>
              <a:ext cx="2743200" cy="2224373"/>
            </a:xfrm>
            <a:prstGeom prst="rect">
              <a:avLst/>
            </a:prstGeom>
            <a:noFill/>
            <a:ln w="38100">
              <a:solidFill>
                <a:schemeClr val="accent4"/>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noProof="0"/>
            </a:p>
          </p:txBody>
        </p:sp>
      </p:grpSp>
      <p:grpSp>
        <p:nvGrpSpPr>
          <p:cNvPr id="46" name="Group 45">
            <a:extLst>
              <a:ext uri="{FF2B5EF4-FFF2-40B4-BE49-F238E27FC236}">
                <a16:creationId xmlns:a16="http://schemas.microsoft.com/office/drawing/2014/main" id="{896C338C-C8A9-8A31-69B2-A043CED94116}"/>
              </a:ext>
            </a:extLst>
          </p:cNvPr>
          <p:cNvGrpSpPr/>
          <p:nvPr>
            <p:custDataLst>
              <p:tags r:id="rId3"/>
            </p:custDataLst>
          </p:nvPr>
        </p:nvGrpSpPr>
        <p:grpSpPr>
          <a:xfrm>
            <a:off x="4927132" y="4001994"/>
            <a:ext cx="2743200" cy="2224373"/>
            <a:chOff x="7300210" y="1013502"/>
            <a:chExt cx="2743200" cy="2224373"/>
          </a:xfrm>
        </p:grpSpPr>
        <p:sp>
          <p:nvSpPr>
            <p:cNvPr id="49" name="TextBox 48">
              <a:extLst>
                <a:ext uri="{FF2B5EF4-FFF2-40B4-BE49-F238E27FC236}">
                  <a16:creationId xmlns:a16="http://schemas.microsoft.com/office/drawing/2014/main" id="{487E205F-2DBC-9920-D7E9-595C8691A392}"/>
                </a:ext>
              </a:extLst>
            </p:cNvPr>
            <p:cNvSpPr txBox="1"/>
            <p:nvPr/>
          </p:nvSpPr>
          <p:spPr bwMode="auto">
            <a:xfrm>
              <a:off x="7553277" y="2199756"/>
              <a:ext cx="223706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ctr"/>
              <a:r>
                <a:rPr lang="en-CA" sz="2400" noProof="0">
                  <a:solidFill>
                    <a:schemeClr val="tx1">
                      <a:lumMod val="65000"/>
                      <a:lumOff val="35000"/>
                    </a:schemeClr>
                  </a:solidFill>
                  <a:latin typeface="Arial" panose="020B0604020202020204" pitchFamily="34" charset="0"/>
                  <a:cs typeface="Arial" panose="020B0604020202020204" pitchFamily="34" charset="0"/>
                </a:rPr>
                <a:t>Pauses et repas</a:t>
              </a:r>
            </a:p>
          </p:txBody>
        </p:sp>
        <p:sp>
          <p:nvSpPr>
            <p:cNvPr id="48" name="Rectangle 47">
              <a:extLst>
                <a:ext uri="{FF2B5EF4-FFF2-40B4-BE49-F238E27FC236}">
                  <a16:creationId xmlns:a16="http://schemas.microsoft.com/office/drawing/2014/main" id="{FBAB7532-0577-48E9-1C50-8B17D8F966C1}"/>
                </a:ext>
              </a:extLst>
            </p:cNvPr>
            <p:cNvSpPr/>
            <p:nvPr/>
          </p:nvSpPr>
          <p:spPr>
            <a:xfrm>
              <a:off x="7300210" y="1013502"/>
              <a:ext cx="2743200" cy="2224373"/>
            </a:xfrm>
            <a:prstGeom prst="rect">
              <a:avLst/>
            </a:prstGeom>
            <a:noFill/>
            <a:ln w="38100">
              <a:solidFill>
                <a:schemeClr val="accent4"/>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noProof="0"/>
            </a:p>
          </p:txBody>
        </p:sp>
      </p:grpSp>
      <p:sp>
        <p:nvSpPr>
          <p:cNvPr id="17" name="TextBox 16">
            <a:extLst>
              <a:ext uri="{FF2B5EF4-FFF2-40B4-BE49-F238E27FC236}">
                <a16:creationId xmlns:a16="http://schemas.microsoft.com/office/drawing/2014/main" id="{A4F10718-7D67-A1EC-5755-5B1F8DAC5A88}"/>
              </a:ext>
            </a:extLst>
          </p:cNvPr>
          <p:cNvSpPr txBox="1"/>
          <p:nvPr>
            <p:custDataLst>
              <p:tags r:id="rId4"/>
            </p:custDataLst>
          </p:nvPr>
        </p:nvSpPr>
        <p:spPr>
          <a:xfrm>
            <a:off x="11086358" y="423454"/>
            <a:ext cx="1171858" cy="369332"/>
          </a:xfrm>
          <a:prstGeom prst="rect">
            <a:avLst/>
          </a:prstGeom>
          <a:noFill/>
        </p:spPr>
        <p:txBody>
          <a:bodyPr wrap="square" rtlCol="0">
            <a:spAutoFit/>
          </a:bodyPr>
          <a:lstStyle/>
          <a:p>
            <a:r>
              <a:rPr lang="fr-CA" sz="1800" b="1" noProof="0">
                <a:solidFill>
                  <a:schemeClr val="bg1"/>
                </a:solidFill>
              </a:rPr>
              <a:t>E.L.M.O</a:t>
            </a:r>
          </a:p>
        </p:txBody>
      </p:sp>
      <p:sp>
        <p:nvSpPr>
          <p:cNvPr id="20" name="Text Placeholder 19">
            <a:extLst>
              <a:ext uri="{FF2B5EF4-FFF2-40B4-BE49-F238E27FC236}">
                <a16:creationId xmlns:a16="http://schemas.microsoft.com/office/drawing/2014/main" id="{E04AD052-DC87-A5D6-308B-DA3361390BAA}"/>
              </a:ext>
            </a:extLst>
          </p:cNvPr>
          <p:cNvSpPr>
            <a:spLocks noGrp="1"/>
          </p:cNvSpPr>
          <p:nvPr>
            <p:ph type="body" idx="4"/>
            <p:custDataLst>
              <p:tags r:id="rId5"/>
            </p:custDataLst>
          </p:nvPr>
        </p:nvSpPr>
        <p:spPr/>
        <p:txBody>
          <a:bodyPr/>
          <a:lstStyle/>
          <a:p>
            <a:r>
              <a:rPr lang="fr-CA" noProof="0">
                <a:latin typeface="Canada Bold" pitchFamily="2" charset="0"/>
              </a:rPr>
              <a:t>Déroulement</a:t>
            </a:r>
          </a:p>
        </p:txBody>
      </p:sp>
      <p:pic>
        <p:nvPicPr>
          <p:cNvPr id="26" name="Graphic 25" descr="Toilet outline">
            <a:extLst>
              <a:ext uri="{FF2B5EF4-FFF2-40B4-BE49-F238E27FC236}">
                <a16:creationId xmlns:a16="http://schemas.microsoft.com/office/drawing/2014/main" id="{2B46BC5E-EF9E-CA41-7FFD-FAD566CEF5C2}"/>
              </a:ext>
            </a:extLst>
          </p:cNvPr>
          <p:cNvPicPr>
            <a:picLocks noChangeAspect="1"/>
          </p:cNvPicPr>
          <p:nvPr>
            <p:custDataLst>
              <p:tags r:id="rId6"/>
            </p:custDataLst>
          </p:nvPr>
        </p:nvPicPr>
        <p:blipFill>
          <a:blip r:embed="rId15">
            <a:extLst>
              <a:ext uri="{96DAC541-7B7A-43D3-8B79-37D633B846F1}">
                <asvg:svgBlip xmlns:asvg="http://schemas.microsoft.com/office/drawing/2016/SVG/main" r:embed="rId16"/>
              </a:ext>
            </a:extLst>
          </a:blip>
          <a:stretch>
            <a:fillRect/>
          </a:stretch>
        </p:blipFill>
        <p:spPr>
          <a:xfrm>
            <a:off x="2180813" y="1685738"/>
            <a:ext cx="914400" cy="914400"/>
          </a:xfrm>
          <a:prstGeom prst="rect">
            <a:avLst/>
          </a:prstGeom>
        </p:spPr>
      </p:pic>
      <p:pic>
        <p:nvPicPr>
          <p:cNvPr id="28" name="Graphic 27" descr="Phone Vibration outline">
            <a:extLst>
              <a:ext uri="{FF2B5EF4-FFF2-40B4-BE49-F238E27FC236}">
                <a16:creationId xmlns:a16="http://schemas.microsoft.com/office/drawing/2014/main" id="{ABF6868E-B533-B228-D878-E648214A2EE3}"/>
              </a:ext>
            </a:extLst>
          </p:cNvPr>
          <p:cNvPicPr>
            <a:picLocks noChangeAspect="1"/>
          </p:cNvPicPr>
          <p:nvPr>
            <p:custDataLst>
              <p:tags r:id="rId7"/>
            </p:custDataLst>
          </p:nvPr>
        </p:nvPicPr>
        <p:blipFill>
          <a:blip r:embed="rId17">
            <a:extLst>
              <a:ext uri="{96DAC541-7B7A-43D3-8B79-37D633B846F1}">
                <asvg:svgBlip xmlns:asvg="http://schemas.microsoft.com/office/drawing/2016/SVG/main" r:embed="rId18"/>
              </a:ext>
            </a:extLst>
          </a:blip>
          <a:stretch>
            <a:fillRect/>
          </a:stretch>
        </p:blipFill>
        <p:spPr>
          <a:xfrm>
            <a:off x="5869006" y="1695486"/>
            <a:ext cx="914400" cy="914400"/>
          </a:xfrm>
          <a:prstGeom prst="rect">
            <a:avLst/>
          </a:prstGeom>
        </p:spPr>
      </p:pic>
      <p:pic>
        <p:nvPicPr>
          <p:cNvPr id="35" name="Graphic 34" descr="Latte Cup outline">
            <a:extLst>
              <a:ext uri="{FF2B5EF4-FFF2-40B4-BE49-F238E27FC236}">
                <a16:creationId xmlns:a16="http://schemas.microsoft.com/office/drawing/2014/main" id="{B4B73F02-F84F-C60A-9F74-53B2F29C7414}"/>
              </a:ext>
            </a:extLst>
          </p:cNvPr>
          <p:cNvPicPr>
            <a:picLocks noChangeAspect="1"/>
          </p:cNvPicPr>
          <p:nvPr>
            <p:custDataLst>
              <p:tags r:id="rId8"/>
            </p:custDataLst>
          </p:nvPr>
        </p:nvPicPr>
        <p:blipFill>
          <a:blip r:embed="rId19">
            <a:extLst>
              <a:ext uri="{96DAC541-7B7A-43D3-8B79-37D633B846F1}">
                <asvg:svgBlip xmlns:asvg="http://schemas.microsoft.com/office/drawing/2016/SVG/main" r:embed="rId20"/>
              </a:ext>
            </a:extLst>
          </a:blip>
          <a:stretch>
            <a:fillRect/>
          </a:stretch>
        </p:blipFill>
        <p:spPr>
          <a:xfrm>
            <a:off x="5941211" y="4274917"/>
            <a:ext cx="914400" cy="914400"/>
          </a:xfrm>
          <a:prstGeom prst="rect">
            <a:avLst/>
          </a:prstGeom>
        </p:spPr>
      </p:pic>
      <p:grpSp>
        <p:nvGrpSpPr>
          <p:cNvPr id="7" name="Group 6">
            <a:extLst>
              <a:ext uri="{FF2B5EF4-FFF2-40B4-BE49-F238E27FC236}">
                <a16:creationId xmlns:a16="http://schemas.microsoft.com/office/drawing/2014/main" id="{378BAF83-B649-B497-BF2A-9A9EE0DD50FA}"/>
              </a:ext>
            </a:extLst>
          </p:cNvPr>
          <p:cNvGrpSpPr/>
          <p:nvPr>
            <p:custDataLst>
              <p:tags r:id="rId9"/>
            </p:custDataLst>
          </p:nvPr>
        </p:nvGrpSpPr>
        <p:grpSpPr>
          <a:xfrm>
            <a:off x="8507840" y="1407892"/>
            <a:ext cx="2743202" cy="2224373"/>
            <a:chOff x="4939887" y="3918010"/>
            <a:chExt cx="2743202" cy="2224373"/>
          </a:xfrm>
        </p:grpSpPr>
        <p:grpSp>
          <p:nvGrpSpPr>
            <p:cNvPr id="31" name="Group 30">
              <a:extLst>
                <a:ext uri="{FF2B5EF4-FFF2-40B4-BE49-F238E27FC236}">
                  <a16:creationId xmlns:a16="http://schemas.microsoft.com/office/drawing/2014/main" id="{5FE38907-8419-2451-A243-4580DEDD8986}"/>
                </a:ext>
              </a:extLst>
            </p:cNvPr>
            <p:cNvGrpSpPr/>
            <p:nvPr/>
          </p:nvGrpSpPr>
          <p:grpSpPr>
            <a:xfrm>
              <a:off x="4939887" y="3918010"/>
              <a:ext cx="2743202" cy="2224373"/>
              <a:chOff x="7300209" y="1013502"/>
              <a:chExt cx="2743201" cy="2224373"/>
            </a:xfrm>
          </p:grpSpPr>
          <p:sp>
            <p:nvSpPr>
              <p:cNvPr id="34" name="TextBox 33">
                <a:extLst>
                  <a:ext uri="{FF2B5EF4-FFF2-40B4-BE49-F238E27FC236}">
                    <a16:creationId xmlns:a16="http://schemas.microsoft.com/office/drawing/2014/main" id="{89BCB2DA-88B8-8673-57CC-2B7941F14EDD}"/>
                  </a:ext>
                </a:extLst>
              </p:cNvPr>
              <p:cNvSpPr txBox="1"/>
              <p:nvPr/>
            </p:nvSpPr>
            <p:spPr bwMode="auto">
              <a:xfrm>
                <a:off x="7300209" y="2032283"/>
                <a:ext cx="274319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ctr"/>
                <a:r>
                  <a:rPr lang="en-CA" sz="2400" noProof="0">
                    <a:solidFill>
                      <a:schemeClr val="tx1">
                        <a:lumMod val="65000"/>
                        <a:lumOff val="35000"/>
                      </a:schemeClr>
                    </a:solidFill>
                    <a:latin typeface="Arial" panose="020B0604020202020204" pitchFamily="34" charset="0"/>
                    <a:cs typeface="Arial" panose="020B0604020202020204" pitchFamily="34" charset="0"/>
                  </a:rPr>
                  <a:t>Wi-Fi et prises</a:t>
                </a:r>
              </a:p>
              <a:p>
                <a:pPr algn="ctr"/>
                <a:r>
                  <a:rPr lang="en-CA" sz="1800" noProof="0">
                    <a:solidFill>
                      <a:schemeClr val="tx1">
                        <a:lumMod val="65000"/>
                        <a:lumOff val="35000"/>
                      </a:schemeClr>
                    </a:solidFill>
                    <a:latin typeface="Arial" panose="020B0604020202020204" pitchFamily="34" charset="0"/>
                    <a:cs typeface="Arial" panose="020B0604020202020204" pitchFamily="34" charset="0"/>
                  </a:rPr>
                  <a:t>[</a:t>
                </a:r>
                <a:r>
                  <a:rPr lang="en-CA" sz="1800" noProof="0">
                    <a:solidFill>
                      <a:schemeClr val="tx1">
                        <a:lumMod val="65000"/>
                        <a:lumOff val="35000"/>
                      </a:schemeClr>
                    </a:solidFill>
                    <a:highlight>
                      <a:srgbClr val="FFFF00"/>
                    </a:highlight>
                    <a:latin typeface="Arial" panose="020B0604020202020204" pitchFamily="34" charset="0"/>
                    <a:cs typeface="Arial" panose="020B0604020202020204" pitchFamily="34" charset="0"/>
                  </a:rPr>
                  <a:t>mot de passe du Wi-Fi</a:t>
                </a:r>
                <a:r>
                  <a:rPr lang="en-CA" sz="1800" noProof="0">
                    <a:solidFill>
                      <a:schemeClr val="tx1">
                        <a:lumMod val="65000"/>
                        <a:lumOff val="35000"/>
                      </a:schemeClr>
                    </a:solidFill>
                    <a:latin typeface="Arial" panose="020B0604020202020204" pitchFamily="34" charset="0"/>
                    <a:cs typeface="Arial" panose="020B0604020202020204" pitchFamily="34" charset="0"/>
                  </a:rPr>
                  <a:t>]</a:t>
                </a:r>
              </a:p>
            </p:txBody>
          </p:sp>
          <p:sp>
            <p:nvSpPr>
              <p:cNvPr id="33" name="Rectangle 32">
                <a:extLst>
                  <a:ext uri="{FF2B5EF4-FFF2-40B4-BE49-F238E27FC236}">
                    <a16:creationId xmlns:a16="http://schemas.microsoft.com/office/drawing/2014/main" id="{8D619C98-0442-8329-A959-1662612AF7E0}"/>
                  </a:ext>
                </a:extLst>
              </p:cNvPr>
              <p:cNvSpPr/>
              <p:nvPr/>
            </p:nvSpPr>
            <p:spPr>
              <a:xfrm>
                <a:off x="7300210" y="1013502"/>
                <a:ext cx="2743200" cy="2224373"/>
              </a:xfrm>
              <a:prstGeom prst="rect">
                <a:avLst/>
              </a:prstGeom>
              <a:noFill/>
              <a:ln w="38100">
                <a:solidFill>
                  <a:schemeClr val="accent4"/>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noProof="0"/>
              </a:p>
            </p:txBody>
          </p:sp>
        </p:grpSp>
        <p:pic>
          <p:nvPicPr>
            <p:cNvPr id="45" name="Graphic 44" descr="Internet outline">
              <a:extLst>
                <a:ext uri="{FF2B5EF4-FFF2-40B4-BE49-F238E27FC236}">
                  <a16:creationId xmlns:a16="http://schemas.microsoft.com/office/drawing/2014/main" id="{39E942C8-8F82-94A7-EBDD-6FAAAA1D6277}"/>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5819791" y="4030053"/>
              <a:ext cx="914400" cy="914400"/>
            </a:xfrm>
            <a:prstGeom prst="rect">
              <a:avLst/>
            </a:prstGeom>
          </p:spPr>
        </p:pic>
      </p:grpSp>
      <p:grpSp>
        <p:nvGrpSpPr>
          <p:cNvPr id="47" name="Group 46">
            <a:extLst>
              <a:ext uri="{FF2B5EF4-FFF2-40B4-BE49-F238E27FC236}">
                <a16:creationId xmlns:a16="http://schemas.microsoft.com/office/drawing/2014/main" id="{D3E42149-47EC-7F2E-604D-3460201147A4}"/>
              </a:ext>
            </a:extLst>
          </p:cNvPr>
          <p:cNvGrpSpPr/>
          <p:nvPr>
            <p:custDataLst>
              <p:tags r:id="rId10"/>
            </p:custDataLst>
          </p:nvPr>
        </p:nvGrpSpPr>
        <p:grpSpPr>
          <a:xfrm>
            <a:off x="1299481" y="3980209"/>
            <a:ext cx="2743201" cy="2224373"/>
            <a:chOff x="-68776" y="1022467"/>
            <a:chExt cx="2743200" cy="2224373"/>
          </a:xfrm>
        </p:grpSpPr>
        <p:sp>
          <p:nvSpPr>
            <p:cNvPr id="50" name="TextBox 49">
              <a:extLst>
                <a:ext uri="{FF2B5EF4-FFF2-40B4-BE49-F238E27FC236}">
                  <a16:creationId xmlns:a16="http://schemas.microsoft.com/office/drawing/2014/main" id="{7BCEC1BC-B1E6-3430-FCFF-12978E801C6F}"/>
                </a:ext>
              </a:extLst>
            </p:cNvPr>
            <p:cNvSpPr txBox="1"/>
            <p:nvPr/>
          </p:nvSpPr>
          <p:spPr bwMode="auto">
            <a:xfrm>
              <a:off x="88863" y="2348104"/>
              <a:ext cx="223706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ctr"/>
              <a:r>
                <a:rPr lang="fr-FR" sz="2400" noProof="0">
                  <a:solidFill>
                    <a:schemeClr val="tx1">
                      <a:lumMod val="65000"/>
                      <a:lumOff val="35000"/>
                    </a:schemeClr>
                  </a:solidFill>
                  <a:latin typeface="Arial" panose="020B0604020202020204" pitchFamily="34" charset="0"/>
                  <a:cs typeface="Arial" panose="020B0604020202020204" pitchFamily="34" charset="0"/>
                </a:rPr>
                <a:t>Ordinateurs portables</a:t>
              </a:r>
            </a:p>
          </p:txBody>
        </p:sp>
        <p:sp>
          <p:nvSpPr>
            <p:cNvPr id="51" name="Rectangle 50">
              <a:extLst>
                <a:ext uri="{FF2B5EF4-FFF2-40B4-BE49-F238E27FC236}">
                  <a16:creationId xmlns:a16="http://schemas.microsoft.com/office/drawing/2014/main" id="{ACBD122D-CA5E-5C2A-468F-28CF880BC99D}"/>
                </a:ext>
              </a:extLst>
            </p:cNvPr>
            <p:cNvSpPr/>
            <p:nvPr/>
          </p:nvSpPr>
          <p:spPr>
            <a:xfrm>
              <a:off x="-68776" y="1022467"/>
              <a:ext cx="2743200" cy="2224373"/>
            </a:xfrm>
            <a:prstGeom prst="rect">
              <a:avLst/>
            </a:prstGeom>
            <a:noFill/>
            <a:ln w="38100">
              <a:solidFill>
                <a:schemeClr val="accent4"/>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noProof="0"/>
            </a:p>
          </p:txBody>
        </p:sp>
      </p:grpSp>
      <p:grpSp>
        <p:nvGrpSpPr>
          <p:cNvPr id="3" name="Group 2">
            <a:extLst>
              <a:ext uri="{FF2B5EF4-FFF2-40B4-BE49-F238E27FC236}">
                <a16:creationId xmlns:a16="http://schemas.microsoft.com/office/drawing/2014/main" id="{976C80CC-D750-6952-81E2-9DB66470CB0C}"/>
              </a:ext>
            </a:extLst>
          </p:cNvPr>
          <p:cNvGrpSpPr/>
          <p:nvPr>
            <p:custDataLst>
              <p:tags r:id="rId11"/>
            </p:custDataLst>
          </p:nvPr>
        </p:nvGrpSpPr>
        <p:grpSpPr>
          <a:xfrm>
            <a:off x="8589259" y="4043516"/>
            <a:ext cx="2743200" cy="2224373"/>
            <a:chOff x="1327848" y="3918010"/>
            <a:chExt cx="2743200" cy="2224373"/>
          </a:xfrm>
        </p:grpSpPr>
        <p:grpSp>
          <p:nvGrpSpPr>
            <p:cNvPr id="36" name="Group 35">
              <a:extLst>
                <a:ext uri="{FF2B5EF4-FFF2-40B4-BE49-F238E27FC236}">
                  <a16:creationId xmlns:a16="http://schemas.microsoft.com/office/drawing/2014/main" id="{3AADB735-5975-6239-7480-FF2C02D1EB72}"/>
                </a:ext>
              </a:extLst>
            </p:cNvPr>
            <p:cNvGrpSpPr/>
            <p:nvPr/>
          </p:nvGrpSpPr>
          <p:grpSpPr>
            <a:xfrm>
              <a:off x="1327848" y="3918010"/>
              <a:ext cx="2743200" cy="2224373"/>
              <a:chOff x="7300210" y="1013502"/>
              <a:chExt cx="2743200" cy="2224373"/>
            </a:xfrm>
          </p:grpSpPr>
          <p:sp>
            <p:nvSpPr>
              <p:cNvPr id="39" name="TextBox 38">
                <a:extLst>
                  <a:ext uri="{FF2B5EF4-FFF2-40B4-BE49-F238E27FC236}">
                    <a16:creationId xmlns:a16="http://schemas.microsoft.com/office/drawing/2014/main" id="{344E3CA7-3362-2485-9418-DA9CDDFF76A8}"/>
                  </a:ext>
                </a:extLst>
              </p:cNvPr>
              <p:cNvSpPr txBox="1"/>
              <p:nvPr/>
            </p:nvSpPr>
            <p:spPr bwMode="auto">
              <a:xfrm>
                <a:off x="7300210" y="2199756"/>
                <a:ext cx="2743199" cy="494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ctr">
                  <a:lnSpc>
                    <a:spcPct val="120000"/>
                  </a:lnSpc>
                </a:pPr>
                <a:r>
                  <a:rPr lang="en-CA" sz="2400" noProof="0">
                    <a:solidFill>
                      <a:schemeClr val="tx1">
                        <a:lumMod val="65000"/>
                        <a:lumOff val="35000"/>
                      </a:schemeClr>
                    </a:solidFill>
                    <a:latin typeface="Arial" panose="020B0604020202020204" pitchFamily="34" charset="0"/>
                    <a:cs typeface="Arial" panose="020B0604020202020204" pitchFamily="34" charset="0"/>
                  </a:rPr>
                  <a:t>Questions</a:t>
                </a:r>
              </a:p>
            </p:txBody>
          </p:sp>
          <p:sp>
            <p:nvSpPr>
              <p:cNvPr id="38" name="Rectangle 37">
                <a:extLst>
                  <a:ext uri="{FF2B5EF4-FFF2-40B4-BE49-F238E27FC236}">
                    <a16:creationId xmlns:a16="http://schemas.microsoft.com/office/drawing/2014/main" id="{113775B7-002A-AE8B-AA77-AABBC479433F}"/>
                  </a:ext>
                </a:extLst>
              </p:cNvPr>
              <p:cNvSpPr/>
              <p:nvPr/>
            </p:nvSpPr>
            <p:spPr>
              <a:xfrm>
                <a:off x="7300210" y="1013502"/>
                <a:ext cx="2743200" cy="2224373"/>
              </a:xfrm>
              <a:prstGeom prst="rect">
                <a:avLst/>
              </a:prstGeom>
              <a:noFill/>
              <a:ln w="38100">
                <a:solidFill>
                  <a:schemeClr val="accent4"/>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noProof="0"/>
              </a:p>
            </p:txBody>
          </p:sp>
        </p:grpSp>
        <p:pic>
          <p:nvPicPr>
            <p:cNvPr id="40" name="Graphic 39" descr="Badge Question Mark outline">
              <a:extLst>
                <a:ext uri="{FF2B5EF4-FFF2-40B4-BE49-F238E27FC236}">
                  <a16:creationId xmlns:a16="http://schemas.microsoft.com/office/drawing/2014/main" id="{039EB0F8-3ED2-7EF3-BA95-E0B92B63FCB2}"/>
                </a:ext>
              </a:extLst>
            </p:cNvPr>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2158884" y="4161035"/>
              <a:ext cx="914400" cy="914400"/>
            </a:xfrm>
            <a:prstGeom prst="rect">
              <a:avLst/>
            </a:prstGeom>
          </p:spPr>
        </p:pic>
        <p:sp>
          <p:nvSpPr>
            <p:cNvPr id="2" name="TextBox 1">
              <a:extLst>
                <a:ext uri="{FF2B5EF4-FFF2-40B4-BE49-F238E27FC236}">
                  <a16:creationId xmlns:a16="http://schemas.microsoft.com/office/drawing/2014/main" id="{289658E5-9464-C24B-700F-CC31749A6CCE}"/>
                </a:ext>
              </a:extLst>
            </p:cNvPr>
            <p:cNvSpPr txBox="1"/>
            <p:nvPr/>
          </p:nvSpPr>
          <p:spPr>
            <a:xfrm>
              <a:off x="1792941" y="4643718"/>
              <a:ext cx="184731" cy="307777"/>
            </a:xfrm>
            <a:prstGeom prst="rect">
              <a:avLst/>
            </a:prstGeom>
            <a:noFill/>
          </p:spPr>
          <p:txBody>
            <a:bodyPr wrap="none" rtlCol="0">
              <a:spAutoFit/>
            </a:bodyPr>
            <a:lstStyle/>
            <a:p>
              <a:endParaRPr lang="en-CA"/>
            </a:p>
          </p:txBody>
        </p:sp>
      </p:grpSp>
      <p:pic>
        <p:nvPicPr>
          <p:cNvPr id="5" name="Picture 4">
            <a:extLst>
              <a:ext uri="{FF2B5EF4-FFF2-40B4-BE49-F238E27FC236}">
                <a16:creationId xmlns:a16="http://schemas.microsoft.com/office/drawing/2014/main" id="{A94A8368-003E-EDC8-4455-A96BEA4B7AEC}"/>
              </a:ext>
            </a:extLst>
          </p:cNvPr>
          <p:cNvPicPr>
            <a:picLocks noChangeAspect="1"/>
          </p:cNvPicPr>
          <p:nvPr>
            <p:custDataLst>
              <p:tags r:id="rId12"/>
            </p:custDataLst>
          </p:nvPr>
        </p:nvPicPr>
        <p:blipFill>
          <a:blip r:embed="rId25">
            <a:extLst>
              <a:ext uri="{28A0092B-C50C-407E-A947-70E740481C1C}">
                <a14:useLocalDpi xmlns:a14="http://schemas.microsoft.com/office/drawing/2010/main"/>
              </a:ext>
            </a:extLst>
          </a:blip>
          <a:stretch>
            <a:fillRect/>
          </a:stretch>
        </p:blipFill>
        <p:spPr>
          <a:xfrm>
            <a:off x="1718984" y="4109959"/>
            <a:ext cx="1615888" cy="1163439"/>
          </a:xfrm>
          <a:prstGeom prst="rect">
            <a:avLst/>
          </a:prstGeom>
        </p:spPr>
      </p:pic>
    </p:spTree>
    <p:extLst>
      <p:ext uri="{BB962C8B-B14F-4D97-AF65-F5344CB8AC3E}">
        <p14:creationId xmlns:p14="http://schemas.microsoft.com/office/powerpoint/2010/main" val="989313190"/>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Placeholder 18">
            <a:extLst>
              <a:ext uri="{FF2B5EF4-FFF2-40B4-BE49-F238E27FC236}">
                <a16:creationId xmlns:a16="http://schemas.microsoft.com/office/drawing/2014/main" id="{5477A7FD-7D24-2930-3950-8F6190016E98}"/>
              </a:ext>
            </a:extLst>
          </p:cNvPr>
          <p:cNvSpPr>
            <a:spLocks noGrp="1"/>
          </p:cNvSpPr>
          <p:nvPr>
            <p:ph type="body" idx="8"/>
            <p:custDataLst>
              <p:tags r:id="rId1"/>
            </p:custDataLst>
          </p:nvPr>
        </p:nvSpPr>
        <p:spPr>
          <a:xfrm>
            <a:off x="288000" y="168059"/>
            <a:ext cx="5253154" cy="790729"/>
          </a:xfrm>
        </p:spPr>
        <p:txBody>
          <a:bodyPr/>
          <a:lstStyle/>
          <a:p>
            <a:r>
              <a:rPr lang="fr-CA" noProof="0">
                <a:latin typeface="Canada Bold" pitchFamily="2" charset="0"/>
              </a:rPr>
              <a:t>Comprendre les profils</a:t>
            </a:r>
          </a:p>
        </p:txBody>
      </p:sp>
      <p:sp>
        <p:nvSpPr>
          <p:cNvPr id="21" name="TextBox 20">
            <a:extLst>
              <a:ext uri="{FF2B5EF4-FFF2-40B4-BE49-F238E27FC236}">
                <a16:creationId xmlns:a16="http://schemas.microsoft.com/office/drawing/2014/main" id="{08BC0450-A468-F9B8-67C8-AB24B7947B4B}"/>
              </a:ext>
            </a:extLst>
          </p:cNvPr>
          <p:cNvSpPr txBox="1"/>
          <p:nvPr>
            <p:custDataLst>
              <p:tags r:id="rId2"/>
            </p:custDataLst>
          </p:nvPr>
        </p:nvSpPr>
        <p:spPr>
          <a:xfrm>
            <a:off x="882554" y="1797978"/>
            <a:ext cx="5037799" cy="1723549"/>
          </a:xfrm>
          <a:prstGeom prst="rect">
            <a:avLst/>
          </a:prstGeom>
          <a:noFill/>
        </p:spPr>
        <p:txBody>
          <a:bodyPr wrap="square" rtlCol="0">
            <a:spAutoFit/>
          </a:bodyPr>
          <a:lstStyle/>
          <a:p>
            <a:pPr marL="342900" indent="-342900">
              <a:spcAft>
                <a:spcPts val="600"/>
              </a:spcAft>
              <a:buFont typeface="Arial" panose="020B0604020202020204" pitchFamily="34" charset="0"/>
              <a:buChar char="•"/>
            </a:pPr>
            <a:r>
              <a:rPr lang="fr-CA" sz="2400" noProof="0"/>
              <a:t>Indice versus pourcentage</a:t>
            </a:r>
          </a:p>
          <a:p>
            <a:pPr marL="342900" indent="-342900">
              <a:spcAft>
                <a:spcPts val="600"/>
              </a:spcAft>
              <a:buFont typeface="Arial" panose="020B0604020202020204" pitchFamily="34" charset="0"/>
              <a:buChar char="•"/>
            </a:pPr>
            <a:r>
              <a:rPr lang="fr-CA" sz="2400" noProof="0"/>
              <a:t>Indice supérieur ou inférieur à la moyenne</a:t>
            </a:r>
          </a:p>
          <a:p>
            <a:pPr marL="342900" indent="-342900">
              <a:spcAft>
                <a:spcPts val="600"/>
              </a:spcAft>
              <a:buFont typeface="Arial" panose="020B0604020202020204" pitchFamily="34" charset="0"/>
              <a:buChar char="•"/>
            </a:pPr>
            <a:r>
              <a:rPr lang="fr-CA" sz="2400" noProof="0"/>
              <a:t>Définitions</a:t>
            </a:r>
          </a:p>
        </p:txBody>
      </p:sp>
      <p:pic>
        <p:nvPicPr>
          <p:cNvPr id="7" name="Picture 6" descr="A white and blue website with black text&#10;&#10;AI-generated content may be incorrect.">
            <a:extLst>
              <a:ext uri="{FF2B5EF4-FFF2-40B4-BE49-F238E27FC236}">
                <a16:creationId xmlns:a16="http://schemas.microsoft.com/office/drawing/2014/main" id="{670F6E05-8895-4CC0-A974-6B7C41A9631B}"/>
              </a:ext>
            </a:extLst>
          </p:cNvPr>
          <p:cNvPicPr>
            <a:picLocks noChangeAspect="1"/>
          </p:cNvPicPr>
          <p:nvPr/>
        </p:nvPicPr>
        <p:blipFill>
          <a:blip r:embed="rId5"/>
          <a:stretch>
            <a:fillRect/>
          </a:stretch>
        </p:blipFill>
        <p:spPr>
          <a:xfrm>
            <a:off x="7032026" y="0"/>
            <a:ext cx="5168766" cy="6858000"/>
          </a:xfrm>
          <a:prstGeom prst="rect">
            <a:avLst/>
          </a:prstGeom>
        </p:spPr>
      </p:pic>
    </p:spTree>
    <p:extLst>
      <p:ext uri="{BB962C8B-B14F-4D97-AF65-F5344CB8AC3E}">
        <p14:creationId xmlns:p14="http://schemas.microsoft.com/office/powerpoint/2010/main" val="3389197180"/>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creenshot of a computer&#10;&#10;AI-generated content may be incorrect.">
            <a:extLst>
              <a:ext uri="{FF2B5EF4-FFF2-40B4-BE49-F238E27FC236}">
                <a16:creationId xmlns:a16="http://schemas.microsoft.com/office/drawing/2014/main" id="{1F4B2F9D-445F-CE30-6157-518D7D18A250}"/>
              </a:ext>
            </a:extLst>
          </p:cNvPr>
          <p:cNvPicPr>
            <a:picLocks noChangeAspect="1"/>
          </p:cNvPicPr>
          <p:nvPr/>
        </p:nvPicPr>
        <p:blipFill>
          <a:blip r:embed="rId10"/>
          <a:stretch>
            <a:fillRect/>
          </a:stretch>
        </p:blipFill>
        <p:spPr>
          <a:xfrm>
            <a:off x="2319861" y="4170281"/>
            <a:ext cx="7848476" cy="1920533"/>
          </a:xfrm>
          <a:prstGeom prst="rect">
            <a:avLst/>
          </a:prstGeom>
        </p:spPr>
      </p:pic>
      <p:sp>
        <p:nvSpPr>
          <p:cNvPr id="9" name="Text Placeholder 8">
            <a:extLst>
              <a:ext uri="{FF2B5EF4-FFF2-40B4-BE49-F238E27FC236}">
                <a16:creationId xmlns:a16="http://schemas.microsoft.com/office/drawing/2014/main" id="{B10A11A7-D252-D79A-5C7B-D6E5A583A2F7}"/>
              </a:ext>
            </a:extLst>
          </p:cNvPr>
          <p:cNvSpPr>
            <a:spLocks noGrp="1"/>
          </p:cNvSpPr>
          <p:nvPr>
            <p:ph type="body" idx="8"/>
            <p:custDataLst>
              <p:tags r:id="rId1"/>
            </p:custDataLst>
          </p:nvPr>
        </p:nvSpPr>
        <p:spPr>
          <a:xfrm>
            <a:off x="287999" y="168059"/>
            <a:ext cx="8212533" cy="790729"/>
          </a:xfrm>
        </p:spPr>
        <p:txBody>
          <a:bodyPr/>
          <a:lstStyle/>
          <a:p>
            <a:r>
              <a:rPr lang="fr-CA">
                <a:latin typeface="Canada Bold" pitchFamily="2" charset="0"/>
              </a:rPr>
              <a:t>Indices versus pourcentages</a:t>
            </a:r>
          </a:p>
        </p:txBody>
      </p:sp>
      <p:sp>
        <p:nvSpPr>
          <p:cNvPr id="3" name="Rectangle 2">
            <a:extLst>
              <a:ext uri="{FF2B5EF4-FFF2-40B4-BE49-F238E27FC236}">
                <a16:creationId xmlns:a16="http://schemas.microsoft.com/office/drawing/2014/main" id="{002236CA-BF1E-7F8D-6B7D-7E34DAC20204}"/>
              </a:ext>
            </a:extLst>
          </p:cNvPr>
          <p:cNvSpPr/>
          <p:nvPr>
            <p:custDataLst>
              <p:tags r:id="rId2"/>
            </p:custDataLst>
          </p:nvPr>
        </p:nvSpPr>
        <p:spPr>
          <a:xfrm>
            <a:off x="6986623" y="4978401"/>
            <a:ext cx="1388533" cy="372533"/>
          </a:xfrm>
          <a:prstGeom prst="rect">
            <a:avLst/>
          </a:prstGeom>
          <a:noFill/>
          <a:ln w="857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4" name="Rectangle 3">
            <a:extLst>
              <a:ext uri="{FF2B5EF4-FFF2-40B4-BE49-F238E27FC236}">
                <a16:creationId xmlns:a16="http://schemas.microsoft.com/office/drawing/2014/main" id="{1671D8E9-3180-AC45-8921-66AAE5A3A6E9}"/>
              </a:ext>
            </a:extLst>
          </p:cNvPr>
          <p:cNvSpPr/>
          <p:nvPr>
            <p:custDataLst>
              <p:tags r:id="rId3"/>
            </p:custDataLst>
          </p:nvPr>
        </p:nvSpPr>
        <p:spPr>
          <a:xfrm>
            <a:off x="8629155" y="4978401"/>
            <a:ext cx="1388533" cy="372533"/>
          </a:xfrm>
          <a:prstGeom prst="rect">
            <a:avLst/>
          </a:prstGeom>
          <a:noFill/>
          <a:ln w="85725">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5" name="Right Arrow 4">
            <a:extLst>
              <a:ext uri="{FF2B5EF4-FFF2-40B4-BE49-F238E27FC236}">
                <a16:creationId xmlns:a16="http://schemas.microsoft.com/office/drawing/2014/main" id="{8745C41D-7C59-6F75-2960-E3A5C714FB6A}"/>
              </a:ext>
            </a:extLst>
          </p:cNvPr>
          <p:cNvSpPr/>
          <p:nvPr>
            <p:custDataLst>
              <p:tags r:id="rId4"/>
            </p:custDataLst>
          </p:nvPr>
        </p:nvSpPr>
        <p:spPr>
          <a:xfrm>
            <a:off x="1761193" y="4876802"/>
            <a:ext cx="558668" cy="355601"/>
          </a:xfrm>
          <a:prstGeom prst="rightArrow">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12" name="TextBox 11">
            <a:extLst>
              <a:ext uri="{FF2B5EF4-FFF2-40B4-BE49-F238E27FC236}">
                <a16:creationId xmlns:a16="http://schemas.microsoft.com/office/drawing/2014/main" id="{6425C302-517F-1DFD-D682-BFACA1E26254}"/>
              </a:ext>
            </a:extLst>
          </p:cNvPr>
          <p:cNvSpPr txBox="1"/>
          <p:nvPr>
            <p:custDataLst>
              <p:tags r:id="rId5"/>
            </p:custDataLst>
          </p:nvPr>
        </p:nvSpPr>
        <p:spPr>
          <a:xfrm>
            <a:off x="663103" y="1236135"/>
            <a:ext cx="11037830" cy="2831544"/>
          </a:xfrm>
          <a:prstGeom prst="rect">
            <a:avLst/>
          </a:prstGeom>
          <a:noFill/>
        </p:spPr>
        <p:txBody>
          <a:bodyPr wrap="square">
            <a:spAutoFit/>
          </a:bodyPr>
          <a:lstStyle/>
          <a:p>
            <a:pPr>
              <a:spcAft>
                <a:spcPts val="600"/>
              </a:spcAft>
            </a:pPr>
            <a:r>
              <a:rPr lang="fr-CA" sz="2400" b="1" noProof="0">
                <a:solidFill>
                  <a:schemeClr val="tx1"/>
                </a:solidFill>
                <a:effectLst/>
                <a:latin typeface="+mn-lt"/>
                <a:ea typeface="Arial" panose="020B0604020202020204" pitchFamily="34" charset="0"/>
                <a:cs typeface="Times New Roman (Body CS)"/>
              </a:rPr>
              <a:t>Résultat</a:t>
            </a:r>
            <a:r>
              <a:rPr lang="fr-CA" sz="2400" noProof="0">
                <a:solidFill>
                  <a:schemeClr val="tx1"/>
                </a:solidFill>
                <a:effectLst/>
                <a:latin typeface="+mn-lt"/>
                <a:ea typeface="Arial" panose="020B0604020202020204" pitchFamily="34" charset="0"/>
                <a:cs typeface="Times New Roman (Body CS)"/>
              </a:rPr>
              <a:t> – indique un résultat en pourcentage et s’il est représentatif d’une part importante, modérée ou faible du segment.</a:t>
            </a:r>
          </a:p>
          <a:p>
            <a:pPr>
              <a:spcAft>
                <a:spcPts val="600"/>
              </a:spcAft>
            </a:pPr>
            <a:endParaRPr lang="fr-CA" sz="2400" noProof="0">
              <a:solidFill>
                <a:schemeClr val="tx1"/>
              </a:solidFill>
              <a:effectLst/>
              <a:latin typeface="+mn-lt"/>
              <a:ea typeface="Arial" panose="020B0604020202020204" pitchFamily="34" charset="0"/>
              <a:cs typeface="Times New Roman (Body CS)"/>
            </a:endParaRPr>
          </a:p>
          <a:p>
            <a:pPr>
              <a:spcAft>
                <a:spcPts val="600"/>
              </a:spcAft>
            </a:pPr>
            <a:r>
              <a:rPr lang="fr-CA" sz="2400" b="1" noProof="0">
                <a:solidFill>
                  <a:schemeClr val="tx1"/>
                </a:solidFill>
                <a:effectLst/>
                <a:latin typeface="+mn-lt"/>
                <a:ea typeface="Arial" panose="020B0604020202020204" pitchFamily="34" charset="0"/>
                <a:cs typeface="Times New Roman (Body CS)"/>
              </a:rPr>
              <a:t>Indice </a:t>
            </a:r>
            <a:r>
              <a:rPr lang="fr-CA" sz="2400" noProof="0">
                <a:solidFill>
                  <a:schemeClr val="tx1"/>
                </a:solidFill>
                <a:effectLst/>
                <a:latin typeface="+mn-lt"/>
                <a:ea typeface="Arial" panose="020B0604020202020204" pitchFamily="34" charset="0"/>
                <a:cs typeface="Times New Roman (Body CS)"/>
              </a:rPr>
              <a:t>– compare le résultat à celui de tous les types de voyageurs, soulignant ainsi les différences. Un indice élevé (</a:t>
            </a:r>
            <a:r>
              <a:rPr lang="fr-CA" sz="2400" noProof="0">
                <a:solidFill>
                  <a:srgbClr val="0070C0"/>
                </a:solidFill>
                <a:effectLst/>
                <a:latin typeface="+mn-lt"/>
                <a:ea typeface="Arial" panose="020B0604020202020204" pitchFamily="34" charset="0"/>
                <a:cs typeface="Times New Roman (Body CS)"/>
              </a:rPr>
              <a:t>≥115</a:t>
            </a:r>
            <a:r>
              <a:rPr lang="fr-CA" sz="2400" noProof="0">
                <a:solidFill>
                  <a:schemeClr val="tx1"/>
                </a:solidFill>
                <a:effectLst/>
                <a:latin typeface="+mn-lt"/>
                <a:ea typeface="Arial" panose="020B0604020202020204" pitchFamily="34" charset="0"/>
                <a:cs typeface="Times New Roman (Body CS)"/>
              </a:rPr>
              <a:t>) signifie que le segment a un rendement supérieur à l’ensemble du marché. Un indice faible (</a:t>
            </a:r>
            <a:r>
              <a:rPr lang="fr-CA" sz="2400" noProof="0">
                <a:solidFill>
                  <a:srgbClr val="FFC000"/>
                </a:solidFill>
                <a:effectLst/>
                <a:latin typeface="+mn-lt"/>
                <a:ea typeface="Arial" panose="020B0604020202020204" pitchFamily="34" charset="0"/>
                <a:cs typeface="Times New Roman (Body CS)"/>
              </a:rPr>
              <a:t>&lt;85</a:t>
            </a:r>
            <a:r>
              <a:rPr lang="fr-CA" sz="2400" noProof="0">
                <a:solidFill>
                  <a:schemeClr val="tx1"/>
                </a:solidFill>
                <a:effectLst/>
                <a:latin typeface="+mn-lt"/>
                <a:ea typeface="Arial" panose="020B0604020202020204" pitchFamily="34" charset="0"/>
                <a:cs typeface="Times New Roman (Body CS)"/>
              </a:rPr>
              <a:t>) signifie que le segment a un rendement inférieur à l’ensemble du marché. </a:t>
            </a:r>
          </a:p>
        </p:txBody>
      </p:sp>
      <p:sp>
        <p:nvSpPr>
          <p:cNvPr id="13" name="Rectangle 12">
            <a:extLst>
              <a:ext uri="{FF2B5EF4-FFF2-40B4-BE49-F238E27FC236}">
                <a16:creationId xmlns:a16="http://schemas.microsoft.com/office/drawing/2014/main" id="{6F052397-EDD3-513B-A8D8-78456829AB48}"/>
              </a:ext>
            </a:extLst>
          </p:cNvPr>
          <p:cNvSpPr/>
          <p:nvPr>
            <p:custDataLst>
              <p:tags r:id="rId6"/>
            </p:custDataLst>
          </p:nvPr>
        </p:nvSpPr>
        <p:spPr>
          <a:xfrm>
            <a:off x="6987974" y="4572005"/>
            <a:ext cx="1388533" cy="372533"/>
          </a:xfrm>
          <a:prstGeom prst="rect">
            <a:avLst/>
          </a:prstGeom>
          <a:noFill/>
          <a:ln w="857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14" name="Rectangle 13">
            <a:extLst>
              <a:ext uri="{FF2B5EF4-FFF2-40B4-BE49-F238E27FC236}">
                <a16:creationId xmlns:a16="http://schemas.microsoft.com/office/drawing/2014/main" id="{8577A157-A5C4-78CD-3579-60D331543A54}"/>
              </a:ext>
            </a:extLst>
          </p:cNvPr>
          <p:cNvSpPr/>
          <p:nvPr>
            <p:custDataLst>
              <p:tags r:id="rId7"/>
            </p:custDataLst>
          </p:nvPr>
        </p:nvSpPr>
        <p:spPr>
          <a:xfrm>
            <a:off x="8629154" y="4605868"/>
            <a:ext cx="1388533" cy="372533"/>
          </a:xfrm>
          <a:prstGeom prst="rect">
            <a:avLst/>
          </a:prstGeom>
          <a:noFill/>
          <a:ln w="85725">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89036929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3" grpId="0" animBg="1"/>
      <p:bldP spid="14"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833AFD-C9A3-7F12-A939-F36267168FD1}"/>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6C312AF8-C430-2A8D-3B61-3BBF39AF28C8}"/>
              </a:ext>
            </a:extLst>
          </p:cNvPr>
          <p:cNvSpPr>
            <a:spLocks noGrp="1"/>
          </p:cNvSpPr>
          <p:nvPr>
            <p:ph type="body" idx="4"/>
            <p:custDataLst>
              <p:tags r:id="rId1"/>
            </p:custDataLst>
          </p:nvPr>
        </p:nvSpPr>
        <p:spPr/>
        <p:txBody>
          <a:bodyPr/>
          <a:lstStyle/>
          <a:p>
            <a:r>
              <a:rPr lang="fr-CA" noProof="0">
                <a:latin typeface="Canada Bold" pitchFamily="2" charset="0"/>
              </a:rPr>
              <a:t>Résumé des données psychographiques</a:t>
            </a:r>
          </a:p>
        </p:txBody>
      </p:sp>
      <p:sp>
        <p:nvSpPr>
          <p:cNvPr id="7" name="TextBox 6">
            <a:extLst>
              <a:ext uri="{FF2B5EF4-FFF2-40B4-BE49-F238E27FC236}">
                <a16:creationId xmlns:a16="http://schemas.microsoft.com/office/drawing/2014/main" id="{5FB86E34-E258-9776-DF7F-31CDA1A748B5}"/>
              </a:ext>
            </a:extLst>
          </p:cNvPr>
          <p:cNvSpPr txBox="1"/>
          <p:nvPr>
            <p:custDataLst>
              <p:tags r:id="rId2"/>
            </p:custDataLst>
          </p:nvPr>
        </p:nvSpPr>
        <p:spPr>
          <a:xfrm>
            <a:off x="1230384" y="6324181"/>
            <a:ext cx="4224270" cy="365760"/>
          </a:xfrm>
          <a:prstGeom prst="rect">
            <a:avLst/>
          </a:prstGeom>
          <a:noFill/>
        </p:spPr>
        <p:txBody>
          <a:bodyPr wrap="square" rtlCol="0">
            <a:spAutoFit/>
          </a:bodyPr>
          <a:lstStyle/>
          <a:p>
            <a:r>
              <a:rPr lang="fr-CA" sz="1800" noProof="0"/>
              <a:t>p. 5 – Explorateur plein air (Canada)</a:t>
            </a:r>
          </a:p>
        </p:txBody>
      </p:sp>
      <p:pic>
        <p:nvPicPr>
          <p:cNvPr id="6" name="Picture 5" descr="A list of information on a white background&#10;&#10;AI-generated content may be incorrect.">
            <a:extLst>
              <a:ext uri="{FF2B5EF4-FFF2-40B4-BE49-F238E27FC236}">
                <a16:creationId xmlns:a16="http://schemas.microsoft.com/office/drawing/2014/main" id="{A4997ED6-C68D-0A47-470E-9ADF4C037D9D}"/>
              </a:ext>
            </a:extLst>
          </p:cNvPr>
          <p:cNvPicPr>
            <a:picLocks noChangeAspect="1"/>
          </p:cNvPicPr>
          <p:nvPr/>
        </p:nvPicPr>
        <p:blipFill>
          <a:blip r:embed="rId5"/>
          <a:stretch>
            <a:fillRect/>
          </a:stretch>
        </p:blipFill>
        <p:spPr>
          <a:xfrm>
            <a:off x="708340" y="1350417"/>
            <a:ext cx="4753638" cy="4315427"/>
          </a:xfrm>
          <a:prstGeom prst="rect">
            <a:avLst/>
          </a:prstGeom>
        </p:spPr>
      </p:pic>
      <p:pic>
        <p:nvPicPr>
          <p:cNvPr id="11" name="Picture 10" descr="A chart with green lines and white text&#10;&#10;AI-generated content may be incorrect.">
            <a:extLst>
              <a:ext uri="{FF2B5EF4-FFF2-40B4-BE49-F238E27FC236}">
                <a16:creationId xmlns:a16="http://schemas.microsoft.com/office/drawing/2014/main" id="{60413FBC-F409-91BE-CE1D-C6716BBA7561}"/>
              </a:ext>
            </a:extLst>
          </p:cNvPr>
          <p:cNvPicPr>
            <a:picLocks noChangeAspect="1"/>
          </p:cNvPicPr>
          <p:nvPr/>
        </p:nvPicPr>
        <p:blipFill>
          <a:blip r:embed="rId6"/>
          <a:stretch>
            <a:fillRect/>
          </a:stretch>
        </p:blipFill>
        <p:spPr>
          <a:xfrm>
            <a:off x="6096000" y="1283358"/>
            <a:ext cx="5249008" cy="4572638"/>
          </a:xfrm>
          <a:prstGeom prst="rect">
            <a:avLst/>
          </a:prstGeom>
        </p:spPr>
      </p:pic>
    </p:spTree>
    <p:extLst>
      <p:ext uri="{BB962C8B-B14F-4D97-AF65-F5344CB8AC3E}">
        <p14:creationId xmlns:p14="http://schemas.microsoft.com/office/powerpoint/2010/main" val="660320643"/>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8DCC09-6929-4A3C-2350-0043F548F93A}"/>
            </a:ext>
          </a:extLst>
        </p:cNvPr>
        <p:cNvGrpSpPr/>
        <p:nvPr/>
      </p:nvGrpSpPr>
      <p:grpSpPr>
        <a:xfrm>
          <a:off x="0" y="0"/>
          <a:ext cx="0" cy="0"/>
          <a:chOff x="0" y="0"/>
          <a:chExt cx="0" cy="0"/>
        </a:xfrm>
      </p:grpSpPr>
      <p:pic>
        <p:nvPicPr>
          <p:cNvPr id="11" name="Picture 10" descr="A white and black document with text&#10;&#10;AI-generated content may be incorrect.">
            <a:extLst>
              <a:ext uri="{FF2B5EF4-FFF2-40B4-BE49-F238E27FC236}">
                <a16:creationId xmlns:a16="http://schemas.microsoft.com/office/drawing/2014/main" id="{8085EF9F-AABF-12F1-D44A-E54A86D1ACA7}"/>
              </a:ext>
            </a:extLst>
          </p:cNvPr>
          <p:cNvPicPr>
            <a:picLocks noChangeAspect="1"/>
          </p:cNvPicPr>
          <p:nvPr/>
        </p:nvPicPr>
        <p:blipFill>
          <a:blip r:embed="rId10"/>
          <a:stretch>
            <a:fillRect/>
          </a:stretch>
        </p:blipFill>
        <p:spPr>
          <a:xfrm>
            <a:off x="5421869" y="17584"/>
            <a:ext cx="6567962" cy="6858000"/>
          </a:xfrm>
          <a:prstGeom prst="rect">
            <a:avLst/>
          </a:prstGeom>
        </p:spPr>
      </p:pic>
      <p:sp>
        <p:nvSpPr>
          <p:cNvPr id="5" name="Text Placeholder 4">
            <a:extLst>
              <a:ext uri="{FF2B5EF4-FFF2-40B4-BE49-F238E27FC236}">
                <a16:creationId xmlns:a16="http://schemas.microsoft.com/office/drawing/2014/main" id="{848B50E4-0DF3-69CF-2095-5E9F186EC18A}"/>
              </a:ext>
            </a:extLst>
          </p:cNvPr>
          <p:cNvSpPr>
            <a:spLocks noGrp="1"/>
          </p:cNvSpPr>
          <p:nvPr>
            <p:ph type="body" idx="4"/>
            <p:custDataLst>
              <p:tags r:id="rId1"/>
            </p:custDataLst>
          </p:nvPr>
        </p:nvSpPr>
        <p:spPr/>
        <p:txBody>
          <a:bodyPr/>
          <a:lstStyle/>
          <a:p>
            <a:r>
              <a:rPr lang="fr-CA" noProof="0">
                <a:latin typeface="Canada Bold" pitchFamily="2" charset="0"/>
              </a:rPr>
              <a:t>Valeurs touristiques</a:t>
            </a:r>
          </a:p>
        </p:txBody>
      </p:sp>
      <p:sp>
        <p:nvSpPr>
          <p:cNvPr id="2" name="TextBox 1">
            <a:extLst>
              <a:ext uri="{FF2B5EF4-FFF2-40B4-BE49-F238E27FC236}">
                <a16:creationId xmlns:a16="http://schemas.microsoft.com/office/drawing/2014/main" id="{4323813E-33F2-0C91-7C3E-466207630655}"/>
              </a:ext>
            </a:extLst>
          </p:cNvPr>
          <p:cNvSpPr txBox="1"/>
          <p:nvPr>
            <p:custDataLst>
              <p:tags r:id="rId2"/>
            </p:custDataLst>
          </p:nvPr>
        </p:nvSpPr>
        <p:spPr>
          <a:xfrm>
            <a:off x="1231949" y="6320609"/>
            <a:ext cx="4224270" cy="365760"/>
          </a:xfrm>
          <a:prstGeom prst="rect">
            <a:avLst/>
          </a:prstGeom>
          <a:noFill/>
        </p:spPr>
        <p:txBody>
          <a:bodyPr wrap="square" rtlCol="0">
            <a:spAutoFit/>
          </a:bodyPr>
          <a:lstStyle/>
          <a:p>
            <a:r>
              <a:rPr lang="fr-CA" sz="1800" noProof="0"/>
              <a:t>p. 6 – Explorateur plein air (Canada)</a:t>
            </a:r>
          </a:p>
        </p:txBody>
      </p:sp>
      <p:sp>
        <p:nvSpPr>
          <p:cNvPr id="7" name="TextBox 6">
            <a:extLst>
              <a:ext uri="{FF2B5EF4-FFF2-40B4-BE49-F238E27FC236}">
                <a16:creationId xmlns:a16="http://schemas.microsoft.com/office/drawing/2014/main" id="{F38DE8AF-1889-E359-E15D-5204792A29A1}"/>
              </a:ext>
            </a:extLst>
          </p:cNvPr>
          <p:cNvSpPr txBox="1"/>
          <p:nvPr>
            <p:custDataLst>
              <p:tags r:id="rId3"/>
            </p:custDataLst>
          </p:nvPr>
        </p:nvSpPr>
        <p:spPr>
          <a:xfrm>
            <a:off x="609600" y="1830901"/>
            <a:ext cx="4248150" cy="1371600"/>
          </a:xfrm>
          <a:prstGeom prst="rect">
            <a:avLst/>
          </a:prstGeom>
          <a:noFill/>
        </p:spPr>
        <p:txBody>
          <a:bodyPr wrap="square" rtlCol="0">
            <a:spAutoFit/>
          </a:bodyPr>
          <a:lstStyle/>
          <a:p>
            <a:r>
              <a:rPr lang="fr-CA" sz="2800" noProof="0"/>
              <a:t>Que vous indiquent les données sur l’explorateur plein air?</a:t>
            </a:r>
          </a:p>
        </p:txBody>
      </p:sp>
      <p:sp>
        <p:nvSpPr>
          <p:cNvPr id="6" name="Rectangle 5">
            <a:extLst>
              <a:ext uri="{FF2B5EF4-FFF2-40B4-BE49-F238E27FC236}">
                <a16:creationId xmlns:a16="http://schemas.microsoft.com/office/drawing/2014/main" id="{E09AA114-2388-FA84-53DC-8269625CB66E}"/>
              </a:ext>
            </a:extLst>
          </p:cNvPr>
          <p:cNvSpPr/>
          <p:nvPr>
            <p:custDataLst>
              <p:tags r:id="rId4"/>
            </p:custDataLst>
          </p:nvPr>
        </p:nvSpPr>
        <p:spPr>
          <a:xfrm>
            <a:off x="5570955" y="3394044"/>
            <a:ext cx="6225540" cy="254893"/>
          </a:xfrm>
          <a:prstGeom prst="rect">
            <a:avLst/>
          </a:prstGeom>
          <a:noFill/>
          <a:ln w="698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8" name="Rectangle 7">
            <a:extLst>
              <a:ext uri="{FF2B5EF4-FFF2-40B4-BE49-F238E27FC236}">
                <a16:creationId xmlns:a16="http://schemas.microsoft.com/office/drawing/2014/main" id="{53C18507-02DF-1D45-BCF2-FECFACC2C747}"/>
              </a:ext>
            </a:extLst>
          </p:cNvPr>
          <p:cNvSpPr/>
          <p:nvPr>
            <p:custDataLst>
              <p:tags r:id="rId5"/>
            </p:custDataLst>
          </p:nvPr>
        </p:nvSpPr>
        <p:spPr>
          <a:xfrm>
            <a:off x="8170968" y="4907280"/>
            <a:ext cx="1226820" cy="1950720"/>
          </a:xfrm>
          <a:prstGeom prst="rect">
            <a:avLst/>
          </a:prstGeom>
          <a:noFill/>
          <a:ln w="698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9" name="Rectangle 8">
            <a:extLst>
              <a:ext uri="{FF2B5EF4-FFF2-40B4-BE49-F238E27FC236}">
                <a16:creationId xmlns:a16="http://schemas.microsoft.com/office/drawing/2014/main" id="{E97916C2-2C61-6B8F-FD68-ED099F401BA3}"/>
              </a:ext>
            </a:extLst>
          </p:cNvPr>
          <p:cNvSpPr/>
          <p:nvPr>
            <p:custDataLst>
              <p:tags r:id="rId6"/>
            </p:custDataLst>
          </p:nvPr>
        </p:nvSpPr>
        <p:spPr>
          <a:xfrm>
            <a:off x="5593080" y="1587583"/>
            <a:ext cx="6225540" cy="254893"/>
          </a:xfrm>
          <a:prstGeom prst="rect">
            <a:avLst/>
          </a:prstGeom>
          <a:noFill/>
          <a:ln w="698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10" name="Rectangle 9">
            <a:extLst>
              <a:ext uri="{FF2B5EF4-FFF2-40B4-BE49-F238E27FC236}">
                <a16:creationId xmlns:a16="http://schemas.microsoft.com/office/drawing/2014/main" id="{886402A0-4B37-D38B-D020-C747C0E201F7}"/>
              </a:ext>
            </a:extLst>
          </p:cNvPr>
          <p:cNvSpPr/>
          <p:nvPr>
            <p:custDataLst>
              <p:tags r:id="rId7"/>
            </p:custDataLst>
          </p:nvPr>
        </p:nvSpPr>
        <p:spPr>
          <a:xfrm>
            <a:off x="9516660" y="6004756"/>
            <a:ext cx="2406115" cy="254893"/>
          </a:xfrm>
          <a:prstGeom prst="rect">
            <a:avLst/>
          </a:prstGeom>
          <a:noFill/>
          <a:ln w="698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327286376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ssolve">
                                      <p:cBhvr>
                                        <p:cTn id="17" dur="500"/>
                                        <p:tgtEl>
                                          <p:spTgt spid="6"/>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dissolve">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744CD1-070A-D238-47C0-095F177130D7}"/>
            </a:ext>
          </a:extLst>
        </p:cNvPr>
        <p:cNvGrpSpPr/>
        <p:nvPr/>
      </p:nvGrpSpPr>
      <p:grpSpPr>
        <a:xfrm>
          <a:off x="0" y="0"/>
          <a:ext cx="0" cy="0"/>
          <a:chOff x="0" y="0"/>
          <a:chExt cx="0" cy="0"/>
        </a:xfrm>
      </p:grpSpPr>
      <p:pic>
        <p:nvPicPr>
          <p:cNvPr id="9" name="Picture 8" descr="A screenshot of a document&#10;&#10;AI-generated content may be incorrect.">
            <a:extLst>
              <a:ext uri="{FF2B5EF4-FFF2-40B4-BE49-F238E27FC236}">
                <a16:creationId xmlns:a16="http://schemas.microsoft.com/office/drawing/2014/main" id="{77BDDF18-F600-FA3E-0E35-1C15BA2FA67A}"/>
              </a:ext>
            </a:extLst>
          </p:cNvPr>
          <p:cNvPicPr>
            <a:picLocks noChangeAspect="1"/>
          </p:cNvPicPr>
          <p:nvPr/>
        </p:nvPicPr>
        <p:blipFill>
          <a:blip r:embed="rId9"/>
          <a:stretch>
            <a:fillRect/>
          </a:stretch>
        </p:blipFill>
        <p:spPr>
          <a:xfrm>
            <a:off x="5629714" y="26376"/>
            <a:ext cx="6462889" cy="6831624"/>
          </a:xfrm>
          <a:prstGeom prst="rect">
            <a:avLst/>
          </a:prstGeom>
        </p:spPr>
      </p:pic>
      <p:sp>
        <p:nvSpPr>
          <p:cNvPr id="5" name="Text Placeholder 4">
            <a:extLst>
              <a:ext uri="{FF2B5EF4-FFF2-40B4-BE49-F238E27FC236}">
                <a16:creationId xmlns:a16="http://schemas.microsoft.com/office/drawing/2014/main" id="{CEC3BD86-DFD7-D9C8-B30B-CC8574FE71FA}"/>
              </a:ext>
            </a:extLst>
          </p:cNvPr>
          <p:cNvSpPr>
            <a:spLocks noGrp="1"/>
          </p:cNvSpPr>
          <p:nvPr>
            <p:ph type="body" idx="4"/>
            <p:custDataLst>
              <p:tags r:id="rId1"/>
            </p:custDataLst>
          </p:nvPr>
        </p:nvSpPr>
        <p:spPr/>
        <p:txBody>
          <a:bodyPr/>
          <a:lstStyle/>
          <a:p>
            <a:r>
              <a:rPr lang="fr-CA" noProof="0">
                <a:latin typeface="Canada Bold" pitchFamily="2" charset="0"/>
              </a:rPr>
              <a:t>Données démographiques</a:t>
            </a:r>
          </a:p>
        </p:txBody>
      </p:sp>
      <p:sp>
        <p:nvSpPr>
          <p:cNvPr id="2" name="TextBox 1">
            <a:extLst>
              <a:ext uri="{FF2B5EF4-FFF2-40B4-BE49-F238E27FC236}">
                <a16:creationId xmlns:a16="http://schemas.microsoft.com/office/drawing/2014/main" id="{5BFE5EB0-23EE-DE2B-F8B2-3519DADFF0BD}"/>
              </a:ext>
            </a:extLst>
          </p:cNvPr>
          <p:cNvSpPr txBox="1"/>
          <p:nvPr>
            <p:custDataLst>
              <p:tags r:id="rId2"/>
            </p:custDataLst>
          </p:nvPr>
        </p:nvSpPr>
        <p:spPr>
          <a:xfrm>
            <a:off x="1231949" y="6320609"/>
            <a:ext cx="4224270" cy="365760"/>
          </a:xfrm>
          <a:prstGeom prst="rect">
            <a:avLst/>
          </a:prstGeom>
          <a:noFill/>
        </p:spPr>
        <p:txBody>
          <a:bodyPr wrap="square" rtlCol="0">
            <a:spAutoFit/>
          </a:bodyPr>
          <a:lstStyle/>
          <a:p>
            <a:r>
              <a:rPr lang="fr-CA" sz="1800" noProof="0"/>
              <a:t>p. 7 – Explorateur plein air (Canada)</a:t>
            </a:r>
          </a:p>
        </p:txBody>
      </p:sp>
      <p:sp>
        <p:nvSpPr>
          <p:cNvPr id="7" name="TextBox 6">
            <a:extLst>
              <a:ext uri="{FF2B5EF4-FFF2-40B4-BE49-F238E27FC236}">
                <a16:creationId xmlns:a16="http://schemas.microsoft.com/office/drawing/2014/main" id="{3CD8C08E-85B2-9DB6-7697-1FC446D97FB9}"/>
              </a:ext>
            </a:extLst>
          </p:cNvPr>
          <p:cNvSpPr txBox="1"/>
          <p:nvPr>
            <p:custDataLst>
              <p:tags r:id="rId3"/>
            </p:custDataLst>
          </p:nvPr>
        </p:nvSpPr>
        <p:spPr>
          <a:xfrm>
            <a:off x="609599" y="1830901"/>
            <a:ext cx="4427349" cy="2677656"/>
          </a:xfrm>
          <a:prstGeom prst="rect">
            <a:avLst/>
          </a:prstGeom>
          <a:noFill/>
        </p:spPr>
        <p:txBody>
          <a:bodyPr wrap="square" rtlCol="0">
            <a:spAutoFit/>
          </a:bodyPr>
          <a:lstStyle/>
          <a:p>
            <a:r>
              <a:rPr lang="fr-CA" sz="2800" noProof="0"/>
              <a:t>Quelle incidence les données démographiques pourraient-elles avoir sur vos décisions en matière de marketing et de produits?</a:t>
            </a:r>
          </a:p>
        </p:txBody>
      </p:sp>
      <p:sp>
        <p:nvSpPr>
          <p:cNvPr id="4" name="Rectangle 3">
            <a:extLst>
              <a:ext uri="{FF2B5EF4-FFF2-40B4-BE49-F238E27FC236}">
                <a16:creationId xmlns:a16="http://schemas.microsoft.com/office/drawing/2014/main" id="{187523A4-6A7C-F6FD-9E19-D02EC968532A}"/>
              </a:ext>
            </a:extLst>
          </p:cNvPr>
          <p:cNvSpPr/>
          <p:nvPr>
            <p:custDataLst>
              <p:tags r:id="rId4"/>
            </p:custDataLst>
          </p:nvPr>
        </p:nvSpPr>
        <p:spPr>
          <a:xfrm>
            <a:off x="5612130" y="586573"/>
            <a:ext cx="2063555" cy="266281"/>
          </a:xfrm>
          <a:prstGeom prst="rect">
            <a:avLst/>
          </a:prstGeom>
          <a:noFill/>
          <a:ln w="698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6" name="Rectangle 5">
            <a:extLst>
              <a:ext uri="{FF2B5EF4-FFF2-40B4-BE49-F238E27FC236}">
                <a16:creationId xmlns:a16="http://schemas.microsoft.com/office/drawing/2014/main" id="{B86B5644-1BB7-25D8-B2E8-6F951DBD013D}"/>
              </a:ext>
            </a:extLst>
          </p:cNvPr>
          <p:cNvSpPr/>
          <p:nvPr>
            <p:custDataLst>
              <p:tags r:id="rId5"/>
            </p:custDataLst>
          </p:nvPr>
        </p:nvSpPr>
        <p:spPr>
          <a:xfrm rot="5400000">
            <a:off x="6209910" y="822986"/>
            <a:ext cx="1532916" cy="482920"/>
          </a:xfrm>
          <a:prstGeom prst="rect">
            <a:avLst/>
          </a:prstGeom>
          <a:noFill/>
          <a:ln w="698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10" name="Rectangle 9">
            <a:extLst>
              <a:ext uri="{FF2B5EF4-FFF2-40B4-BE49-F238E27FC236}">
                <a16:creationId xmlns:a16="http://schemas.microsoft.com/office/drawing/2014/main" id="{54B2B1BB-14EB-8C6F-706D-35CA2D0BE8BE}"/>
              </a:ext>
            </a:extLst>
          </p:cNvPr>
          <p:cNvSpPr/>
          <p:nvPr>
            <p:custDataLst>
              <p:tags r:id="rId6"/>
            </p:custDataLst>
          </p:nvPr>
        </p:nvSpPr>
        <p:spPr>
          <a:xfrm>
            <a:off x="9768255" y="4630451"/>
            <a:ext cx="2324348" cy="653725"/>
          </a:xfrm>
          <a:prstGeom prst="rect">
            <a:avLst/>
          </a:prstGeom>
          <a:noFill/>
          <a:ln w="698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39187881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dissolve">
                                      <p:cBhvr>
                                        <p:cTn id="12" dur="500"/>
                                        <p:tgtEl>
                                          <p:spTgt spid="10"/>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ssolv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10"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E683DD-ED61-14C6-2A31-E2A373FB446C}"/>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E43A2C43-7C2B-30F9-F1FE-232C2801BD01}"/>
              </a:ext>
            </a:extLst>
          </p:cNvPr>
          <p:cNvSpPr>
            <a:spLocks noGrp="1"/>
          </p:cNvSpPr>
          <p:nvPr>
            <p:ph type="body" idx="4"/>
            <p:custDataLst>
              <p:tags r:id="rId1"/>
            </p:custDataLst>
          </p:nvPr>
        </p:nvSpPr>
        <p:spPr/>
        <p:txBody>
          <a:bodyPr/>
          <a:lstStyle/>
          <a:p>
            <a:r>
              <a:rPr lang="fr-CA" noProof="0">
                <a:latin typeface="Canada Bold" pitchFamily="2" charset="0"/>
              </a:rPr>
              <a:t>Comportements</a:t>
            </a:r>
          </a:p>
        </p:txBody>
      </p:sp>
      <p:sp>
        <p:nvSpPr>
          <p:cNvPr id="2" name="TextBox 1">
            <a:extLst>
              <a:ext uri="{FF2B5EF4-FFF2-40B4-BE49-F238E27FC236}">
                <a16:creationId xmlns:a16="http://schemas.microsoft.com/office/drawing/2014/main" id="{E544F4B3-7EFF-F696-1ADE-FE6D59E7381B}"/>
              </a:ext>
            </a:extLst>
          </p:cNvPr>
          <p:cNvSpPr txBox="1"/>
          <p:nvPr>
            <p:custDataLst>
              <p:tags r:id="rId2"/>
            </p:custDataLst>
          </p:nvPr>
        </p:nvSpPr>
        <p:spPr>
          <a:xfrm>
            <a:off x="1231949" y="6324181"/>
            <a:ext cx="4224270" cy="365760"/>
          </a:xfrm>
          <a:prstGeom prst="rect">
            <a:avLst/>
          </a:prstGeom>
          <a:noFill/>
        </p:spPr>
        <p:txBody>
          <a:bodyPr wrap="square" rtlCol="0">
            <a:spAutoFit/>
          </a:bodyPr>
          <a:lstStyle/>
          <a:p>
            <a:r>
              <a:rPr lang="fr-CA" sz="1800" noProof="0"/>
              <a:t>p. 8 – Explorateur plein air (Canada)</a:t>
            </a:r>
          </a:p>
        </p:txBody>
      </p:sp>
      <p:sp>
        <p:nvSpPr>
          <p:cNvPr id="3" name="TextBox 2">
            <a:extLst>
              <a:ext uri="{FF2B5EF4-FFF2-40B4-BE49-F238E27FC236}">
                <a16:creationId xmlns:a16="http://schemas.microsoft.com/office/drawing/2014/main" id="{47F6D4B4-9448-A3C9-03B5-93B3445E7C5B}"/>
              </a:ext>
            </a:extLst>
          </p:cNvPr>
          <p:cNvSpPr txBox="1"/>
          <p:nvPr>
            <p:custDataLst>
              <p:tags r:id="rId3"/>
            </p:custDataLst>
          </p:nvPr>
        </p:nvSpPr>
        <p:spPr>
          <a:xfrm>
            <a:off x="1838597" y="4392385"/>
            <a:ext cx="9098280" cy="1723549"/>
          </a:xfrm>
          <a:prstGeom prst="rect">
            <a:avLst/>
          </a:prstGeom>
          <a:noFill/>
          <a:ln w="76200">
            <a:solidFill>
              <a:schemeClr val="accent6"/>
            </a:solidFill>
          </a:ln>
        </p:spPr>
        <p:txBody>
          <a:bodyPr wrap="square" rtlCol="0">
            <a:spAutoFit/>
          </a:bodyPr>
          <a:lstStyle/>
          <a:p>
            <a:r>
              <a:rPr lang="fr-CA" sz="1800"/>
              <a:t>À titre de comparaison :		    Hors groupe			 Groupe</a:t>
            </a:r>
          </a:p>
          <a:p>
            <a:endParaRPr lang="fr-CA" sz="1800"/>
          </a:p>
          <a:p>
            <a:r>
              <a:rPr lang="fr-CA" sz="1800"/>
              <a:t>Globe-trotteurs raffinés		</a:t>
            </a:r>
            <a:r>
              <a:rPr lang="fr-CA" sz="2600" b="1">
                <a:solidFill>
                  <a:schemeClr val="accent6"/>
                </a:solidFill>
              </a:rPr>
              <a:t>       150			  140</a:t>
            </a:r>
          </a:p>
          <a:p>
            <a:endParaRPr lang="fr-CA" sz="1800"/>
          </a:p>
          <a:p>
            <a:r>
              <a:rPr lang="fr-CA" sz="1800"/>
              <a:t>Vacanciers urbains	                          </a:t>
            </a:r>
            <a:r>
              <a:rPr lang="fr-CA" sz="2600" b="1">
                <a:solidFill>
                  <a:srgbClr val="FF7F4D"/>
                </a:solidFill>
              </a:rPr>
              <a:t>85  			   86</a:t>
            </a:r>
          </a:p>
        </p:txBody>
      </p:sp>
      <p:pic>
        <p:nvPicPr>
          <p:cNvPr id="7" name="Picture 6" descr="A screenshot of a computer&#10;&#10;AI-generated content may be incorrect.">
            <a:extLst>
              <a:ext uri="{FF2B5EF4-FFF2-40B4-BE49-F238E27FC236}">
                <a16:creationId xmlns:a16="http://schemas.microsoft.com/office/drawing/2014/main" id="{CC1AB89A-78B7-1F20-DA0B-CDA38C65395F}"/>
              </a:ext>
            </a:extLst>
          </p:cNvPr>
          <p:cNvPicPr>
            <a:picLocks noChangeAspect="1"/>
          </p:cNvPicPr>
          <p:nvPr/>
        </p:nvPicPr>
        <p:blipFill>
          <a:blip r:embed="rId6"/>
          <a:stretch>
            <a:fillRect/>
          </a:stretch>
        </p:blipFill>
        <p:spPr>
          <a:xfrm>
            <a:off x="1420232" y="1046014"/>
            <a:ext cx="10105730" cy="3192825"/>
          </a:xfrm>
          <a:prstGeom prst="rect">
            <a:avLst/>
          </a:prstGeom>
        </p:spPr>
      </p:pic>
    </p:spTree>
    <p:extLst>
      <p:ext uri="{BB962C8B-B14F-4D97-AF65-F5344CB8AC3E}">
        <p14:creationId xmlns:p14="http://schemas.microsoft.com/office/powerpoint/2010/main" val="76521338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DF5247-C644-F561-2F17-AFD107A7C975}"/>
            </a:ext>
          </a:extLst>
        </p:cNvPr>
        <p:cNvGrpSpPr/>
        <p:nvPr/>
      </p:nvGrpSpPr>
      <p:grpSpPr>
        <a:xfrm>
          <a:off x="0" y="0"/>
          <a:ext cx="0" cy="0"/>
          <a:chOff x="0" y="0"/>
          <a:chExt cx="0" cy="0"/>
        </a:xfrm>
      </p:grpSpPr>
      <p:pic>
        <p:nvPicPr>
          <p:cNvPr id="10" name="Picture 9" descr="A screenshot of a website&#10;&#10;AI-generated content may be incorrect.">
            <a:extLst>
              <a:ext uri="{FF2B5EF4-FFF2-40B4-BE49-F238E27FC236}">
                <a16:creationId xmlns:a16="http://schemas.microsoft.com/office/drawing/2014/main" id="{97B67E74-0AE2-15FA-7471-F5FA36B177C5}"/>
              </a:ext>
            </a:extLst>
          </p:cNvPr>
          <p:cNvPicPr>
            <a:picLocks noChangeAspect="1"/>
          </p:cNvPicPr>
          <p:nvPr/>
        </p:nvPicPr>
        <p:blipFill>
          <a:blip r:embed="rId9"/>
          <a:stretch>
            <a:fillRect/>
          </a:stretch>
        </p:blipFill>
        <p:spPr>
          <a:xfrm>
            <a:off x="5621663" y="-11478"/>
            <a:ext cx="6498546" cy="6858000"/>
          </a:xfrm>
          <a:prstGeom prst="rect">
            <a:avLst/>
          </a:prstGeom>
        </p:spPr>
      </p:pic>
      <p:sp>
        <p:nvSpPr>
          <p:cNvPr id="5" name="Text Placeholder 4">
            <a:extLst>
              <a:ext uri="{FF2B5EF4-FFF2-40B4-BE49-F238E27FC236}">
                <a16:creationId xmlns:a16="http://schemas.microsoft.com/office/drawing/2014/main" id="{F1F80411-6420-457F-098E-A8CF3B7B5E94}"/>
              </a:ext>
            </a:extLst>
          </p:cNvPr>
          <p:cNvSpPr>
            <a:spLocks noGrp="1"/>
          </p:cNvSpPr>
          <p:nvPr>
            <p:ph type="body" idx="4"/>
            <p:custDataLst>
              <p:tags r:id="rId1"/>
            </p:custDataLst>
          </p:nvPr>
        </p:nvSpPr>
        <p:spPr/>
        <p:txBody>
          <a:bodyPr/>
          <a:lstStyle/>
          <a:p>
            <a:r>
              <a:rPr lang="fr-CA" noProof="0">
                <a:latin typeface="Canada Bold" pitchFamily="2" charset="0"/>
              </a:rPr>
              <a:t>Habitudes de voyage</a:t>
            </a:r>
          </a:p>
        </p:txBody>
      </p:sp>
      <p:sp>
        <p:nvSpPr>
          <p:cNvPr id="2" name="TextBox 1">
            <a:extLst>
              <a:ext uri="{FF2B5EF4-FFF2-40B4-BE49-F238E27FC236}">
                <a16:creationId xmlns:a16="http://schemas.microsoft.com/office/drawing/2014/main" id="{8070F22B-D14D-80A2-308C-AD803DEDA89A}"/>
              </a:ext>
            </a:extLst>
          </p:cNvPr>
          <p:cNvSpPr txBox="1"/>
          <p:nvPr>
            <p:custDataLst>
              <p:tags r:id="rId2"/>
            </p:custDataLst>
          </p:nvPr>
        </p:nvSpPr>
        <p:spPr>
          <a:xfrm>
            <a:off x="1231949" y="6320609"/>
            <a:ext cx="4224270" cy="365760"/>
          </a:xfrm>
          <a:prstGeom prst="rect">
            <a:avLst/>
          </a:prstGeom>
          <a:noFill/>
        </p:spPr>
        <p:txBody>
          <a:bodyPr wrap="square" rtlCol="0">
            <a:spAutoFit/>
          </a:bodyPr>
          <a:lstStyle/>
          <a:p>
            <a:r>
              <a:rPr lang="fr-CA" sz="1800" noProof="0"/>
              <a:t>p. 9 – Explorateur plein air (Canada)</a:t>
            </a:r>
          </a:p>
        </p:txBody>
      </p:sp>
      <p:sp>
        <p:nvSpPr>
          <p:cNvPr id="4" name="TextBox 3">
            <a:extLst>
              <a:ext uri="{FF2B5EF4-FFF2-40B4-BE49-F238E27FC236}">
                <a16:creationId xmlns:a16="http://schemas.microsoft.com/office/drawing/2014/main" id="{0771A33F-845C-9551-3BD2-B36FF352B818}"/>
              </a:ext>
            </a:extLst>
          </p:cNvPr>
          <p:cNvSpPr txBox="1"/>
          <p:nvPr>
            <p:custDataLst>
              <p:tags r:id="rId3"/>
            </p:custDataLst>
          </p:nvPr>
        </p:nvSpPr>
        <p:spPr>
          <a:xfrm>
            <a:off x="809359" y="2839871"/>
            <a:ext cx="4248150" cy="1798320"/>
          </a:xfrm>
          <a:prstGeom prst="rect">
            <a:avLst/>
          </a:prstGeom>
          <a:noFill/>
        </p:spPr>
        <p:txBody>
          <a:bodyPr wrap="square" rtlCol="0">
            <a:spAutoFit/>
          </a:bodyPr>
          <a:lstStyle/>
          <a:p>
            <a:pPr marL="457200" indent="-457200">
              <a:buFont typeface="Arial" panose="020B0604020202020204" pitchFamily="34" charset="0"/>
              <a:buChar char="•"/>
            </a:pPr>
            <a:r>
              <a:rPr lang="fr-CA" sz="2800" noProof="0"/>
              <a:t>Intérêt supérieur à la moyenne pour les expériences de voyage autochtones</a:t>
            </a:r>
          </a:p>
        </p:txBody>
      </p:sp>
      <p:sp>
        <p:nvSpPr>
          <p:cNvPr id="6" name="Rectangle 5">
            <a:extLst>
              <a:ext uri="{FF2B5EF4-FFF2-40B4-BE49-F238E27FC236}">
                <a16:creationId xmlns:a16="http://schemas.microsoft.com/office/drawing/2014/main" id="{7DA1C30A-F6DB-0628-0B11-68999F10782E}"/>
              </a:ext>
            </a:extLst>
          </p:cNvPr>
          <p:cNvSpPr/>
          <p:nvPr>
            <p:custDataLst>
              <p:tags r:id="rId4"/>
            </p:custDataLst>
          </p:nvPr>
        </p:nvSpPr>
        <p:spPr>
          <a:xfrm>
            <a:off x="5532121" y="2286000"/>
            <a:ext cx="6520180" cy="2148840"/>
          </a:xfrm>
          <a:prstGeom prst="rect">
            <a:avLst/>
          </a:prstGeom>
          <a:noFill/>
          <a:ln w="698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7" name="Rectangle 6">
            <a:extLst>
              <a:ext uri="{FF2B5EF4-FFF2-40B4-BE49-F238E27FC236}">
                <a16:creationId xmlns:a16="http://schemas.microsoft.com/office/drawing/2014/main" id="{8BBCF409-71FE-6F1E-7514-0D229F2A111F}"/>
              </a:ext>
            </a:extLst>
          </p:cNvPr>
          <p:cNvSpPr/>
          <p:nvPr>
            <p:custDataLst>
              <p:tags r:id="rId5"/>
            </p:custDataLst>
          </p:nvPr>
        </p:nvSpPr>
        <p:spPr>
          <a:xfrm>
            <a:off x="5625343" y="6234745"/>
            <a:ext cx="6520180" cy="537488"/>
          </a:xfrm>
          <a:prstGeom prst="rect">
            <a:avLst/>
          </a:prstGeom>
          <a:noFill/>
          <a:ln w="6985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8" name="Rectangle 7">
            <a:extLst>
              <a:ext uri="{FF2B5EF4-FFF2-40B4-BE49-F238E27FC236}">
                <a16:creationId xmlns:a16="http://schemas.microsoft.com/office/drawing/2014/main" id="{160A02CE-9145-377B-75AA-34BD1778EB12}"/>
              </a:ext>
            </a:extLst>
          </p:cNvPr>
          <p:cNvSpPr/>
          <p:nvPr>
            <p:custDataLst>
              <p:tags r:id="rId6"/>
            </p:custDataLst>
          </p:nvPr>
        </p:nvSpPr>
        <p:spPr>
          <a:xfrm>
            <a:off x="5625343" y="5103193"/>
            <a:ext cx="6520180" cy="537488"/>
          </a:xfrm>
          <a:prstGeom prst="rect">
            <a:avLst/>
          </a:prstGeom>
          <a:noFill/>
          <a:ln w="6985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157534686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heckerboard(across)">
                                      <p:cBhvr>
                                        <p:cTn id="12" dur="500"/>
                                        <p:tgtEl>
                                          <p:spTgt spid="7"/>
                                        </p:tgtEl>
                                      </p:cBhvr>
                                    </p:animEffect>
                                  </p:childTnLst>
                                </p:cTn>
                              </p:par>
                              <p:par>
                                <p:cTn id="13" presetID="5" presetClass="entr" presetSubtype="1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checkerboard(across)">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33CE93-5F65-462D-181A-F3E009CCD6F5}"/>
            </a:ext>
          </a:extLst>
        </p:cNvPr>
        <p:cNvGrpSpPr/>
        <p:nvPr/>
      </p:nvGrpSpPr>
      <p:grpSpPr>
        <a:xfrm>
          <a:off x="0" y="0"/>
          <a:ext cx="0" cy="0"/>
          <a:chOff x="0" y="0"/>
          <a:chExt cx="0" cy="0"/>
        </a:xfrm>
      </p:grpSpPr>
      <p:pic>
        <p:nvPicPr>
          <p:cNvPr id="9" name="Picture 8" descr="A screenshot of a document&#10;&#10;AI-generated content may be incorrect.">
            <a:extLst>
              <a:ext uri="{FF2B5EF4-FFF2-40B4-BE49-F238E27FC236}">
                <a16:creationId xmlns:a16="http://schemas.microsoft.com/office/drawing/2014/main" id="{A560C968-8649-7B6C-3F75-D2FF828C6123}"/>
              </a:ext>
            </a:extLst>
          </p:cNvPr>
          <p:cNvPicPr>
            <a:picLocks noChangeAspect="1"/>
          </p:cNvPicPr>
          <p:nvPr/>
        </p:nvPicPr>
        <p:blipFill>
          <a:blip r:embed="rId8"/>
          <a:stretch>
            <a:fillRect/>
          </a:stretch>
        </p:blipFill>
        <p:spPr>
          <a:xfrm>
            <a:off x="5708243" y="0"/>
            <a:ext cx="6483757" cy="6858000"/>
          </a:xfrm>
          <a:prstGeom prst="rect">
            <a:avLst/>
          </a:prstGeom>
        </p:spPr>
      </p:pic>
      <p:sp>
        <p:nvSpPr>
          <p:cNvPr id="5" name="Text Placeholder 4">
            <a:extLst>
              <a:ext uri="{FF2B5EF4-FFF2-40B4-BE49-F238E27FC236}">
                <a16:creationId xmlns:a16="http://schemas.microsoft.com/office/drawing/2014/main" id="{F0B7433B-D617-8C7C-CC05-4078EF96C9E1}"/>
              </a:ext>
            </a:extLst>
          </p:cNvPr>
          <p:cNvSpPr>
            <a:spLocks noGrp="1"/>
          </p:cNvSpPr>
          <p:nvPr>
            <p:ph type="body" idx="4"/>
            <p:custDataLst>
              <p:tags r:id="rId1"/>
            </p:custDataLst>
          </p:nvPr>
        </p:nvSpPr>
        <p:spPr/>
        <p:txBody>
          <a:bodyPr/>
          <a:lstStyle/>
          <a:p>
            <a:r>
              <a:rPr lang="fr-CA" noProof="0">
                <a:latin typeface="Canada Bold" pitchFamily="2" charset="0"/>
              </a:rPr>
              <a:t>Style de voyage</a:t>
            </a:r>
          </a:p>
        </p:txBody>
      </p:sp>
      <p:sp>
        <p:nvSpPr>
          <p:cNvPr id="2" name="TextBox 1">
            <a:extLst>
              <a:ext uri="{FF2B5EF4-FFF2-40B4-BE49-F238E27FC236}">
                <a16:creationId xmlns:a16="http://schemas.microsoft.com/office/drawing/2014/main" id="{AD92EC20-10F2-5FF2-8C95-0E6A10594684}"/>
              </a:ext>
            </a:extLst>
          </p:cNvPr>
          <p:cNvSpPr txBox="1"/>
          <p:nvPr>
            <p:custDataLst>
              <p:tags r:id="rId2"/>
            </p:custDataLst>
          </p:nvPr>
        </p:nvSpPr>
        <p:spPr>
          <a:xfrm>
            <a:off x="1231949" y="6320609"/>
            <a:ext cx="4224270" cy="365760"/>
          </a:xfrm>
          <a:prstGeom prst="rect">
            <a:avLst/>
          </a:prstGeom>
          <a:noFill/>
        </p:spPr>
        <p:txBody>
          <a:bodyPr wrap="square" rtlCol="0">
            <a:spAutoFit/>
          </a:bodyPr>
          <a:lstStyle/>
          <a:p>
            <a:r>
              <a:rPr lang="fr-CA" sz="1800" noProof="0"/>
              <a:t>p. 10 – Explorateur plein air (Canada)</a:t>
            </a:r>
          </a:p>
        </p:txBody>
      </p:sp>
      <p:sp>
        <p:nvSpPr>
          <p:cNvPr id="7" name="TextBox 6">
            <a:extLst>
              <a:ext uri="{FF2B5EF4-FFF2-40B4-BE49-F238E27FC236}">
                <a16:creationId xmlns:a16="http://schemas.microsoft.com/office/drawing/2014/main" id="{A18FDB4F-65D7-E3F4-F90D-F52447B92674}"/>
              </a:ext>
            </a:extLst>
          </p:cNvPr>
          <p:cNvSpPr txBox="1"/>
          <p:nvPr>
            <p:custDataLst>
              <p:tags r:id="rId3"/>
            </p:custDataLst>
          </p:nvPr>
        </p:nvSpPr>
        <p:spPr>
          <a:xfrm>
            <a:off x="809359" y="2839871"/>
            <a:ext cx="4248150" cy="2225040"/>
          </a:xfrm>
          <a:prstGeom prst="rect">
            <a:avLst/>
          </a:prstGeom>
          <a:noFill/>
        </p:spPr>
        <p:txBody>
          <a:bodyPr wrap="square" rtlCol="0">
            <a:spAutoFit/>
          </a:bodyPr>
          <a:lstStyle/>
          <a:p>
            <a:pPr marL="457200" indent="-457200">
              <a:buFont typeface="Arial" panose="020B0604020202020204" pitchFamily="34" charset="0"/>
              <a:buChar char="•"/>
            </a:pPr>
            <a:r>
              <a:rPr lang="fr-CA" sz="2800" noProof="0"/>
              <a:t>Voyageurs aux dépenses moyennes</a:t>
            </a:r>
          </a:p>
          <a:p>
            <a:pPr marL="457200" indent="-457200">
              <a:buFont typeface="Arial" panose="020B0604020202020204" pitchFamily="34" charset="0"/>
              <a:buChar char="•"/>
            </a:pPr>
            <a:r>
              <a:rPr lang="fr-CA" sz="2800" noProof="0"/>
              <a:t>Intérêt supérieur à la moyenne pour les voyages durables</a:t>
            </a:r>
          </a:p>
        </p:txBody>
      </p:sp>
      <p:sp>
        <p:nvSpPr>
          <p:cNvPr id="4" name="Rectangle 3">
            <a:extLst>
              <a:ext uri="{FF2B5EF4-FFF2-40B4-BE49-F238E27FC236}">
                <a16:creationId xmlns:a16="http://schemas.microsoft.com/office/drawing/2014/main" id="{45A41B3C-8E63-B1BD-5EB1-56EBDBA91614}"/>
              </a:ext>
            </a:extLst>
          </p:cNvPr>
          <p:cNvSpPr/>
          <p:nvPr>
            <p:custDataLst>
              <p:tags r:id="rId4"/>
            </p:custDataLst>
          </p:nvPr>
        </p:nvSpPr>
        <p:spPr>
          <a:xfrm>
            <a:off x="9727441" y="451727"/>
            <a:ext cx="2298041" cy="1535525"/>
          </a:xfrm>
          <a:prstGeom prst="rect">
            <a:avLst/>
          </a:prstGeom>
          <a:noFill/>
          <a:ln w="698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8" name="Rectangle 7">
            <a:extLst>
              <a:ext uri="{FF2B5EF4-FFF2-40B4-BE49-F238E27FC236}">
                <a16:creationId xmlns:a16="http://schemas.microsoft.com/office/drawing/2014/main" id="{40216CEB-5DD5-8F57-590B-C0DD935E81BC}"/>
              </a:ext>
            </a:extLst>
          </p:cNvPr>
          <p:cNvSpPr/>
          <p:nvPr>
            <p:custDataLst>
              <p:tags r:id="rId5"/>
            </p:custDataLst>
          </p:nvPr>
        </p:nvSpPr>
        <p:spPr>
          <a:xfrm>
            <a:off x="5535350" y="5581532"/>
            <a:ext cx="1368032" cy="1193800"/>
          </a:xfrm>
          <a:prstGeom prst="rect">
            <a:avLst/>
          </a:prstGeom>
          <a:noFill/>
          <a:ln w="698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146853000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par>
                                <p:cTn id="8" presetID="9"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dissolv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0FA95C-A863-3859-7F1E-A408437CCC7F}"/>
            </a:ext>
          </a:extLst>
        </p:cNvPr>
        <p:cNvGrpSpPr/>
        <p:nvPr/>
      </p:nvGrpSpPr>
      <p:grpSpPr>
        <a:xfrm>
          <a:off x="0" y="0"/>
          <a:ext cx="0" cy="0"/>
          <a:chOff x="0" y="0"/>
          <a:chExt cx="0" cy="0"/>
        </a:xfrm>
      </p:grpSpPr>
      <p:pic>
        <p:nvPicPr>
          <p:cNvPr id="11" name="Picture 10" descr="A screenshot of a document&#10;&#10;AI-generated content may be incorrect.">
            <a:extLst>
              <a:ext uri="{FF2B5EF4-FFF2-40B4-BE49-F238E27FC236}">
                <a16:creationId xmlns:a16="http://schemas.microsoft.com/office/drawing/2014/main" id="{2B454762-AFD9-404E-499A-F58D69C4D400}"/>
              </a:ext>
            </a:extLst>
          </p:cNvPr>
          <p:cNvPicPr>
            <a:picLocks noChangeAspect="1"/>
          </p:cNvPicPr>
          <p:nvPr/>
        </p:nvPicPr>
        <p:blipFill>
          <a:blip r:embed="rId10"/>
          <a:stretch>
            <a:fillRect/>
          </a:stretch>
        </p:blipFill>
        <p:spPr>
          <a:xfrm>
            <a:off x="5756615" y="-59948"/>
            <a:ext cx="6328317" cy="6858000"/>
          </a:xfrm>
          <a:prstGeom prst="rect">
            <a:avLst/>
          </a:prstGeom>
        </p:spPr>
      </p:pic>
      <p:sp>
        <p:nvSpPr>
          <p:cNvPr id="5" name="Text Placeholder 4">
            <a:extLst>
              <a:ext uri="{FF2B5EF4-FFF2-40B4-BE49-F238E27FC236}">
                <a16:creationId xmlns:a16="http://schemas.microsoft.com/office/drawing/2014/main" id="{92BAB307-119E-361B-380C-808F6E4FD9BC}"/>
              </a:ext>
            </a:extLst>
          </p:cNvPr>
          <p:cNvSpPr>
            <a:spLocks noGrp="1"/>
          </p:cNvSpPr>
          <p:nvPr>
            <p:ph type="body" idx="4"/>
            <p:custDataLst>
              <p:tags r:id="rId1"/>
            </p:custDataLst>
          </p:nvPr>
        </p:nvSpPr>
        <p:spPr/>
        <p:txBody>
          <a:bodyPr/>
          <a:lstStyle/>
          <a:p>
            <a:r>
              <a:rPr lang="fr-CA" noProof="0">
                <a:latin typeface="Canada Bold" pitchFamily="2" charset="0"/>
              </a:rPr>
              <a:t>Activités de voyage</a:t>
            </a:r>
          </a:p>
        </p:txBody>
      </p:sp>
      <p:sp>
        <p:nvSpPr>
          <p:cNvPr id="2" name="TextBox 1">
            <a:extLst>
              <a:ext uri="{FF2B5EF4-FFF2-40B4-BE49-F238E27FC236}">
                <a16:creationId xmlns:a16="http://schemas.microsoft.com/office/drawing/2014/main" id="{0B3CFAC8-FCB1-A514-34A5-63C867E4D36B}"/>
              </a:ext>
            </a:extLst>
          </p:cNvPr>
          <p:cNvSpPr txBox="1"/>
          <p:nvPr>
            <p:custDataLst>
              <p:tags r:id="rId2"/>
            </p:custDataLst>
          </p:nvPr>
        </p:nvSpPr>
        <p:spPr>
          <a:xfrm>
            <a:off x="1231949" y="6320609"/>
            <a:ext cx="4224270" cy="365760"/>
          </a:xfrm>
          <a:prstGeom prst="rect">
            <a:avLst/>
          </a:prstGeom>
          <a:noFill/>
        </p:spPr>
        <p:txBody>
          <a:bodyPr wrap="square" rtlCol="0">
            <a:spAutoFit/>
          </a:bodyPr>
          <a:lstStyle/>
          <a:p>
            <a:r>
              <a:rPr lang="fr-CA" sz="1800" noProof="0"/>
              <a:t>p. 11 – Explorateur plein air (Canada)</a:t>
            </a:r>
          </a:p>
        </p:txBody>
      </p:sp>
      <p:sp>
        <p:nvSpPr>
          <p:cNvPr id="7" name="TextBox 6">
            <a:extLst>
              <a:ext uri="{FF2B5EF4-FFF2-40B4-BE49-F238E27FC236}">
                <a16:creationId xmlns:a16="http://schemas.microsoft.com/office/drawing/2014/main" id="{6DF7858D-D7D3-CB95-A289-BC8415F46397}"/>
              </a:ext>
            </a:extLst>
          </p:cNvPr>
          <p:cNvSpPr txBox="1"/>
          <p:nvPr>
            <p:custDataLst>
              <p:tags r:id="rId3"/>
            </p:custDataLst>
          </p:nvPr>
        </p:nvSpPr>
        <p:spPr>
          <a:xfrm>
            <a:off x="809359" y="2408356"/>
            <a:ext cx="4560804" cy="2246769"/>
          </a:xfrm>
          <a:prstGeom prst="rect">
            <a:avLst/>
          </a:prstGeom>
          <a:noFill/>
        </p:spPr>
        <p:txBody>
          <a:bodyPr wrap="square" rtlCol="0">
            <a:spAutoFit/>
          </a:bodyPr>
          <a:lstStyle/>
          <a:p>
            <a:pPr marL="457200" indent="-457200">
              <a:buFont typeface="Arial" panose="020B0604020202020204" pitchFamily="34" charset="0"/>
              <a:buChar char="•"/>
            </a:pPr>
            <a:r>
              <a:rPr lang="fr-CA" sz="2800" noProof="0"/>
              <a:t>Amateurs d’activités physiques et de nature</a:t>
            </a:r>
          </a:p>
          <a:p>
            <a:pPr marL="457200" indent="-457200">
              <a:buFont typeface="Arial" panose="020B0604020202020204" pitchFamily="34" charset="0"/>
              <a:buChar char="•"/>
            </a:pPr>
            <a:r>
              <a:rPr lang="fr-CA" sz="2800" noProof="0"/>
              <a:t>Moins intéressés par les expériences culturelles et la cuisine locale</a:t>
            </a:r>
          </a:p>
        </p:txBody>
      </p:sp>
      <p:sp>
        <p:nvSpPr>
          <p:cNvPr id="4" name="Rectangle 3">
            <a:extLst>
              <a:ext uri="{FF2B5EF4-FFF2-40B4-BE49-F238E27FC236}">
                <a16:creationId xmlns:a16="http://schemas.microsoft.com/office/drawing/2014/main" id="{6CE1817E-9361-F696-00BB-25A97B1156D8}"/>
              </a:ext>
            </a:extLst>
          </p:cNvPr>
          <p:cNvSpPr/>
          <p:nvPr>
            <p:custDataLst>
              <p:tags r:id="rId4"/>
            </p:custDataLst>
          </p:nvPr>
        </p:nvSpPr>
        <p:spPr>
          <a:xfrm>
            <a:off x="11186556" y="760022"/>
            <a:ext cx="914400" cy="4180114"/>
          </a:xfrm>
          <a:prstGeom prst="rect">
            <a:avLst/>
          </a:prstGeom>
          <a:noFill/>
          <a:ln w="698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6" name="Rectangle 5">
            <a:extLst>
              <a:ext uri="{FF2B5EF4-FFF2-40B4-BE49-F238E27FC236}">
                <a16:creationId xmlns:a16="http://schemas.microsoft.com/office/drawing/2014/main" id="{452AE758-7777-2059-AE4D-08C75E684DF4}"/>
              </a:ext>
            </a:extLst>
          </p:cNvPr>
          <p:cNvSpPr/>
          <p:nvPr>
            <p:custDataLst>
              <p:tags r:id="rId5"/>
            </p:custDataLst>
          </p:nvPr>
        </p:nvSpPr>
        <p:spPr>
          <a:xfrm>
            <a:off x="10414659" y="3087585"/>
            <a:ext cx="627413" cy="475013"/>
          </a:xfrm>
          <a:prstGeom prst="rect">
            <a:avLst/>
          </a:prstGeom>
          <a:noFill/>
          <a:ln w="69850">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8" name="Rectangle 7">
            <a:extLst>
              <a:ext uri="{FF2B5EF4-FFF2-40B4-BE49-F238E27FC236}">
                <a16:creationId xmlns:a16="http://schemas.microsoft.com/office/drawing/2014/main" id="{03AAE26E-9E75-8B28-E93D-F851E82709EE}"/>
              </a:ext>
            </a:extLst>
          </p:cNvPr>
          <p:cNvSpPr/>
          <p:nvPr>
            <p:custDataLst>
              <p:tags r:id="rId6"/>
            </p:custDataLst>
          </p:nvPr>
        </p:nvSpPr>
        <p:spPr>
          <a:xfrm>
            <a:off x="10460181" y="4011881"/>
            <a:ext cx="627413" cy="952005"/>
          </a:xfrm>
          <a:prstGeom prst="rect">
            <a:avLst/>
          </a:prstGeom>
          <a:noFill/>
          <a:ln w="69850">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9" name="Rectangle 8">
            <a:extLst>
              <a:ext uri="{FF2B5EF4-FFF2-40B4-BE49-F238E27FC236}">
                <a16:creationId xmlns:a16="http://schemas.microsoft.com/office/drawing/2014/main" id="{147D3735-7E32-289E-4BFE-E6307C5E2A87}"/>
              </a:ext>
            </a:extLst>
          </p:cNvPr>
          <p:cNvSpPr/>
          <p:nvPr>
            <p:custDataLst>
              <p:tags r:id="rId7"/>
            </p:custDataLst>
          </p:nvPr>
        </p:nvSpPr>
        <p:spPr>
          <a:xfrm>
            <a:off x="5628070" y="1208558"/>
            <a:ext cx="6472886" cy="952005"/>
          </a:xfrm>
          <a:prstGeom prst="rect">
            <a:avLst/>
          </a:prstGeom>
          <a:noFill/>
          <a:ln w="69850">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329462376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P spid="9"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66AB62-D535-5E0A-235E-54D8DE25ABCD}"/>
            </a:ext>
          </a:extLst>
        </p:cNvPr>
        <p:cNvGrpSpPr/>
        <p:nvPr/>
      </p:nvGrpSpPr>
      <p:grpSpPr>
        <a:xfrm>
          <a:off x="0" y="0"/>
          <a:ext cx="0" cy="0"/>
          <a:chOff x="0" y="0"/>
          <a:chExt cx="0" cy="0"/>
        </a:xfrm>
      </p:grpSpPr>
      <p:pic>
        <p:nvPicPr>
          <p:cNvPr id="11" name="Picture 10" descr="A white sheet with numbers and black text&#10;&#10;AI-generated content may be incorrect.">
            <a:extLst>
              <a:ext uri="{FF2B5EF4-FFF2-40B4-BE49-F238E27FC236}">
                <a16:creationId xmlns:a16="http://schemas.microsoft.com/office/drawing/2014/main" id="{1C473B80-627F-0307-F222-D06A6AC1AC31}"/>
              </a:ext>
            </a:extLst>
          </p:cNvPr>
          <p:cNvPicPr>
            <a:picLocks noChangeAspect="1"/>
          </p:cNvPicPr>
          <p:nvPr/>
        </p:nvPicPr>
        <p:blipFill>
          <a:blip r:embed="rId10"/>
          <a:stretch>
            <a:fillRect/>
          </a:stretch>
        </p:blipFill>
        <p:spPr>
          <a:xfrm>
            <a:off x="5690195" y="0"/>
            <a:ext cx="6341111" cy="6858000"/>
          </a:xfrm>
          <a:prstGeom prst="rect">
            <a:avLst/>
          </a:prstGeom>
        </p:spPr>
      </p:pic>
      <p:sp>
        <p:nvSpPr>
          <p:cNvPr id="5" name="Text Placeholder 4">
            <a:extLst>
              <a:ext uri="{FF2B5EF4-FFF2-40B4-BE49-F238E27FC236}">
                <a16:creationId xmlns:a16="http://schemas.microsoft.com/office/drawing/2014/main" id="{25790DF8-9329-560E-D67A-EC9513BE1AE9}"/>
              </a:ext>
            </a:extLst>
          </p:cNvPr>
          <p:cNvSpPr>
            <a:spLocks noGrp="1"/>
          </p:cNvSpPr>
          <p:nvPr>
            <p:ph type="body" idx="4"/>
            <p:custDataLst>
              <p:tags r:id="rId1"/>
            </p:custDataLst>
          </p:nvPr>
        </p:nvSpPr>
        <p:spPr/>
        <p:txBody>
          <a:bodyPr/>
          <a:lstStyle/>
          <a:p>
            <a:r>
              <a:rPr lang="fr-CA" noProof="0">
                <a:latin typeface="Canada Bold" pitchFamily="2" charset="0"/>
              </a:rPr>
              <a:t>Valeurs touristiques</a:t>
            </a:r>
          </a:p>
        </p:txBody>
      </p:sp>
      <p:sp>
        <p:nvSpPr>
          <p:cNvPr id="2" name="TextBox 1">
            <a:extLst>
              <a:ext uri="{FF2B5EF4-FFF2-40B4-BE49-F238E27FC236}">
                <a16:creationId xmlns:a16="http://schemas.microsoft.com/office/drawing/2014/main" id="{E1ADD02D-24E6-18CD-C2BC-1FF48B24C9BE}"/>
              </a:ext>
            </a:extLst>
          </p:cNvPr>
          <p:cNvSpPr txBox="1"/>
          <p:nvPr>
            <p:custDataLst>
              <p:tags r:id="rId2"/>
            </p:custDataLst>
          </p:nvPr>
        </p:nvSpPr>
        <p:spPr>
          <a:xfrm>
            <a:off x="1235077" y="6324181"/>
            <a:ext cx="4224270" cy="365760"/>
          </a:xfrm>
          <a:prstGeom prst="rect">
            <a:avLst/>
          </a:prstGeom>
          <a:noFill/>
        </p:spPr>
        <p:txBody>
          <a:bodyPr wrap="square" rtlCol="0">
            <a:spAutoFit/>
          </a:bodyPr>
          <a:lstStyle/>
          <a:p>
            <a:r>
              <a:rPr lang="fr-CA" sz="1800" noProof="0"/>
              <a:t>p. 12 – Explorateur plein air (Canada)</a:t>
            </a:r>
          </a:p>
        </p:txBody>
      </p:sp>
      <p:sp>
        <p:nvSpPr>
          <p:cNvPr id="6" name="TextBox 5">
            <a:extLst>
              <a:ext uri="{FF2B5EF4-FFF2-40B4-BE49-F238E27FC236}">
                <a16:creationId xmlns:a16="http://schemas.microsoft.com/office/drawing/2014/main" id="{272640CE-DF80-AD83-E036-4AFD9FDC9FDE}"/>
              </a:ext>
            </a:extLst>
          </p:cNvPr>
          <p:cNvSpPr txBox="1"/>
          <p:nvPr>
            <p:custDataLst>
              <p:tags r:id="rId3"/>
            </p:custDataLst>
          </p:nvPr>
        </p:nvSpPr>
        <p:spPr>
          <a:xfrm>
            <a:off x="809359" y="2408356"/>
            <a:ext cx="4480396" cy="1371600"/>
          </a:xfrm>
          <a:prstGeom prst="rect">
            <a:avLst/>
          </a:prstGeom>
          <a:noFill/>
        </p:spPr>
        <p:txBody>
          <a:bodyPr wrap="square" rtlCol="0">
            <a:spAutoFit/>
          </a:bodyPr>
          <a:lstStyle/>
          <a:p>
            <a:pPr marL="457200" indent="-457200">
              <a:buFont typeface="Arial" panose="020B0604020202020204" pitchFamily="34" charset="0"/>
              <a:buChar char="•"/>
            </a:pPr>
            <a:r>
              <a:rPr lang="fr-CA" sz="2800" noProof="0"/>
              <a:t>D’autres facteurs influencent les décisions de voyage</a:t>
            </a:r>
          </a:p>
        </p:txBody>
      </p:sp>
      <p:sp>
        <p:nvSpPr>
          <p:cNvPr id="4" name="Rectangle 3">
            <a:extLst>
              <a:ext uri="{FF2B5EF4-FFF2-40B4-BE49-F238E27FC236}">
                <a16:creationId xmlns:a16="http://schemas.microsoft.com/office/drawing/2014/main" id="{EE143D5F-55EA-F2E2-316F-EC887823C77F}"/>
              </a:ext>
            </a:extLst>
          </p:cNvPr>
          <p:cNvSpPr/>
          <p:nvPr>
            <p:custDataLst>
              <p:tags r:id="rId4"/>
            </p:custDataLst>
          </p:nvPr>
        </p:nvSpPr>
        <p:spPr>
          <a:xfrm>
            <a:off x="5605153" y="793937"/>
            <a:ext cx="6495803" cy="261258"/>
          </a:xfrm>
          <a:prstGeom prst="rect">
            <a:avLst/>
          </a:prstGeom>
          <a:noFill/>
          <a:ln w="698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7" name="Rectangle 6">
            <a:extLst>
              <a:ext uri="{FF2B5EF4-FFF2-40B4-BE49-F238E27FC236}">
                <a16:creationId xmlns:a16="http://schemas.microsoft.com/office/drawing/2014/main" id="{3EAA0F9B-7722-1D22-7AFF-DDFF85607C10}"/>
              </a:ext>
            </a:extLst>
          </p:cNvPr>
          <p:cNvSpPr/>
          <p:nvPr>
            <p:custDataLst>
              <p:tags r:id="rId5"/>
            </p:custDataLst>
          </p:nvPr>
        </p:nvSpPr>
        <p:spPr>
          <a:xfrm>
            <a:off x="5596358" y="3769851"/>
            <a:ext cx="6495803" cy="261258"/>
          </a:xfrm>
          <a:prstGeom prst="rect">
            <a:avLst/>
          </a:prstGeom>
          <a:noFill/>
          <a:ln w="698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9" name="Rectangle 8">
            <a:extLst>
              <a:ext uri="{FF2B5EF4-FFF2-40B4-BE49-F238E27FC236}">
                <a16:creationId xmlns:a16="http://schemas.microsoft.com/office/drawing/2014/main" id="{90ACD0ED-1AC6-44EF-5C9B-2D6AD794BFF7}"/>
              </a:ext>
            </a:extLst>
          </p:cNvPr>
          <p:cNvSpPr/>
          <p:nvPr>
            <p:custDataLst>
              <p:tags r:id="rId6"/>
            </p:custDataLst>
          </p:nvPr>
        </p:nvSpPr>
        <p:spPr>
          <a:xfrm>
            <a:off x="5605152" y="1055195"/>
            <a:ext cx="6495803" cy="261258"/>
          </a:xfrm>
          <a:prstGeom prst="rect">
            <a:avLst/>
          </a:prstGeom>
          <a:noFill/>
          <a:ln w="698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8" name="Rectangle 7">
            <a:extLst>
              <a:ext uri="{FF2B5EF4-FFF2-40B4-BE49-F238E27FC236}">
                <a16:creationId xmlns:a16="http://schemas.microsoft.com/office/drawing/2014/main" id="{9DAF6FDC-5F79-2926-0A70-2FB22E6B0346}"/>
              </a:ext>
            </a:extLst>
          </p:cNvPr>
          <p:cNvSpPr/>
          <p:nvPr>
            <p:custDataLst>
              <p:tags r:id="rId7"/>
            </p:custDataLst>
          </p:nvPr>
        </p:nvSpPr>
        <p:spPr>
          <a:xfrm>
            <a:off x="5555672" y="2363418"/>
            <a:ext cx="6495803" cy="261258"/>
          </a:xfrm>
          <a:prstGeom prst="rect">
            <a:avLst/>
          </a:prstGeom>
          <a:noFill/>
          <a:ln w="698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64918439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9"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C7E9FB1C-974D-D81B-D94E-96BD30FA09F4}"/>
              </a:ext>
            </a:extLst>
          </p:cNvPr>
          <p:cNvSpPr>
            <a:spLocks noGrp="1"/>
          </p:cNvSpPr>
          <p:nvPr>
            <p:ph type="body" idx="9"/>
            <p:custDataLst>
              <p:tags r:id="rId1"/>
            </p:custDataLst>
          </p:nvPr>
        </p:nvSpPr>
        <p:spPr>
          <a:xfrm>
            <a:off x="9246043" y="6166835"/>
            <a:ext cx="2626870" cy="333977"/>
          </a:xfrm>
        </p:spPr>
        <p:txBody>
          <a:bodyPr/>
          <a:lstStyle/>
          <a:p>
            <a:r>
              <a:rPr lang="fr-CA" noProof="0"/>
              <a:t>Warrior Women, Jasper, Alberta</a:t>
            </a:r>
          </a:p>
        </p:txBody>
      </p:sp>
      <p:sp>
        <p:nvSpPr>
          <p:cNvPr id="12" name="Text Placeholder 11">
            <a:extLst>
              <a:ext uri="{FF2B5EF4-FFF2-40B4-BE49-F238E27FC236}">
                <a16:creationId xmlns:a16="http://schemas.microsoft.com/office/drawing/2014/main" id="{3F6011D0-2E9C-C1FD-5BA3-33936DEC244C}"/>
              </a:ext>
            </a:extLst>
          </p:cNvPr>
          <p:cNvSpPr>
            <a:spLocks noGrp="1"/>
          </p:cNvSpPr>
          <p:nvPr>
            <p:ph type="body" idx="14"/>
            <p:custDataLst>
              <p:tags r:id="rId2"/>
            </p:custDataLst>
          </p:nvPr>
        </p:nvSpPr>
        <p:spPr>
          <a:xfrm>
            <a:off x="337467" y="478941"/>
            <a:ext cx="6179873" cy="1278142"/>
          </a:xfrm>
        </p:spPr>
        <p:txBody>
          <a:bodyPr/>
          <a:lstStyle/>
          <a:p>
            <a:r>
              <a:rPr lang="fr-CA" sz="4600" noProof="0"/>
              <a:t>Présentation</a:t>
            </a:r>
          </a:p>
          <a:p>
            <a:endParaRPr lang="fr-CA" sz="4600" noProof="0"/>
          </a:p>
          <a:p>
            <a:pPr marL="914400" indent="-685800">
              <a:buFont typeface="Arial" panose="020B0604020202020204" pitchFamily="34" charset="0"/>
              <a:buChar char="•"/>
            </a:pPr>
            <a:r>
              <a:rPr lang="fr-CA" sz="3600"/>
              <a:t>Nom</a:t>
            </a:r>
          </a:p>
          <a:p>
            <a:pPr marL="914400" indent="-685800">
              <a:buFont typeface="Arial" panose="020B0604020202020204" pitchFamily="34" charset="0"/>
              <a:buChar char="•"/>
            </a:pPr>
            <a:r>
              <a:rPr lang="fr-CA" sz="3600" noProof="0"/>
              <a:t>Entreprise</a:t>
            </a:r>
          </a:p>
          <a:p>
            <a:pPr marL="914400" indent="-685800">
              <a:buFont typeface="Arial" panose="020B0604020202020204" pitchFamily="34" charset="0"/>
              <a:buChar char="•"/>
            </a:pPr>
            <a:r>
              <a:rPr lang="fr-CA" sz="3600"/>
              <a:t>Secteur d’activité</a:t>
            </a:r>
          </a:p>
          <a:p>
            <a:pPr marL="914400" indent="-685800">
              <a:buFont typeface="Arial" panose="020B0604020202020204" pitchFamily="34" charset="0"/>
              <a:buChar char="•"/>
            </a:pPr>
            <a:r>
              <a:rPr lang="fr-CA" sz="3600"/>
              <a:t>Type de voyageur</a:t>
            </a:r>
          </a:p>
        </p:txBody>
      </p:sp>
      <p:pic>
        <p:nvPicPr>
          <p:cNvPr id="15" name="Picture 14" descr="A person holding a tambourine&#10;&#10;AI-generated content may be incorrect.">
            <a:extLst>
              <a:ext uri="{FF2B5EF4-FFF2-40B4-BE49-F238E27FC236}">
                <a16:creationId xmlns:a16="http://schemas.microsoft.com/office/drawing/2014/main" id="{01752DBB-FBEC-EC72-56E0-83DF1E321531}"/>
              </a:ext>
            </a:extLst>
          </p:cNvPr>
          <p:cNvPicPr>
            <a:picLocks noChangeAspect="1"/>
          </p:cNvPicPr>
          <p:nvPr>
            <p:custDataLst>
              <p:tags r:id="rId3"/>
            </p:custDataLst>
          </p:nvPr>
        </p:nvPicPr>
        <p:blipFill>
          <a:blip r:embed="rId6">
            <a:extLst>
              <a:ext uri="{28A0092B-C50C-407E-A947-70E740481C1C}">
                <a14:useLocalDpi xmlns:a14="http://schemas.microsoft.com/office/drawing/2010/main"/>
              </a:ext>
            </a:extLst>
          </a:blip>
          <a:srcRect l="24788" r="17793"/>
          <a:stretch>
            <a:fillRect/>
          </a:stretch>
        </p:blipFill>
        <p:spPr>
          <a:xfrm>
            <a:off x="6591869" y="1048463"/>
            <a:ext cx="5600131" cy="4791266"/>
          </a:xfrm>
          <a:prstGeom prst="rect">
            <a:avLst/>
          </a:prstGeom>
        </p:spPr>
      </p:pic>
    </p:spTree>
    <p:extLst>
      <p:ext uri="{BB962C8B-B14F-4D97-AF65-F5344CB8AC3E}">
        <p14:creationId xmlns:p14="http://schemas.microsoft.com/office/powerpoint/2010/main" val="571757706"/>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2A18BB-FB87-735A-1A2A-B7EC6CBD7764}"/>
            </a:ext>
          </a:extLst>
        </p:cNvPr>
        <p:cNvGrpSpPr/>
        <p:nvPr/>
      </p:nvGrpSpPr>
      <p:grpSpPr>
        <a:xfrm>
          <a:off x="0" y="0"/>
          <a:ext cx="0" cy="0"/>
          <a:chOff x="0" y="0"/>
          <a:chExt cx="0" cy="0"/>
        </a:xfrm>
      </p:grpSpPr>
      <p:pic>
        <p:nvPicPr>
          <p:cNvPr id="9" name="Picture 8" descr="A screen shot of a chart&#10;&#10;AI-generated content may be incorrect.">
            <a:extLst>
              <a:ext uri="{FF2B5EF4-FFF2-40B4-BE49-F238E27FC236}">
                <a16:creationId xmlns:a16="http://schemas.microsoft.com/office/drawing/2014/main" id="{04ACFCEA-7704-EB8A-EA7D-FC7FC5DEC8EA}"/>
              </a:ext>
            </a:extLst>
          </p:cNvPr>
          <p:cNvPicPr>
            <a:picLocks noChangeAspect="1"/>
          </p:cNvPicPr>
          <p:nvPr/>
        </p:nvPicPr>
        <p:blipFill>
          <a:blip r:embed="rId8"/>
          <a:stretch>
            <a:fillRect/>
          </a:stretch>
        </p:blipFill>
        <p:spPr>
          <a:xfrm>
            <a:off x="4822541" y="839802"/>
            <a:ext cx="7081460" cy="5985923"/>
          </a:xfrm>
          <a:prstGeom prst="rect">
            <a:avLst/>
          </a:prstGeom>
        </p:spPr>
      </p:pic>
      <p:sp>
        <p:nvSpPr>
          <p:cNvPr id="5" name="Text Placeholder 4">
            <a:extLst>
              <a:ext uri="{FF2B5EF4-FFF2-40B4-BE49-F238E27FC236}">
                <a16:creationId xmlns:a16="http://schemas.microsoft.com/office/drawing/2014/main" id="{189F9F75-3645-88EA-8D11-A0909A407489}"/>
              </a:ext>
            </a:extLst>
          </p:cNvPr>
          <p:cNvSpPr>
            <a:spLocks noGrp="1"/>
          </p:cNvSpPr>
          <p:nvPr>
            <p:ph type="body" idx="4"/>
            <p:custDataLst>
              <p:tags r:id="rId1"/>
            </p:custDataLst>
          </p:nvPr>
        </p:nvSpPr>
        <p:spPr/>
        <p:txBody>
          <a:bodyPr/>
          <a:lstStyle/>
          <a:p>
            <a:r>
              <a:rPr lang="fr-CA" noProof="0">
                <a:latin typeface="Canada Bold" pitchFamily="2" charset="0"/>
              </a:rPr>
              <a:t>Horizon de planification des voyages</a:t>
            </a:r>
          </a:p>
        </p:txBody>
      </p:sp>
      <p:sp>
        <p:nvSpPr>
          <p:cNvPr id="2" name="TextBox 1">
            <a:extLst>
              <a:ext uri="{FF2B5EF4-FFF2-40B4-BE49-F238E27FC236}">
                <a16:creationId xmlns:a16="http://schemas.microsoft.com/office/drawing/2014/main" id="{7C55EBC3-8CB3-F294-56B6-F98BFE0315E8}"/>
              </a:ext>
            </a:extLst>
          </p:cNvPr>
          <p:cNvSpPr txBox="1"/>
          <p:nvPr>
            <p:custDataLst>
              <p:tags r:id="rId2"/>
            </p:custDataLst>
          </p:nvPr>
        </p:nvSpPr>
        <p:spPr>
          <a:xfrm>
            <a:off x="350913" y="5987748"/>
            <a:ext cx="4224270" cy="365760"/>
          </a:xfrm>
          <a:prstGeom prst="rect">
            <a:avLst/>
          </a:prstGeom>
          <a:noFill/>
        </p:spPr>
        <p:txBody>
          <a:bodyPr wrap="square" rtlCol="0">
            <a:spAutoFit/>
          </a:bodyPr>
          <a:lstStyle/>
          <a:p>
            <a:r>
              <a:rPr lang="fr-CA" sz="1800" noProof="0"/>
              <a:t>p. 13 – Explorateur plein air (Canada)</a:t>
            </a:r>
          </a:p>
        </p:txBody>
      </p:sp>
      <p:sp>
        <p:nvSpPr>
          <p:cNvPr id="6" name="TextBox 5">
            <a:extLst>
              <a:ext uri="{FF2B5EF4-FFF2-40B4-BE49-F238E27FC236}">
                <a16:creationId xmlns:a16="http://schemas.microsoft.com/office/drawing/2014/main" id="{BACE2452-9A56-D5B5-6B7E-FA27BA6C0EF2}"/>
              </a:ext>
            </a:extLst>
          </p:cNvPr>
          <p:cNvSpPr txBox="1"/>
          <p:nvPr>
            <p:custDataLst>
              <p:tags r:id="rId3"/>
            </p:custDataLst>
          </p:nvPr>
        </p:nvSpPr>
        <p:spPr>
          <a:xfrm>
            <a:off x="420656" y="2347106"/>
            <a:ext cx="4321826" cy="1815882"/>
          </a:xfrm>
          <a:prstGeom prst="rect">
            <a:avLst/>
          </a:prstGeom>
          <a:noFill/>
        </p:spPr>
        <p:txBody>
          <a:bodyPr wrap="square" rtlCol="0">
            <a:spAutoFit/>
          </a:bodyPr>
          <a:lstStyle/>
          <a:p>
            <a:pPr marL="457200" indent="-457200">
              <a:buFont typeface="Arial" panose="020B0604020202020204" pitchFamily="34" charset="0"/>
              <a:buChar char="•"/>
            </a:pPr>
            <a:r>
              <a:rPr lang="fr-CA" sz="2800" noProof="0"/>
              <a:t>Ils pensent constamment à leur prochain voyage</a:t>
            </a:r>
          </a:p>
          <a:p>
            <a:pPr marL="457200" indent="-457200">
              <a:buFont typeface="Arial" panose="020B0604020202020204" pitchFamily="34" charset="0"/>
              <a:buChar char="•"/>
            </a:pPr>
            <a:r>
              <a:rPr lang="fr-CA" sz="2800" noProof="0"/>
              <a:t>Ils planifient à l’avance</a:t>
            </a:r>
          </a:p>
        </p:txBody>
      </p:sp>
      <p:sp>
        <p:nvSpPr>
          <p:cNvPr id="4" name="Rectangle 3">
            <a:extLst>
              <a:ext uri="{FF2B5EF4-FFF2-40B4-BE49-F238E27FC236}">
                <a16:creationId xmlns:a16="http://schemas.microsoft.com/office/drawing/2014/main" id="{7FA72CA0-4AAD-B23A-067D-CD001E0FE0D8}"/>
              </a:ext>
            </a:extLst>
          </p:cNvPr>
          <p:cNvSpPr/>
          <p:nvPr>
            <p:custDataLst>
              <p:tags r:id="rId4"/>
            </p:custDataLst>
          </p:nvPr>
        </p:nvSpPr>
        <p:spPr>
          <a:xfrm>
            <a:off x="4963158" y="839802"/>
            <a:ext cx="2097466" cy="475013"/>
          </a:xfrm>
          <a:prstGeom prst="rect">
            <a:avLst/>
          </a:prstGeom>
          <a:noFill/>
          <a:ln w="8572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7" name="Rectangle 6">
            <a:extLst>
              <a:ext uri="{FF2B5EF4-FFF2-40B4-BE49-F238E27FC236}">
                <a16:creationId xmlns:a16="http://schemas.microsoft.com/office/drawing/2014/main" id="{9810A87C-59F1-9206-6CE9-CB6BA62D8924}"/>
              </a:ext>
            </a:extLst>
          </p:cNvPr>
          <p:cNvSpPr/>
          <p:nvPr>
            <p:custDataLst>
              <p:tags r:id="rId5"/>
            </p:custDataLst>
          </p:nvPr>
        </p:nvSpPr>
        <p:spPr>
          <a:xfrm>
            <a:off x="9494081" y="871590"/>
            <a:ext cx="2097466" cy="475013"/>
          </a:xfrm>
          <a:prstGeom prst="rect">
            <a:avLst/>
          </a:prstGeom>
          <a:noFill/>
          <a:ln w="85725">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3326099381"/>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17656C-35EE-49CA-CF09-9C1E1821C7BE}"/>
            </a:ext>
          </a:extLst>
        </p:cNvPr>
        <p:cNvGrpSpPr/>
        <p:nvPr/>
      </p:nvGrpSpPr>
      <p:grpSpPr>
        <a:xfrm>
          <a:off x="0" y="0"/>
          <a:ext cx="0" cy="0"/>
          <a:chOff x="0" y="0"/>
          <a:chExt cx="0" cy="0"/>
        </a:xfrm>
      </p:grpSpPr>
      <p:pic>
        <p:nvPicPr>
          <p:cNvPr id="6" name="Picture 5" descr="A table with numbers and a few words&#10;&#10;AI-generated content may be incorrect.">
            <a:extLst>
              <a:ext uri="{FF2B5EF4-FFF2-40B4-BE49-F238E27FC236}">
                <a16:creationId xmlns:a16="http://schemas.microsoft.com/office/drawing/2014/main" id="{F0CA8DEB-0F5A-63F2-D18C-2D0151CF24EF}"/>
              </a:ext>
            </a:extLst>
          </p:cNvPr>
          <p:cNvPicPr>
            <a:picLocks noChangeAspect="1"/>
          </p:cNvPicPr>
          <p:nvPr/>
        </p:nvPicPr>
        <p:blipFill>
          <a:blip r:embed="rId10"/>
          <a:stretch>
            <a:fillRect/>
          </a:stretch>
        </p:blipFill>
        <p:spPr>
          <a:xfrm>
            <a:off x="460368" y="1365821"/>
            <a:ext cx="11477689" cy="4193154"/>
          </a:xfrm>
          <a:prstGeom prst="rect">
            <a:avLst/>
          </a:prstGeom>
        </p:spPr>
      </p:pic>
      <p:sp>
        <p:nvSpPr>
          <p:cNvPr id="5" name="Text Placeholder 4">
            <a:extLst>
              <a:ext uri="{FF2B5EF4-FFF2-40B4-BE49-F238E27FC236}">
                <a16:creationId xmlns:a16="http://schemas.microsoft.com/office/drawing/2014/main" id="{15E0BBAD-074A-69E8-3993-5CC8F92BA254}"/>
              </a:ext>
            </a:extLst>
          </p:cNvPr>
          <p:cNvSpPr>
            <a:spLocks noGrp="1"/>
          </p:cNvSpPr>
          <p:nvPr>
            <p:ph type="body" idx="4"/>
            <p:custDataLst>
              <p:tags r:id="rId1"/>
            </p:custDataLst>
          </p:nvPr>
        </p:nvSpPr>
        <p:spPr/>
        <p:txBody>
          <a:bodyPr/>
          <a:lstStyle/>
          <a:p>
            <a:r>
              <a:rPr lang="fr-CA" noProof="0">
                <a:latin typeface="Canada Bold" pitchFamily="2" charset="0"/>
              </a:rPr>
              <a:t>Attributs de la destination souhaitée</a:t>
            </a:r>
          </a:p>
        </p:txBody>
      </p:sp>
      <p:sp>
        <p:nvSpPr>
          <p:cNvPr id="2" name="TextBox 1">
            <a:extLst>
              <a:ext uri="{FF2B5EF4-FFF2-40B4-BE49-F238E27FC236}">
                <a16:creationId xmlns:a16="http://schemas.microsoft.com/office/drawing/2014/main" id="{2A7395D9-688D-F6DC-4CE5-B850D62F612B}"/>
              </a:ext>
            </a:extLst>
          </p:cNvPr>
          <p:cNvSpPr txBox="1"/>
          <p:nvPr>
            <p:custDataLst>
              <p:tags r:id="rId2"/>
            </p:custDataLst>
          </p:nvPr>
        </p:nvSpPr>
        <p:spPr>
          <a:xfrm>
            <a:off x="861305" y="6277179"/>
            <a:ext cx="4224270" cy="365760"/>
          </a:xfrm>
          <a:prstGeom prst="rect">
            <a:avLst/>
          </a:prstGeom>
          <a:noFill/>
        </p:spPr>
        <p:txBody>
          <a:bodyPr wrap="square" rtlCol="0">
            <a:spAutoFit/>
          </a:bodyPr>
          <a:lstStyle/>
          <a:p>
            <a:r>
              <a:rPr lang="fr-CA" sz="1800" noProof="0"/>
              <a:t>p. 15 – Explorateur plein air (Canada)</a:t>
            </a:r>
          </a:p>
        </p:txBody>
      </p:sp>
      <p:sp>
        <p:nvSpPr>
          <p:cNvPr id="8" name="Rectangle 7">
            <a:extLst>
              <a:ext uri="{FF2B5EF4-FFF2-40B4-BE49-F238E27FC236}">
                <a16:creationId xmlns:a16="http://schemas.microsoft.com/office/drawing/2014/main" id="{7C73794A-E2EC-E99E-B219-6CD4280C0857}"/>
              </a:ext>
            </a:extLst>
          </p:cNvPr>
          <p:cNvSpPr/>
          <p:nvPr>
            <p:custDataLst>
              <p:tags r:id="rId3"/>
            </p:custDataLst>
          </p:nvPr>
        </p:nvSpPr>
        <p:spPr>
          <a:xfrm>
            <a:off x="640080" y="2286000"/>
            <a:ext cx="10652759" cy="1143000"/>
          </a:xfrm>
          <a:prstGeom prst="rect">
            <a:avLst/>
          </a:prstGeom>
          <a:noFill/>
          <a:ln w="6985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9" name="Rectangle 8">
            <a:extLst>
              <a:ext uri="{FF2B5EF4-FFF2-40B4-BE49-F238E27FC236}">
                <a16:creationId xmlns:a16="http://schemas.microsoft.com/office/drawing/2014/main" id="{1E1EAB10-6B5D-1C42-24C4-923DFF3244E4}"/>
              </a:ext>
            </a:extLst>
          </p:cNvPr>
          <p:cNvSpPr/>
          <p:nvPr>
            <p:custDataLst>
              <p:tags r:id="rId4"/>
            </p:custDataLst>
          </p:nvPr>
        </p:nvSpPr>
        <p:spPr>
          <a:xfrm>
            <a:off x="640079" y="3825240"/>
            <a:ext cx="10652759" cy="396240"/>
          </a:xfrm>
          <a:prstGeom prst="rect">
            <a:avLst/>
          </a:prstGeom>
          <a:noFill/>
          <a:ln w="6985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7" name="Rectangle 6">
            <a:extLst>
              <a:ext uri="{FF2B5EF4-FFF2-40B4-BE49-F238E27FC236}">
                <a16:creationId xmlns:a16="http://schemas.microsoft.com/office/drawing/2014/main" id="{D8A2B03B-040C-B1C9-666D-607967674535}"/>
              </a:ext>
            </a:extLst>
          </p:cNvPr>
          <p:cNvSpPr/>
          <p:nvPr>
            <p:custDataLst>
              <p:tags r:id="rId5"/>
            </p:custDataLst>
          </p:nvPr>
        </p:nvSpPr>
        <p:spPr>
          <a:xfrm>
            <a:off x="640079" y="3429000"/>
            <a:ext cx="10652759" cy="396240"/>
          </a:xfrm>
          <a:prstGeom prst="rect">
            <a:avLst/>
          </a:prstGeom>
          <a:noFill/>
          <a:ln w="698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10" name="Rectangle 9">
            <a:extLst>
              <a:ext uri="{FF2B5EF4-FFF2-40B4-BE49-F238E27FC236}">
                <a16:creationId xmlns:a16="http://schemas.microsoft.com/office/drawing/2014/main" id="{BF5417A7-32BB-2876-D6A9-DCE1C1CAE45B}"/>
              </a:ext>
            </a:extLst>
          </p:cNvPr>
          <p:cNvSpPr/>
          <p:nvPr>
            <p:custDataLst>
              <p:tags r:id="rId6"/>
            </p:custDataLst>
          </p:nvPr>
        </p:nvSpPr>
        <p:spPr>
          <a:xfrm>
            <a:off x="640078" y="5062960"/>
            <a:ext cx="10652759" cy="396240"/>
          </a:xfrm>
          <a:prstGeom prst="rect">
            <a:avLst/>
          </a:prstGeom>
          <a:noFill/>
          <a:ln w="698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11" name="Rectangle 10">
            <a:extLst>
              <a:ext uri="{FF2B5EF4-FFF2-40B4-BE49-F238E27FC236}">
                <a16:creationId xmlns:a16="http://schemas.microsoft.com/office/drawing/2014/main" id="{24A86D18-2889-4F17-7568-A4E9EEAF0FBB}"/>
              </a:ext>
            </a:extLst>
          </p:cNvPr>
          <p:cNvSpPr/>
          <p:nvPr>
            <p:custDataLst>
              <p:tags r:id="rId7"/>
            </p:custDataLst>
          </p:nvPr>
        </p:nvSpPr>
        <p:spPr>
          <a:xfrm>
            <a:off x="9977376" y="1840760"/>
            <a:ext cx="1539321" cy="3618440"/>
          </a:xfrm>
          <a:prstGeom prst="rect">
            <a:avLst/>
          </a:prstGeom>
          <a:noFill/>
          <a:ln w="698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389812487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childTnLst>
                    </p:cTn>
                  </p:par>
                  <p:par>
                    <p:cTn id="7" fill="hold" nodeType="clickPar">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subTnLst>
                                    <p:set>
                                      <p:cBhvr override="childStyle">
                                        <p:cTn dur="1" fill="hold" display="0" masterRel="nextClick" afterEffect="1"/>
                                        <p:tgtEl>
                                          <p:spTgt spid="8"/>
                                        </p:tgtEl>
                                        <p:attrNameLst>
                                          <p:attrName>style.visibility</p:attrName>
                                        </p:attrNameLst>
                                      </p:cBhvr>
                                      <p:to>
                                        <p:strVal val="hidden"/>
                                      </p:to>
                                    </p:set>
                                  </p:sub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par>
                    <p:cTn id="13" fill="hold" nodeType="clickPar">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7" grpId="0" animBg="1"/>
      <p:bldP spid="10" grpId="0" animBg="1"/>
      <p:bldP spid="11"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EC7427-925A-DE43-8F1C-0FBC0ADA24FA}"/>
            </a:ext>
          </a:extLst>
        </p:cNvPr>
        <p:cNvGrpSpPr/>
        <p:nvPr/>
      </p:nvGrpSpPr>
      <p:grpSpPr>
        <a:xfrm>
          <a:off x="0" y="0"/>
          <a:ext cx="0" cy="0"/>
          <a:chOff x="0" y="0"/>
          <a:chExt cx="0" cy="0"/>
        </a:xfrm>
      </p:grpSpPr>
      <p:pic>
        <p:nvPicPr>
          <p:cNvPr id="10" name="Picture 9" descr="A screenshot of a graph&#10;&#10;AI-generated content may be incorrect.">
            <a:extLst>
              <a:ext uri="{FF2B5EF4-FFF2-40B4-BE49-F238E27FC236}">
                <a16:creationId xmlns:a16="http://schemas.microsoft.com/office/drawing/2014/main" id="{179EF890-C8BD-0C09-025E-F5BA86A41B49}"/>
              </a:ext>
            </a:extLst>
          </p:cNvPr>
          <p:cNvPicPr>
            <a:picLocks noChangeAspect="1"/>
          </p:cNvPicPr>
          <p:nvPr/>
        </p:nvPicPr>
        <p:blipFill>
          <a:blip r:embed="rId9"/>
          <a:stretch>
            <a:fillRect/>
          </a:stretch>
        </p:blipFill>
        <p:spPr>
          <a:xfrm>
            <a:off x="4670407" y="248443"/>
            <a:ext cx="7438425" cy="6585140"/>
          </a:xfrm>
          <a:prstGeom prst="rect">
            <a:avLst/>
          </a:prstGeom>
        </p:spPr>
      </p:pic>
      <p:sp>
        <p:nvSpPr>
          <p:cNvPr id="5" name="Text Placeholder 4">
            <a:extLst>
              <a:ext uri="{FF2B5EF4-FFF2-40B4-BE49-F238E27FC236}">
                <a16:creationId xmlns:a16="http://schemas.microsoft.com/office/drawing/2014/main" id="{978B7F6B-40F9-6AE5-07F5-A26AFB494CE5}"/>
              </a:ext>
            </a:extLst>
          </p:cNvPr>
          <p:cNvSpPr>
            <a:spLocks noGrp="1"/>
          </p:cNvSpPr>
          <p:nvPr>
            <p:ph type="body" idx="4"/>
            <p:custDataLst>
              <p:tags r:id="rId1"/>
            </p:custDataLst>
          </p:nvPr>
        </p:nvSpPr>
        <p:spPr>
          <a:xfrm>
            <a:off x="288000" y="168059"/>
            <a:ext cx="3555580" cy="790729"/>
          </a:xfrm>
        </p:spPr>
        <p:txBody>
          <a:bodyPr/>
          <a:lstStyle/>
          <a:p>
            <a:r>
              <a:rPr lang="fr-CA" noProof="0">
                <a:latin typeface="Canada Bold" pitchFamily="2" charset="0"/>
              </a:rPr>
              <a:t>La vie en dehors des voyages</a:t>
            </a:r>
          </a:p>
        </p:txBody>
      </p:sp>
      <p:sp>
        <p:nvSpPr>
          <p:cNvPr id="2" name="TextBox 1">
            <a:extLst>
              <a:ext uri="{FF2B5EF4-FFF2-40B4-BE49-F238E27FC236}">
                <a16:creationId xmlns:a16="http://schemas.microsoft.com/office/drawing/2014/main" id="{D2F0F341-5853-B325-EC55-3907CDFB3176}"/>
              </a:ext>
            </a:extLst>
          </p:cNvPr>
          <p:cNvSpPr txBox="1"/>
          <p:nvPr>
            <p:custDataLst>
              <p:tags r:id="rId2"/>
            </p:custDataLst>
          </p:nvPr>
        </p:nvSpPr>
        <p:spPr>
          <a:xfrm>
            <a:off x="656595" y="5794624"/>
            <a:ext cx="4224270" cy="365760"/>
          </a:xfrm>
          <a:prstGeom prst="rect">
            <a:avLst/>
          </a:prstGeom>
          <a:noFill/>
        </p:spPr>
        <p:txBody>
          <a:bodyPr wrap="square" rtlCol="0">
            <a:spAutoFit/>
          </a:bodyPr>
          <a:lstStyle/>
          <a:p>
            <a:r>
              <a:rPr lang="fr-CA" sz="1800" noProof="0"/>
              <a:t>p. 18 – Explorateur plein air (Canada)</a:t>
            </a:r>
          </a:p>
        </p:txBody>
      </p:sp>
      <p:sp>
        <p:nvSpPr>
          <p:cNvPr id="6" name="TextBox 5">
            <a:extLst>
              <a:ext uri="{FF2B5EF4-FFF2-40B4-BE49-F238E27FC236}">
                <a16:creationId xmlns:a16="http://schemas.microsoft.com/office/drawing/2014/main" id="{88435106-990C-F01B-96CE-B3A02637FF1A}"/>
              </a:ext>
            </a:extLst>
          </p:cNvPr>
          <p:cNvSpPr txBox="1"/>
          <p:nvPr>
            <p:custDataLst>
              <p:tags r:id="rId3"/>
            </p:custDataLst>
          </p:nvPr>
        </p:nvSpPr>
        <p:spPr>
          <a:xfrm>
            <a:off x="3049292" y="3278986"/>
            <a:ext cx="6098582" cy="307777"/>
          </a:xfrm>
          <a:prstGeom prst="rect">
            <a:avLst/>
          </a:prstGeom>
          <a:noFill/>
        </p:spPr>
        <p:txBody>
          <a:bodyPr wrap="square">
            <a:spAutoFit/>
          </a:bodyPr>
          <a:lstStyle/>
          <a:p>
            <a:r>
              <a:rPr lang="fr-CA"/>
              <a:t>1</a:t>
            </a:r>
          </a:p>
        </p:txBody>
      </p:sp>
      <p:sp>
        <p:nvSpPr>
          <p:cNvPr id="4" name="TextBox 3">
            <a:extLst>
              <a:ext uri="{FF2B5EF4-FFF2-40B4-BE49-F238E27FC236}">
                <a16:creationId xmlns:a16="http://schemas.microsoft.com/office/drawing/2014/main" id="{0C671A10-D9E2-89E2-F5B6-438B128157D0}"/>
              </a:ext>
            </a:extLst>
          </p:cNvPr>
          <p:cNvSpPr txBox="1"/>
          <p:nvPr>
            <p:custDataLst>
              <p:tags r:id="rId4"/>
            </p:custDataLst>
          </p:nvPr>
        </p:nvSpPr>
        <p:spPr>
          <a:xfrm>
            <a:off x="1988820" y="3931920"/>
            <a:ext cx="184731" cy="307777"/>
          </a:xfrm>
          <a:prstGeom prst="rect">
            <a:avLst/>
          </a:prstGeom>
          <a:noFill/>
        </p:spPr>
        <p:txBody>
          <a:bodyPr wrap="none" rtlCol="0">
            <a:spAutoFit/>
          </a:bodyPr>
          <a:lstStyle/>
          <a:p>
            <a:endParaRPr lang="fr-CA"/>
          </a:p>
        </p:txBody>
      </p:sp>
      <p:sp>
        <p:nvSpPr>
          <p:cNvPr id="8" name="Rectangle 7">
            <a:extLst>
              <a:ext uri="{FF2B5EF4-FFF2-40B4-BE49-F238E27FC236}">
                <a16:creationId xmlns:a16="http://schemas.microsoft.com/office/drawing/2014/main" id="{CB62D51C-01ED-8E61-7A27-94022C4292EE}"/>
              </a:ext>
            </a:extLst>
          </p:cNvPr>
          <p:cNvSpPr/>
          <p:nvPr>
            <p:custDataLst>
              <p:tags r:id="rId5"/>
            </p:custDataLst>
          </p:nvPr>
        </p:nvSpPr>
        <p:spPr>
          <a:xfrm>
            <a:off x="4754880" y="6012180"/>
            <a:ext cx="7269480" cy="411480"/>
          </a:xfrm>
          <a:prstGeom prst="rect">
            <a:avLst/>
          </a:prstGeom>
          <a:noFill/>
          <a:ln w="6985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7" name="Rectangle 6">
            <a:extLst>
              <a:ext uri="{FF2B5EF4-FFF2-40B4-BE49-F238E27FC236}">
                <a16:creationId xmlns:a16="http://schemas.microsoft.com/office/drawing/2014/main" id="{211A4EB7-3614-1849-B1BA-74267DC37996}"/>
              </a:ext>
            </a:extLst>
          </p:cNvPr>
          <p:cNvSpPr/>
          <p:nvPr>
            <p:custDataLst>
              <p:tags r:id="rId6"/>
            </p:custDataLst>
          </p:nvPr>
        </p:nvSpPr>
        <p:spPr>
          <a:xfrm>
            <a:off x="4754880" y="5329180"/>
            <a:ext cx="7269480" cy="369332"/>
          </a:xfrm>
          <a:prstGeom prst="rect">
            <a:avLst/>
          </a:prstGeom>
          <a:noFill/>
          <a:ln w="698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279956722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CDB384-5295-0600-104A-C6990006E816}"/>
            </a:ext>
          </a:extLst>
        </p:cNvPr>
        <p:cNvGrpSpPr/>
        <p:nvPr/>
      </p:nvGrpSpPr>
      <p:grpSpPr>
        <a:xfrm>
          <a:off x="0" y="0"/>
          <a:ext cx="0" cy="0"/>
          <a:chOff x="0" y="0"/>
          <a:chExt cx="0" cy="0"/>
        </a:xfrm>
      </p:grpSpPr>
      <p:sp>
        <p:nvSpPr>
          <p:cNvPr id="12" name="Text Placeholder 11">
            <a:extLst>
              <a:ext uri="{FF2B5EF4-FFF2-40B4-BE49-F238E27FC236}">
                <a16:creationId xmlns:a16="http://schemas.microsoft.com/office/drawing/2014/main" id="{1CAEEB22-9473-49AA-8A5F-62AFD4A14711}"/>
              </a:ext>
            </a:extLst>
          </p:cNvPr>
          <p:cNvSpPr>
            <a:spLocks noGrp="1"/>
          </p:cNvSpPr>
          <p:nvPr>
            <p:ph type="body" idx="3"/>
            <p:custDataLst>
              <p:tags r:id="rId1"/>
            </p:custDataLst>
          </p:nvPr>
        </p:nvSpPr>
        <p:spPr>
          <a:xfrm>
            <a:off x="1128477" y="2501250"/>
            <a:ext cx="5783770" cy="1918974"/>
          </a:xfrm>
        </p:spPr>
        <p:txBody>
          <a:bodyPr/>
          <a:lstStyle/>
          <a:p>
            <a:r>
              <a:rPr lang="fr-CA"/>
              <a:t>Pause du midi (30 minutes)</a:t>
            </a:r>
          </a:p>
        </p:txBody>
      </p:sp>
      <p:pic>
        <p:nvPicPr>
          <p:cNvPr id="4" name="Picture 3">
            <a:extLst>
              <a:ext uri="{FF2B5EF4-FFF2-40B4-BE49-F238E27FC236}">
                <a16:creationId xmlns:a16="http://schemas.microsoft.com/office/drawing/2014/main" id="{A32D0643-82C8-56BF-FA6D-AACFC003E36B}"/>
              </a:ext>
            </a:extLst>
          </p:cNvPr>
          <p:cNvPicPr>
            <a:picLocks noChangeAspect="1"/>
          </p:cNvPicPr>
          <p:nvPr>
            <p:custDataLst>
              <p:tags r:id="rId2"/>
            </p:custDataLst>
          </p:nvPr>
        </p:nvPicPr>
        <p:blipFill>
          <a:blip r:embed="rId5">
            <a:extLst>
              <a:ext uri="{28A0092B-C50C-407E-A947-70E740481C1C}">
                <a14:useLocalDpi xmlns:a14="http://schemas.microsoft.com/office/drawing/2010/main"/>
              </a:ext>
            </a:extLst>
          </a:blip>
          <a:stretch>
            <a:fillRect/>
          </a:stretch>
        </p:blipFill>
        <p:spPr>
          <a:xfrm>
            <a:off x="7618640" y="0"/>
            <a:ext cx="4573360" cy="6858000"/>
          </a:xfrm>
          <a:prstGeom prst="rect">
            <a:avLst/>
          </a:prstGeom>
        </p:spPr>
      </p:pic>
    </p:spTree>
    <p:extLst>
      <p:ext uri="{BB962C8B-B14F-4D97-AF65-F5344CB8AC3E}">
        <p14:creationId xmlns:p14="http://schemas.microsoft.com/office/powerpoint/2010/main" val="4019979688"/>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7E7B13-9752-8708-4214-D6F332CD2112}"/>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38F5AF62-15EF-A870-93F3-3B2E94B32BC9}"/>
              </a:ext>
            </a:extLst>
          </p:cNvPr>
          <p:cNvSpPr>
            <a:spLocks noGrp="1"/>
          </p:cNvSpPr>
          <p:nvPr>
            <p:ph type="body" idx="3"/>
            <p:custDataLst>
              <p:tags r:id="rId1"/>
            </p:custDataLst>
          </p:nvPr>
        </p:nvSpPr>
        <p:spPr/>
        <p:txBody>
          <a:bodyPr/>
          <a:lstStyle/>
          <a:p>
            <a:r>
              <a:rPr lang="fr-CA" noProof="0">
                <a:latin typeface="Canada Bold" pitchFamily="2" charset="0"/>
              </a:rPr>
              <a:t>DISCUSSION</a:t>
            </a:r>
          </a:p>
        </p:txBody>
      </p:sp>
      <p:sp>
        <p:nvSpPr>
          <p:cNvPr id="4" name="TextBox 3">
            <a:extLst>
              <a:ext uri="{FF2B5EF4-FFF2-40B4-BE49-F238E27FC236}">
                <a16:creationId xmlns:a16="http://schemas.microsoft.com/office/drawing/2014/main" id="{ADB2645F-047C-EBFF-B3FD-3D45A1615CD2}"/>
              </a:ext>
            </a:extLst>
          </p:cNvPr>
          <p:cNvSpPr txBox="1"/>
          <p:nvPr>
            <p:custDataLst>
              <p:tags r:id="rId2"/>
            </p:custDataLst>
          </p:nvPr>
        </p:nvSpPr>
        <p:spPr>
          <a:xfrm>
            <a:off x="288000" y="5831606"/>
            <a:ext cx="11769681" cy="830997"/>
          </a:xfrm>
          <a:prstGeom prst="rect">
            <a:avLst/>
          </a:prstGeom>
          <a:noFill/>
        </p:spPr>
        <p:txBody>
          <a:bodyPr wrap="square" rtlCol="0">
            <a:spAutoFit/>
          </a:bodyPr>
          <a:lstStyle/>
          <a:p>
            <a:pPr algn="ctr"/>
            <a:r>
              <a:rPr lang="fr-CA" sz="2400" noProof="0"/>
              <a:t>En vous basant sur les renseignements tirés du profil des explorateurs plein air, pour quelles raisons cette vidéo pourrait-elle susciter l’intérêt de ce type de voyageur?</a:t>
            </a:r>
          </a:p>
        </p:txBody>
      </p:sp>
      <p:pic>
        <p:nvPicPr>
          <p:cNvPr id="2" name="TA_FYW_60_Zeta_1920x1080">
            <a:hlinkClick r:id="" action="ppaction://media"/>
            <a:extLst>
              <a:ext uri="{FF2B5EF4-FFF2-40B4-BE49-F238E27FC236}">
                <a16:creationId xmlns:a16="http://schemas.microsoft.com/office/drawing/2014/main" id="{3FF7F085-A369-3A60-32DB-6869AA113AA3}"/>
              </a:ext>
            </a:extLst>
          </p:cNvPr>
          <p:cNvPicPr>
            <a:picLocks noChangeAspect="1"/>
          </p:cNvPicPr>
          <p:nvPr>
            <a:videoFile r:link="rId4"/>
            <p:custDataLst>
              <p:tags r:id="rId5"/>
            </p:custDataLst>
            <p:extLst>
              <p:ext uri="{DAA4B4D4-6D71-4841-9C94-3DE7FCFB9230}">
                <p14:media xmlns:p14="http://schemas.microsoft.com/office/powerpoint/2010/main" r:embed="rId3"/>
              </p:ext>
            </p:extLst>
          </p:nvPr>
        </p:nvPicPr>
        <p:blipFill>
          <a:blip r:embed="rId9"/>
          <a:stretch>
            <a:fillRect/>
          </a:stretch>
        </p:blipFill>
        <p:spPr>
          <a:xfrm>
            <a:off x="1702936" y="874382"/>
            <a:ext cx="8295822" cy="4666400"/>
          </a:xfrm>
          <a:prstGeom prst="rect">
            <a:avLst/>
          </a:prstGeom>
        </p:spPr>
      </p:pic>
      <p:sp>
        <p:nvSpPr>
          <p:cNvPr id="3" name="TextBox 2">
            <a:extLst>
              <a:ext uri="{FF2B5EF4-FFF2-40B4-BE49-F238E27FC236}">
                <a16:creationId xmlns:a16="http://schemas.microsoft.com/office/drawing/2014/main" id="{E8CAABA6-3702-8E8F-56C5-ADFBD0968C99}"/>
              </a:ext>
            </a:extLst>
          </p:cNvPr>
          <p:cNvSpPr txBox="1"/>
          <p:nvPr>
            <p:custDataLst>
              <p:tags r:id="rId6"/>
            </p:custDataLst>
          </p:nvPr>
        </p:nvSpPr>
        <p:spPr>
          <a:xfrm>
            <a:off x="11022984" y="6556181"/>
            <a:ext cx="1502229" cy="243840"/>
          </a:xfrm>
          <a:prstGeom prst="rect">
            <a:avLst/>
          </a:prstGeom>
          <a:noFill/>
        </p:spPr>
        <p:txBody>
          <a:bodyPr wrap="square" rtlCol="0">
            <a:spAutoFit/>
          </a:bodyPr>
          <a:lstStyle/>
          <a:p>
            <a:r>
              <a:rPr lang="fr-CA" sz="1000"/>
              <a:t>© </a:t>
            </a:r>
            <a:r>
              <a:rPr lang="fr-CA" sz="1000" err="1"/>
              <a:t>Travel</a:t>
            </a:r>
            <a:r>
              <a:rPr lang="fr-CA" sz="1000"/>
              <a:t> Alberta</a:t>
            </a:r>
          </a:p>
        </p:txBody>
      </p:sp>
    </p:spTree>
    <p:extLst>
      <p:ext uri="{BB962C8B-B14F-4D97-AF65-F5344CB8AC3E}">
        <p14:creationId xmlns:p14="http://schemas.microsoft.com/office/powerpoint/2010/main" val="378904269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013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nodeType="clickPar">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dk2"/>
        </a:solidFill>
        <a:effectLst/>
      </p:bgPr>
    </p:bg>
    <p:spTree>
      <p:nvGrpSpPr>
        <p:cNvPr id="1" name="Shape 415">
          <a:extLst>
            <a:ext uri="{FF2B5EF4-FFF2-40B4-BE49-F238E27FC236}">
              <a16:creationId xmlns:a16="http://schemas.microsoft.com/office/drawing/2014/main" id="{9B4671D0-D8CA-723D-4051-02E3688766F3}"/>
            </a:ext>
          </a:extLst>
        </p:cNvPr>
        <p:cNvGrpSpPr/>
        <p:nvPr/>
      </p:nvGrpSpPr>
      <p:grpSpPr>
        <a:xfrm>
          <a:off x="0" y="0"/>
          <a:ext cx="0" cy="0"/>
          <a:chOff x="0" y="0"/>
          <a:chExt cx="0" cy="0"/>
        </a:xfrm>
      </p:grpSpPr>
      <p:pic>
        <p:nvPicPr>
          <p:cNvPr id="416" name="Google Shape;416;p9">
            <a:extLst>
              <a:ext uri="{FF2B5EF4-FFF2-40B4-BE49-F238E27FC236}">
                <a16:creationId xmlns:a16="http://schemas.microsoft.com/office/drawing/2014/main" id="{7D8788D9-5304-2010-E8CF-1D89DCE44C48}"/>
              </a:ext>
            </a:extLst>
          </p:cNvPr>
          <p:cNvPicPr preferRelativeResize="0">
            <a:picLocks noGrp="1"/>
          </p:cNvPicPr>
          <p:nvPr>
            <p:ph type="pic" idx="2"/>
            <p:custDataLst>
              <p:tags r:id="rId1"/>
            </p:custDataLst>
          </p:nvPr>
        </p:nvPicPr>
        <p:blipFill>
          <a:blip r:embed="rId13">
            <a:extLst>
              <a:ext uri="{28A0092B-C50C-407E-A947-70E740481C1C}">
                <a14:useLocalDpi xmlns:a14="http://schemas.microsoft.com/office/drawing/2010/main"/>
              </a:ext>
            </a:extLst>
          </a:blip>
          <a:srcRect t="10" b="10"/>
          <a:stretch>
            <a:fillRect/>
          </a:stretch>
        </p:blipFill>
        <p:spPr>
          <a:xfrm>
            <a:off x="6096000" y="0"/>
            <a:ext cx="6097199" cy="6858000"/>
          </a:xfrm>
          <a:prstGeom prst="rect">
            <a:avLst/>
          </a:prstGeom>
          <a:solidFill>
            <a:srgbClr val="BFBFBF"/>
          </a:solidFill>
          <a:ln>
            <a:noFill/>
          </a:ln>
        </p:spPr>
      </p:pic>
      <p:sp>
        <p:nvSpPr>
          <p:cNvPr id="418" name="Google Shape;418;p9">
            <a:extLst>
              <a:ext uri="{FF2B5EF4-FFF2-40B4-BE49-F238E27FC236}">
                <a16:creationId xmlns:a16="http://schemas.microsoft.com/office/drawing/2014/main" id="{30A721A7-F1D9-FB80-B5B0-4DEBE37A8D96}"/>
              </a:ext>
            </a:extLst>
          </p:cNvPr>
          <p:cNvSpPr>
            <a:spLocks noGrp="1"/>
          </p:cNvSpPr>
          <p:nvPr>
            <p:ph type="media" idx="3"/>
            <p:custDataLst>
              <p:tags r:id="rId2"/>
            </p:custDataLst>
          </p:nvPr>
        </p:nvSpPr>
        <p:spPr>
          <a:xfrm>
            <a:off x="0" y="0"/>
            <a:ext cx="12193200" cy="144000"/>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lnSpc>
                <a:spcPct val="90000"/>
              </a:lnSpc>
              <a:spcBef>
                <a:spcPct val="0"/>
              </a:spcBef>
              <a:spcAft>
                <a:spcPct val="0"/>
              </a:spcAft>
              <a:buClr>
                <a:schemeClr val="dk1"/>
              </a:buClr>
              <a:buSzPts val="1200"/>
              <a:buFont typeface="Arial"/>
              <a:buNone/>
            </a:pPr>
            <a:r>
              <a:rPr lang="fr-CA" noProof="0"/>
              <a:t> </a:t>
            </a:r>
            <a:endParaRPr lang="fr-CA" sz="1200" b="0" i="0" u="none" strike="noStrike" cap="none" noProof="0">
              <a:solidFill>
                <a:schemeClr val="dk1"/>
              </a:solidFill>
              <a:latin typeface="Arial"/>
              <a:ea typeface="Arial"/>
              <a:cs typeface="Arial"/>
              <a:sym typeface="Arial"/>
            </a:endParaRPr>
          </a:p>
        </p:txBody>
      </p:sp>
      <p:sp>
        <p:nvSpPr>
          <p:cNvPr id="419" name="Google Shape;419;p9">
            <a:extLst>
              <a:ext uri="{FF2B5EF4-FFF2-40B4-BE49-F238E27FC236}">
                <a16:creationId xmlns:a16="http://schemas.microsoft.com/office/drawing/2014/main" id="{5FDF2F32-ABC0-BE70-03BA-8AC1BBB3ACE2}"/>
              </a:ext>
            </a:extLst>
          </p:cNvPr>
          <p:cNvSpPr>
            <a:spLocks noGrp="1"/>
          </p:cNvSpPr>
          <p:nvPr>
            <p:ph type="media" idx="4"/>
            <p:custDataLst>
              <p:tags r:id="rId3"/>
            </p:custDataLst>
          </p:nvPr>
        </p:nvSpPr>
        <p:spPr>
          <a:xfrm>
            <a:off x="12048566" y="0"/>
            <a:ext cx="144000" cy="6858000"/>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lnSpc>
                <a:spcPct val="90000"/>
              </a:lnSpc>
              <a:spcBef>
                <a:spcPct val="0"/>
              </a:spcBef>
              <a:spcAft>
                <a:spcPct val="0"/>
              </a:spcAft>
              <a:buClr>
                <a:schemeClr val="dk1"/>
              </a:buClr>
              <a:buSzPts val="1200"/>
              <a:buFont typeface="Arial"/>
              <a:buNone/>
            </a:pPr>
            <a:r>
              <a:rPr lang="fr-CA" noProof="0"/>
              <a:t> </a:t>
            </a:r>
            <a:endParaRPr lang="fr-CA" sz="1200" b="0" i="0" u="none" strike="noStrike" cap="none" noProof="0">
              <a:solidFill>
                <a:schemeClr val="dk1"/>
              </a:solidFill>
              <a:latin typeface="Arial"/>
              <a:ea typeface="Arial"/>
              <a:cs typeface="Arial"/>
              <a:sym typeface="Arial"/>
            </a:endParaRPr>
          </a:p>
        </p:txBody>
      </p:sp>
      <p:sp>
        <p:nvSpPr>
          <p:cNvPr id="420" name="Google Shape;420;p9">
            <a:extLst>
              <a:ext uri="{FF2B5EF4-FFF2-40B4-BE49-F238E27FC236}">
                <a16:creationId xmlns:a16="http://schemas.microsoft.com/office/drawing/2014/main" id="{2F0FA3CC-B719-B108-BEFC-6CDD88F71A53}"/>
              </a:ext>
            </a:extLst>
          </p:cNvPr>
          <p:cNvSpPr>
            <a:spLocks noGrp="1"/>
          </p:cNvSpPr>
          <p:nvPr>
            <p:ph type="media" idx="5"/>
            <p:custDataLst>
              <p:tags r:id="rId4"/>
            </p:custDataLst>
          </p:nvPr>
        </p:nvSpPr>
        <p:spPr>
          <a:xfrm>
            <a:off x="0" y="6714565"/>
            <a:ext cx="12193200" cy="144000"/>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lnSpc>
                <a:spcPct val="90000"/>
              </a:lnSpc>
              <a:spcBef>
                <a:spcPct val="0"/>
              </a:spcBef>
              <a:spcAft>
                <a:spcPct val="0"/>
              </a:spcAft>
              <a:buClr>
                <a:schemeClr val="dk1"/>
              </a:buClr>
              <a:buSzPts val="1200"/>
              <a:buFont typeface="Arial"/>
              <a:buNone/>
            </a:pPr>
            <a:r>
              <a:rPr lang="fr-CA" noProof="0"/>
              <a:t> </a:t>
            </a:r>
            <a:endParaRPr lang="fr-CA" sz="1200" b="0" i="0" u="none" strike="noStrike" cap="none" noProof="0">
              <a:solidFill>
                <a:schemeClr val="dk1"/>
              </a:solidFill>
              <a:latin typeface="Arial"/>
              <a:ea typeface="Arial"/>
              <a:cs typeface="Arial"/>
              <a:sym typeface="Arial"/>
            </a:endParaRPr>
          </a:p>
        </p:txBody>
      </p:sp>
      <p:sp>
        <p:nvSpPr>
          <p:cNvPr id="421" name="Google Shape;421;p9">
            <a:extLst>
              <a:ext uri="{FF2B5EF4-FFF2-40B4-BE49-F238E27FC236}">
                <a16:creationId xmlns:a16="http://schemas.microsoft.com/office/drawing/2014/main" id="{AEB17FF5-47CE-7947-8F87-39F1AD6B5EC3}"/>
              </a:ext>
            </a:extLst>
          </p:cNvPr>
          <p:cNvSpPr>
            <a:spLocks noGrp="1"/>
          </p:cNvSpPr>
          <p:nvPr>
            <p:ph type="media" idx="6"/>
            <p:custDataLst>
              <p:tags r:id="rId5"/>
            </p:custDataLst>
          </p:nvPr>
        </p:nvSpPr>
        <p:spPr>
          <a:xfrm>
            <a:off x="0" y="0"/>
            <a:ext cx="144000" cy="6858000"/>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lnSpc>
                <a:spcPct val="90000"/>
              </a:lnSpc>
              <a:spcBef>
                <a:spcPct val="0"/>
              </a:spcBef>
              <a:spcAft>
                <a:spcPct val="0"/>
              </a:spcAft>
              <a:buClr>
                <a:schemeClr val="dk1"/>
              </a:buClr>
              <a:buSzPts val="1200"/>
              <a:buFont typeface="Arial"/>
              <a:buNone/>
            </a:pPr>
            <a:r>
              <a:rPr lang="fr-CA" noProof="0"/>
              <a:t> </a:t>
            </a:r>
            <a:endParaRPr lang="fr-CA" sz="1200" b="0" i="0" u="none" strike="noStrike" cap="none" noProof="0">
              <a:solidFill>
                <a:schemeClr val="dk1"/>
              </a:solidFill>
              <a:latin typeface="Arial"/>
              <a:ea typeface="Arial"/>
              <a:cs typeface="Arial"/>
              <a:sym typeface="Arial"/>
            </a:endParaRPr>
          </a:p>
        </p:txBody>
      </p:sp>
      <p:sp>
        <p:nvSpPr>
          <p:cNvPr id="423" name="Google Shape;423;p9">
            <a:extLst>
              <a:ext uri="{FF2B5EF4-FFF2-40B4-BE49-F238E27FC236}">
                <a16:creationId xmlns:a16="http://schemas.microsoft.com/office/drawing/2014/main" id="{0632A478-9850-6D45-9697-4CAC43F3A0F7}"/>
              </a:ext>
            </a:extLst>
          </p:cNvPr>
          <p:cNvSpPr txBox="1">
            <a:spLocks noGrp="1"/>
          </p:cNvSpPr>
          <p:nvPr>
            <p:ph type="body" idx="8"/>
            <p:custDataLst>
              <p:tags r:id="rId6"/>
            </p:custDataLst>
          </p:nvPr>
        </p:nvSpPr>
        <p:spPr>
          <a:xfrm>
            <a:off x="6588568" y="6225713"/>
            <a:ext cx="2582863" cy="180000"/>
          </a:xfrm>
          <a:prstGeom prst="rect">
            <a:avLst/>
          </a:prstGeom>
          <a:noFill/>
          <a:ln>
            <a:noFill/>
          </a:ln>
        </p:spPr>
        <p:txBody>
          <a:bodyPr spcFirstLastPara="1" wrap="square" lIns="0" tIns="45700" rIns="91425" bIns="36000" anchor="ctr" anchorCtr="0">
            <a:noAutofit/>
          </a:bodyPr>
          <a:lstStyle/>
          <a:p>
            <a:pPr marL="0" lvl="0" indent="0" algn="l" rtl="0">
              <a:lnSpc>
                <a:spcPct val="90000"/>
              </a:lnSpc>
              <a:spcBef>
                <a:spcPct val="0"/>
              </a:spcBef>
              <a:spcAft>
                <a:spcPct val="0"/>
              </a:spcAft>
              <a:buClr>
                <a:schemeClr val="lt1"/>
              </a:buClr>
              <a:buSzPts val="900"/>
              <a:buNone/>
            </a:pPr>
            <a:r>
              <a:rPr lang="fr-CA" noProof="0"/>
              <a:t>Woody Point</a:t>
            </a:r>
          </a:p>
        </p:txBody>
      </p:sp>
      <p:sp>
        <p:nvSpPr>
          <p:cNvPr id="424" name="Google Shape;424;p9">
            <a:extLst>
              <a:ext uri="{FF2B5EF4-FFF2-40B4-BE49-F238E27FC236}">
                <a16:creationId xmlns:a16="http://schemas.microsoft.com/office/drawing/2014/main" id="{CDF4FB91-087F-2E0C-D613-995ADEF20963}"/>
              </a:ext>
            </a:extLst>
          </p:cNvPr>
          <p:cNvSpPr txBox="1">
            <a:spLocks noGrp="1"/>
          </p:cNvSpPr>
          <p:nvPr>
            <p:ph type="body" idx="9"/>
            <p:custDataLst>
              <p:tags r:id="rId7"/>
            </p:custDataLst>
          </p:nvPr>
        </p:nvSpPr>
        <p:spPr>
          <a:xfrm>
            <a:off x="6588568" y="6420812"/>
            <a:ext cx="2582863" cy="180000"/>
          </a:xfrm>
          <a:prstGeom prst="rect">
            <a:avLst/>
          </a:prstGeom>
          <a:noFill/>
          <a:ln>
            <a:noFill/>
          </a:ln>
        </p:spPr>
        <p:txBody>
          <a:bodyPr spcFirstLastPara="1" wrap="square" lIns="0" tIns="36000" rIns="91425" bIns="45700" anchor="ctr" anchorCtr="0">
            <a:noAutofit/>
          </a:bodyPr>
          <a:lstStyle/>
          <a:p>
            <a:pPr marL="0" lvl="0" indent="0" algn="l" rtl="0">
              <a:lnSpc>
                <a:spcPct val="90000"/>
              </a:lnSpc>
              <a:spcBef>
                <a:spcPct val="0"/>
              </a:spcBef>
              <a:spcAft>
                <a:spcPct val="0"/>
              </a:spcAft>
              <a:buClr>
                <a:schemeClr val="lt1"/>
              </a:buClr>
              <a:buSzPts val="900"/>
              <a:buNone/>
            </a:pPr>
            <a:r>
              <a:rPr lang="fr-CA" noProof="0"/>
              <a:t>Terre-Neuve-et-Labrador</a:t>
            </a:r>
          </a:p>
        </p:txBody>
      </p:sp>
      <p:sp>
        <p:nvSpPr>
          <p:cNvPr id="425" name="Google Shape;425;p9">
            <a:extLst>
              <a:ext uri="{FF2B5EF4-FFF2-40B4-BE49-F238E27FC236}">
                <a16:creationId xmlns:a16="http://schemas.microsoft.com/office/drawing/2014/main" id="{CE6D2014-CAFA-28FE-0B3B-46D4A40754EE}"/>
              </a:ext>
            </a:extLst>
          </p:cNvPr>
          <p:cNvSpPr txBox="1">
            <a:spLocks noGrp="1"/>
          </p:cNvSpPr>
          <p:nvPr>
            <p:ph type="body" idx="13"/>
            <p:custDataLst>
              <p:tags r:id="rId8"/>
            </p:custDataLst>
          </p:nvPr>
        </p:nvSpPr>
        <p:spPr>
          <a:xfrm>
            <a:off x="614299" y="2841528"/>
            <a:ext cx="4621029" cy="936000"/>
          </a:xfrm>
          <a:prstGeom prst="rect">
            <a:avLst/>
          </a:prstGeom>
          <a:noFill/>
          <a:ln>
            <a:noFill/>
          </a:ln>
        </p:spPr>
        <p:txBody>
          <a:bodyPr spcFirstLastPara="1" wrap="square" lIns="0" tIns="180000" rIns="90000" bIns="36000" anchor="t" anchorCtr="0">
            <a:noAutofit/>
          </a:bodyPr>
          <a:lstStyle/>
          <a:p>
            <a:pPr marL="0" lvl="0" indent="0" algn="l" rtl="0">
              <a:lnSpc>
                <a:spcPct val="90000"/>
              </a:lnSpc>
              <a:spcBef>
                <a:spcPct val="0"/>
              </a:spcBef>
              <a:spcAft>
                <a:spcPct val="0"/>
              </a:spcAft>
              <a:buClr>
                <a:schemeClr val="lt1"/>
              </a:buClr>
              <a:buSzPts val="4200"/>
              <a:buNone/>
            </a:pPr>
            <a:r>
              <a:rPr lang="fr-CA" noProof="0">
                <a:solidFill>
                  <a:schemeClr val="lt1"/>
                </a:solidFill>
                <a:latin typeface="Canada Bold" pitchFamily="2" charset="0"/>
              </a:rPr>
              <a:t>Utiliser les renseignements issus de la recherche</a:t>
            </a:r>
            <a:endParaRPr lang="fr-CA" noProof="0">
              <a:latin typeface="Canada Bold" pitchFamily="2" charset="0"/>
            </a:endParaRPr>
          </a:p>
        </p:txBody>
      </p:sp>
      <p:pic>
        <p:nvPicPr>
          <p:cNvPr id="427" name="Google Shape;427;p9" descr="A black and white logo&#10;&#10;Description automatically generated">
            <a:extLst>
              <a:ext uri="{FF2B5EF4-FFF2-40B4-BE49-F238E27FC236}">
                <a16:creationId xmlns:a16="http://schemas.microsoft.com/office/drawing/2014/main" id="{21D67F78-3460-4DE8-2285-FE3BED4E9754}"/>
              </a:ext>
            </a:extLst>
          </p:cNvPr>
          <p:cNvPicPr preferRelativeResize="0"/>
          <p:nvPr>
            <p:custDataLst>
              <p:tags r:id="rId9"/>
            </p:custDataLst>
          </p:nvPr>
        </p:nvPicPr>
        <p:blipFill>
          <a:blip r:embed="rId14">
            <a:alphaModFix/>
            <a:extLst>
              <a:ext uri="{28A0092B-C50C-407E-A947-70E740481C1C}">
                <a14:useLocalDpi xmlns:a14="http://schemas.microsoft.com/office/drawing/2010/main"/>
              </a:ext>
            </a:extLst>
          </a:blip>
          <a:stretch>
            <a:fillRect/>
          </a:stretch>
        </p:blipFill>
        <p:spPr>
          <a:xfrm>
            <a:off x="10222767" y="239510"/>
            <a:ext cx="1728946" cy="354850"/>
          </a:xfrm>
          <a:prstGeom prst="rect">
            <a:avLst/>
          </a:prstGeom>
          <a:noFill/>
          <a:ln>
            <a:noFill/>
          </a:ln>
        </p:spPr>
      </p:pic>
      <p:pic>
        <p:nvPicPr>
          <p:cNvPr id="5" name="Google Shape;422;p9">
            <a:extLst>
              <a:ext uri="{FF2B5EF4-FFF2-40B4-BE49-F238E27FC236}">
                <a16:creationId xmlns:a16="http://schemas.microsoft.com/office/drawing/2014/main" id="{C49F4B78-9A33-25BC-A099-47888CA6B203}"/>
              </a:ext>
            </a:extLst>
          </p:cNvPr>
          <p:cNvPicPr preferRelativeResize="0">
            <a:picLocks noGrp="1"/>
          </p:cNvPicPr>
          <p:nvPr>
            <p:ph type="pic" idx="7"/>
            <p:custDataLst>
              <p:tags r:id="rId10"/>
            </p:custDataLst>
          </p:nvPr>
        </p:nvPicPr>
        <p:blipFill/>
        <p:spPr>
          <a:xfrm>
            <a:off x="6240000" y="6255852"/>
            <a:ext cx="252000" cy="307318"/>
          </a:xfrm>
          <a:prstGeom prst="rect">
            <a:avLst/>
          </a:prstGeom>
          <a:blipFill rotWithShape="1">
            <a:blip r:embed="rId15" cstate="email">
              <a:alphaModFix/>
              <a:extLst>
                <a:ext uri="{28A0092B-C50C-407E-A947-70E740481C1C}">
                  <a14:useLocalDpi xmlns:a14="http://schemas.microsoft.com/office/drawing/2010/main"/>
                </a:ext>
              </a:extLst>
            </a:blip>
            <a:stretch>
              <a:fillRect/>
            </a:stretch>
          </a:blipFill>
          <a:ln>
            <a:noFill/>
          </a:ln>
        </p:spPr>
      </p:pic>
    </p:spTree>
    <p:extLst>
      <p:ext uri="{BB962C8B-B14F-4D97-AF65-F5344CB8AC3E}">
        <p14:creationId xmlns:p14="http://schemas.microsoft.com/office/powerpoint/2010/main" val="3932170835"/>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a:extLst>
              <a:ext uri="{FF2B5EF4-FFF2-40B4-BE49-F238E27FC236}">
                <a16:creationId xmlns:a16="http://schemas.microsoft.com/office/drawing/2014/main" id="{10735CD8-0EDD-1CC9-5987-23F67AF14109}"/>
              </a:ext>
            </a:extLst>
          </p:cNvPr>
          <p:cNvPicPr>
            <a:picLocks noGrp="1" noChangeAspect="1"/>
          </p:cNvPicPr>
          <p:nvPr>
            <p:ph type="pic" idx="2"/>
            <p:custDataLst>
              <p:tags r:id="rId1"/>
            </p:custDataLst>
          </p:nvPr>
        </p:nvPicPr>
        <p:blipFill>
          <a:blip r:embed="rId11">
            <a:extLst>
              <a:ext uri="{28A0092B-C50C-407E-A947-70E740481C1C}">
                <a14:useLocalDpi xmlns:a14="http://schemas.microsoft.com/office/drawing/2010/main"/>
              </a:ext>
            </a:extLst>
          </a:blip>
          <a:srcRect l="5544" r="5544"/>
          <a:stretch>
            <a:fillRect/>
          </a:stretch>
        </p:blipFill>
        <p:spPr/>
      </p:pic>
      <p:sp>
        <p:nvSpPr>
          <p:cNvPr id="3" name="Text Placeholder 2">
            <a:extLst>
              <a:ext uri="{FF2B5EF4-FFF2-40B4-BE49-F238E27FC236}">
                <a16:creationId xmlns:a16="http://schemas.microsoft.com/office/drawing/2014/main" id="{6568AF88-4400-1E49-017B-0E9E48900AC1}"/>
              </a:ext>
            </a:extLst>
          </p:cNvPr>
          <p:cNvSpPr>
            <a:spLocks noGrp="1"/>
          </p:cNvSpPr>
          <p:nvPr>
            <p:ph type="body" idx="1"/>
            <p:custDataLst>
              <p:tags r:id="rId2"/>
            </p:custDataLst>
          </p:nvPr>
        </p:nvSpPr>
        <p:spPr/>
        <p:txBody>
          <a:bodyPr/>
          <a:lstStyle/>
          <a:p>
            <a:endParaRPr lang="fr-CA"/>
          </a:p>
        </p:txBody>
      </p:sp>
      <p:sp>
        <p:nvSpPr>
          <p:cNvPr id="4" name="Media Placeholder 3">
            <a:extLst>
              <a:ext uri="{FF2B5EF4-FFF2-40B4-BE49-F238E27FC236}">
                <a16:creationId xmlns:a16="http://schemas.microsoft.com/office/drawing/2014/main" id="{47B9D942-BA60-0A3A-296E-F9ED12EE15C8}"/>
              </a:ext>
            </a:extLst>
          </p:cNvPr>
          <p:cNvSpPr>
            <a:spLocks noGrp="1"/>
          </p:cNvSpPr>
          <p:nvPr>
            <p:ph type="media" idx="3"/>
            <p:custDataLst>
              <p:tags r:id="rId3"/>
            </p:custDataLst>
          </p:nvPr>
        </p:nvSpPr>
        <p:spPr/>
        <p:txBody>
          <a:bodyPr/>
          <a:lstStyle/>
          <a:p>
            <a:endParaRPr lang="en-US"/>
          </a:p>
        </p:txBody>
      </p:sp>
      <p:sp>
        <p:nvSpPr>
          <p:cNvPr id="5" name="Media Placeholder 4">
            <a:extLst>
              <a:ext uri="{FF2B5EF4-FFF2-40B4-BE49-F238E27FC236}">
                <a16:creationId xmlns:a16="http://schemas.microsoft.com/office/drawing/2014/main" id="{84EB9CCB-B5CE-230A-B0F2-3B8C5BD5F6FE}"/>
              </a:ext>
            </a:extLst>
          </p:cNvPr>
          <p:cNvSpPr>
            <a:spLocks noGrp="1"/>
          </p:cNvSpPr>
          <p:nvPr>
            <p:ph type="media" idx="4"/>
            <p:custDataLst>
              <p:tags r:id="rId4"/>
            </p:custDataLst>
          </p:nvPr>
        </p:nvSpPr>
        <p:spPr/>
        <p:txBody>
          <a:bodyPr/>
          <a:lstStyle/>
          <a:p>
            <a:endParaRPr lang="en-US"/>
          </a:p>
        </p:txBody>
      </p:sp>
      <p:sp>
        <p:nvSpPr>
          <p:cNvPr id="6" name="Media Placeholder 5">
            <a:extLst>
              <a:ext uri="{FF2B5EF4-FFF2-40B4-BE49-F238E27FC236}">
                <a16:creationId xmlns:a16="http://schemas.microsoft.com/office/drawing/2014/main" id="{E6ABDF5E-B3F7-6050-ACB7-CA46CF2D11F5}"/>
              </a:ext>
            </a:extLst>
          </p:cNvPr>
          <p:cNvSpPr>
            <a:spLocks noGrp="1"/>
          </p:cNvSpPr>
          <p:nvPr>
            <p:ph type="media" idx="5"/>
            <p:custDataLst>
              <p:tags r:id="rId5"/>
            </p:custDataLst>
          </p:nvPr>
        </p:nvSpPr>
        <p:spPr/>
        <p:txBody>
          <a:bodyPr/>
          <a:lstStyle/>
          <a:p>
            <a:endParaRPr lang="en-US"/>
          </a:p>
        </p:txBody>
      </p:sp>
      <p:sp>
        <p:nvSpPr>
          <p:cNvPr id="7" name="Media Placeholder 6">
            <a:extLst>
              <a:ext uri="{FF2B5EF4-FFF2-40B4-BE49-F238E27FC236}">
                <a16:creationId xmlns:a16="http://schemas.microsoft.com/office/drawing/2014/main" id="{0591620B-7C0A-B5AB-BCBB-0FDB62BCAD49}"/>
              </a:ext>
            </a:extLst>
          </p:cNvPr>
          <p:cNvSpPr>
            <a:spLocks noGrp="1"/>
          </p:cNvSpPr>
          <p:nvPr>
            <p:ph type="media" idx="6"/>
            <p:custDataLst>
              <p:tags r:id="rId6"/>
            </p:custDataLst>
          </p:nvPr>
        </p:nvSpPr>
        <p:spPr/>
        <p:txBody>
          <a:bodyPr/>
          <a:lstStyle/>
          <a:p>
            <a:endParaRPr lang="en-US"/>
          </a:p>
        </p:txBody>
      </p:sp>
      <p:sp>
        <p:nvSpPr>
          <p:cNvPr id="12" name="Text Placeholder 11">
            <a:extLst>
              <a:ext uri="{FF2B5EF4-FFF2-40B4-BE49-F238E27FC236}">
                <a16:creationId xmlns:a16="http://schemas.microsoft.com/office/drawing/2014/main" id="{9B91EDF9-034D-971D-8FA6-FF481555D645}"/>
              </a:ext>
            </a:extLst>
          </p:cNvPr>
          <p:cNvSpPr>
            <a:spLocks noGrp="1"/>
          </p:cNvSpPr>
          <p:nvPr>
            <p:ph type="body" idx="14"/>
            <p:custDataLst>
              <p:tags r:id="rId7"/>
            </p:custDataLst>
          </p:nvPr>
        </p:nvSpPr>
        <p:spPr>
          <a:xfrm>
            <a:off x="373478" y="1538316"/>
            <a:ext cx="5544772" cy="2391509"/>
          </a:xfrm>
        </p:spPr>
        <p:txBody>
          <a:bodyPr/>
          <a:lstStyle/>
          <a:p>
            <a:r>
              <a:rPr lang="fr-CA">
                <a:solidFill>
                  <a:schemeClr val="bg2"/>
                </a:solidFill>
                <a:latin typeface="Canada Bold" pitchFamily="2" charset="0"/>
              </a:rPr>
              <a:t>Utiliser les renseignements issus de la recherche – Activité</a:t>
            </a:r>
          </a:p>
        </p:txBody>
      </p:sp>
      <p:sp>
        <p:nvSpPr>
          <p:cNvPr id="2" name="TextBox 1">
            <a:extLst>
              <a:ext uri="{FF2B5EF4-FFF2-40B4-BE49-F238E27FC236}">
                <a16:creationId xmlns:a16="http://schemas.microsoft.com/office/drawing/2014/main" id="{0D4F0C44-0596-0134-7E59-AD42547450E9}"/>
              </a:ext>
            </a:extLst>
          </p:cNvPr>
          <p:cNvSpPr txBox="1"/>
          <p:nvPr>
            <p:custDataLst>
              <p:tags r:id="rId8"/>
            </p:custDataLst>
          </p:nvPr>
        </p:nvSpPr>
        <p:spPr>
          <a:xfrm>
            <a:off x="7063192" y="6076709"/>
            <a:ext cx="4629874" cy="457200"/>
          </a:xfrm>
          <a:prstGeom prst="rect">
            <a:avLst/>
          </a:prstGeom>
          <a:noFill/>
        </p:spPr>
        <p:txBody>
          <a:bodyPr wrap="square" rtlCol="0">
            <a:spAutoFit/>
          </a:bodyPr>
          <a:lstStyle/>
          <a:p>
            <a:r>
              <a:rPr lang="fr-CA" sz="2400">
                <a:solidFill>
                  <a:schemeClr val="bg1"/>
                </a:solidFill>
              </a:rPr>
              <a:t>WWW.PEISHELLFISH.COM/FR</a:t>
            </a:r>
          </a:p>
        </p:txBody>
      </p:sp>
    </p:spTree>
    <p:extLst>
      <p:ext uri="{BB962C8B-B14F-4D97-AF65-F5344CB8AC3E}">
        <p14:creationId xmlns:p14="http://schemas.microsoft.com/office/powerpoint/2010/main" val="1362384625"/>
      </p:ext>
    </p:extLst>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CFBC7115-D423-9C5D-E787-F47B166FC7A8}"/>
              </a:ext>
            </a:extLst>
          </p:cNvPr>
          <p:cNvSpPr>
            <a:spLocks noGrp="1"/>
          </p:cNvSpPr>
          <p:nvPr>
            <p:ph type="body" idx="6"/>
            <p:custDataLst>
              <p:tags r:id="rId1"/>
            </p:custDataLst>
          </p:nvPr>
        </p:nvSpPr>
        <p:spPr>
          <a:xfrm>
            <a:off x="288000" y="1712180"/>
            <a:ext cx="4183073" cy="4977761"/>
          </a:xfrm>
        </p:spPr>
        <p:txBody>
          <a:bodyPr/>
          <a:lstStyle/>
          <a:p>
            <a:pPr marL="685800" indent="-457200">
              <a:buSzTx/>
              <a:buFont typeface="Arial" panose="020B0604020202020204" pitchFamily="34" charset="0"/>
              <a:buChar char="•"/>
            </a:pPr>
            <a:r>
              <a:rPr lang="fr-CA" sz="2800">
                <a:latin typeface="+mn-lt"/>
              </a:rPr>
              <a:t>Pavillon des crustacés avec vente en direct</a:t>
            </a:r>
          </a:p>
          <a:p>
            <a:pPr marL="685800" indent="-457200">
              <a:buSzTx/>
              <a:buFont typeface="Arial" panose="020B0604020202020204" pitchFamily="34" charset="0"/>
              <a:buChar char="•"/>
            </a:pPr>
            <a:r>
              <a:rPr lang="fr-CA" sz="2800">
                <a:latin typeface="+mn-lt"/>
              </a:rPr>
              <a:t>Apprendre à écailler des huîtres</a:t>
            </a:r>
          </a:p>
          <a:p>
            <a:pPr marL="685800" indent="-457200">
              <a:buSzTx/>
              <a:buFont typeface="Arial" panose="020B0604020202020204" pitchFamily="34" charset="0"/>
              <a:buChar char="•"/>
            </a:pPr>
            <a:r>
              <a:rPr lang="fr-CA" sz="2800">
                <a:latin typeface="+mn-lt"/>
              </a:rPr>
              <a:t>Événement </a:t>
            </a:r>
            <a:br>
              <a:rPr lang="fr-CA" sz="2800">
                <a:latin typeface="+mn-lt"/>
              </a:rPr>
            </a:br>
            <a:r>
              <a:rPr lang="fr-CA" sz="2800" err="1">
                <a:latin typeface="+mn-lt"/>
              </a:rPr>
              <a:t>Feast</a:t>
            </a:r>
            <a:r>
              <a:rPr lang="fr-CA" sz="2800">
                <a:latin typeface="+mn-lt"/>
              </a:rPr>
              <a:t> &amp; Frolic</a:t>
            </a:r>
          </a:p>
        </p:txBody>
      </p:sp>
      <p:sp>
        <p:nvSpPr>
          <p:cNvPr id="9" name="Text Placeholder 8">
            <a:extLst>
              <a:ext uri="{FF2B5EF4-FFF2-40B4-BE49-F238E27FC236}">
                <a16:creationId xmlns:a16="http://schemas.microsoft.com/office/drawing/2014/main" id="{79CDD862-7EFD-5C2E-6264-B2E9F2476A9D}"/>
              </a:ext>
            </a:extLst>
          </p:cNvPr>
          <p:cNvSpPr>
            <a:spLocks noGrp="1"/>
          </p:cNvSpPr>
          <p:nvPr>
            <p:ph type="body" idx="8"/>
            <p:custDataLst>
              <p:tags r:id="rId2"/>
            </p:custDataLst>
          </p:nvPr>
        </p:nvSpPr>
        <p:spPr>
          <a:xfrm>
            <a:off x="288000" y="168059"/>
            <a:ext cx="4183073" cy="790729"/>
          </a:xfrm>
        </p:spPr>
        <p:txBody>
          <a:bodyPr/>
          <a:lstStyle/>
          <a:p>
            <a:r>
              <a:rPr lang="fr-CA">
                <a:latin typeface="Canada Bold" pitchFamily="2" charset="0"/>
              </a:rPr>
              <a:t>Activités du festival</a:t>
            </a:r>
          </a:p>
        </p:txBody>
      </p:sp>
      <p:pic>
        <p:nvPicPr>
          <p:cNvPr id="5" name="Picture 4" descr="A plate of oysters and lemons&#10;&#10;AI-generated content may be incorrect.">
            <a:extLst>
              <a:ext uri="{FF2B5EF4-FFF2-40B4-BE49-F238E27FC236}">
                <a16:creationId xmlns:a16="http://schemas.microsoft.com/office/drawing/2014/main" id="{1D65C382-3E5B-DBD4-4D0E-C63B3A9C0DC6}"/>
              </a:ext>
            </a:extLst>
          </p:cNvPr>
          <p:cNvPicPr>
            <a:picLocks noChangeAspect="1"/>
          </p:cNvPicPr>
          <p:nvPr/>
        </p:nvPicPr>
        <p:blipFill>
          <a:blip r:embed="rId5"/>
          <a:stretch>
            <a:fillRect/>
          </a:stretch>
        </p:blipFill>
        <p:spPr>
          <a:xfrm>
            <a:off x="4685263" y="1568379"/>
            <a:ext cx="7218737" cy="3721241"/>
          </a:xfrm>
          <a:prstGeom prst="rect">
            <a:avLst/>
          </a:prstGeom>
        </p:spPr>
      </p:pic>
    </p:spTree>
    <p:extLst>
      <p:ext uri="{BB962C8B-B14F-4D97-AF65-F5344CB8AC3E}">
        <p14:creationId xmlns:p14="http://schemas.microsoft.com/office/powerpoint/2010/main" val="2078658254"/>
      </p:ext>
    </p:extLst>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22905C-CC7A-A17D-D348-121526E0D2A4}"/>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3F157DAE-CE8B-2D44-8A26-56103A6F31AE}"/>
              </a:ext>
            </a:extLst>
          </p:cNvPr>
          <p:cNvSpPr>
            <a:spLocks noGrp="1"/>
          </p:cNvSpPr>
          <p:nvPr>
            <p:ph type="body" idx="6"/>
            <p:custDataLst>
              <p:tags r:id="rId1"/>
            </p:custDataLst>
          </p:nvPr>
        </p:nvSpPr>
        <p:spPr>
          <a:xfrm>
            <a:off x="288000" y="1712180"/>
            <a:ext cx="4183073" cy="4977761"/>
          </a:xfrm>
        </p:spPr>
        <p:txBody>
          <a:bodyPr/>
          <a:lstStyle/>
          <a:p>
            <a:pPr marL="685800" indent="-457200">
              <a:buSzTx/>
              <a:buFont typeface="Arial" panose="020B0604020202020204" pitchFamily="34" charset="0"/>
              <a:buChar char="•"/>
            </a:pPr>
            <a:r>
              <a:rPr lang="fr-CA" sz="2800" b="0" i="0">
                <a:solidFill>
                  <a:srgbClr val="000000"/>
                </a:solidFill>
                <a:effectLst/>
                <a:latin typeface="+mn-lt"/>
              </a:rPr>
              <a:t>Défis culinaires des chefs</a:t>
            </a:r>
          </a:p>
          <a:p>
            <a:pPr marL="685800" indent="-457200">
              <a:buSzTx/>
              <a:buFont typeface="Arial" panose="020B0604020202020204" pitchFamily="34" charset="0"/>
              <a:buChar char="•"/>
            </a:pPr>
            <a:r>
              <a:rPr lang="fr-CA" sz="2800">
                <a:solidFill>
                  <a:srgbClr val="000000"/>
                </a:solidFill>
                <a:latin typeface="+mn-lt"/>
              </a:rPr>
              <a:t>Concours d’écaillage</a:t>
            </a:r>
          </a:p>
          <a:p>
            <a:pPr marL="685800" indent="-457200">
              <a:buSzTx/>
              <a:buFont typeface="Arial" panose="020B0604020202020204" pitchFamily="34" charset="0"/>
              <a:buChar char="•"/>
            </a:pPr>
            <a:r>
              <a:rPr lang="fr-CA" sz="2800">
                <a:solidFill>
                  <a:srgbClr val="000000"/>
                </a:solidFill>
                <a:latin typeface="+mn-lt"/>
              </a:rPr>
              <a:t>Championnat de chaudrée</a:t>
            </a:r>
          </a:p>
          <a:p>
            <a:pPr marL="685800" indent="-457200">
              <a:buSzTx/>
              <a:buFont typeface="Arial" panose="020B0604020202020204" pitchFamily="34" charset="0"/>
              <a:buChar char="•"/>
            </a:pPr>
            <a:r>
              <a:rPr lang="fr-CA" sz="2800">
                <a:solidFill>
                  <a:srgbClr val="000000"/>
                </a:solidFill>
                <a:latin typeface="+mn-lt"/>
              </a:rPr>
              <a:t>Démonstrations culinaires</a:t>
            </a:r>
            <a:endParaRPr lang="fr-CA" sz="2800">
              <a:latin typeface="+mn-lt"/>
            </a:endParaRPr>
          </a:p>
        </p:txBody>
      </p:sp>
      <p:sp>
        <p:nvSpPr>
          <p:cNvPr id="9" name="Text Placeholder 8">
            <a:extLst>
              <a:ext uri="{FF2B5EF4-FFF2-40B4-BE49-F238E27FC236}">
                <a16:creationId xmlns:a16="http://schemas.microsoft.com/office/drawing/2014/main" id="{1F5381FC-9534-7E84-E7B4-087A746DFEB5}"/>
              </a:ext>
            </a:extLst>
          </p:cNvPr>
          <p:cNvSpPr>
            <a:spLocks noGrp="1"/>
          </p:cNvSpPr>
          <p:nvPr>
            <p:ph type="body" idx="8"/>
            <p:custDataLst>
              <p:tags r:id="rId2"/>
            </p:custDataLst>
          </p:nvPr>
        </p:nvSpPr>
        <p:spPr>
          <a:xfrm>
            <a:off x="288000" y="168059"/>
            <a:ext cx="4183073" cy="790729"/>
          </a:xfrm>
        </p:spPr>
        <p:txBody>
          <a:bodyPr/>
          <a:lstStyle/>
          <a:p>
            <a:r>
              <a:rPr lang="fr-CA">
                <a:latin typeface="Canada Bold" pitchFamily="2" charset="0"/>
              </a:rPr>
              <a:t>Activités du festival</a:t>
            </a:r>
          </a:p>
        </p:txBody>
      </p:sp>
      <p:pic>
        <p:nvPicPr>
          <p:cNvPr id="4" name="Picture 3" descr="A collage of images of people cooking&#10;&#10;AI-generated content may be incorrect.">
            <a:extLst>
              <a:ext uri="{FF2B5EF4-FFF2-40B4-BE49-F238E27FC236}">
                <a16:creationId xmlns:a16="http://schemas.microsoft.com/office/drawing/2014/main" id="{BDD430DE-8220-FF27-4505-2FD665B124C8}"/>
              </a:ext>
            </a:extLst>
          </p:cNvPr>
          <p:cNvPicPr>
            <a:picLocks noChangeAspect="1"/>
          </p:cNvPicPr>
          <p:nvPr/>
        </p:nvPicPr>
        <p:blipFill>
          <a:blip r:embed="rId5"/>
          <a:stretch>
            <a:fillRect/>
          </a:stretch>
        </p:blipFill>
        <p:spPr>
          <a:xfrm>
            <a:off x="5296911" y="0"/>
            <a:ext cx="6823319" cy="6858000"/>
          </a:xfrm>
          <a:prstGeom prst="rect">
            <a:avLst/>
          </a:prstGeom>
        </p:spPr>
      </p:pic>
    </p:spTree>
    <p:extLst>
      <p:ext uri="{BB962C8B-B14F-4D97-AF65-F5344CB8AC3E}">
        <p14:creationId xmlns:p14="http://schemas.microsoft.com/office/powerpoint/2010/main" val="318846459"/>
      </p:ext>
    </p:ext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26583E-3CA4-EC20-EA54-D772346EBDCC}"/>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79EF03DE-F98D-0EA8-667B-B80CB4A7A538}"/>
              </a:ext>
            </a:extLst>
          </p:cNvPr>
          <p:cNvSpPr>
            <a:spLocks noGrp="1"/>
          </p:cNvSpPr>
          <p:nvPr>
            <p:ph type="body" idx="6"/>
            <p:custDataLst>
              <p:tags r:id="rId1"/>
            </p:custDataLst>
          </p:nvPr>
        </p:nvSpPr>
        <p:spPr>
          <a:xfrm>
            <a:off x="473195" y="2140444"/>
            <a:ext cx="4648995" cy="1609754"/>
          </a:xfrm>
        </p:spPr>
        <p:txBody>
          <a:bodyPr/>
          <a:lstStyle/>
          <a:p>
            <a:pPr marL="685800" indent="-457200">
              <a:buSzTx/>
              <a:buFont typeface="Arial" panose="020B0604020202020204" pitchFamily="34" charset="0"/>
              <a:buChar char="•"/>
            </a:pPr>
            <a:r>
              <a:rPr lang="fr-CA" sz="2800" b="0" i="0">
                <a:solidFill>
                  <a:srgbClr val="000000"/>
                </a:solidFill>
                <a:effectLst/>
                <a:latin typeface="+mn-lt"/>
              </a:rPr>
              <a:t>Fêtes de cuisine avec des musiciens locaux</a:t>
            </a:r>
            <a:endParaRPr lang="fr-CA" sz="2800">
              <a:solidFill>
                <a:srgbClr val="000000"/>
              </a:solidFill>
              <a:latin typeface="+mn-lt"/>
            </a:endParaRPr>
          </a:p>
          <a:p>
            <a:pPr marL="685800" indent="-457200">
              <a:buSzTx/>
              <a:buFont typeface="Arial" panose="020B0604020202020204" pitchFamily="34" charset="0"/>
              <a:buChar char="•"/>
            </a:pPr>
            <a:endParaRPr lang="fr-CA" sz="2800">
              <a:latin typeface="+mn-lt"/>
            </a:endParaRPr>
          </a:p>
        </p:txBody>
      </p:sp>
      <p:sp>
        <p:nvSpPr>
          <p:cNvPr id="9" name="Text Placeholder 8">
            <a:extLst>
              <a:ext uri="{FF2B5EF4-FFF2-40B4-BE49-F238E27FC236}">
                <a16:creationId xmlns:a16="http://schemas.microsoft.com/office/drawing/2014/main" id="{78331B97-15B3-8CFD-0FF8-0864A5E6DF6B}"/>
              </a:ext>
            </a:extLst>
          </p:cNvPr>
          <p:cNvSpPr>
            <a:spLocks noGrp="1"/>
          </p:cNvSpPr>
          <p:nvPr>
            <p:ph type="body" idx="8"/>
            <p:custDataLst>
              <p:tags r:id="rId2"/>
            </p:custDataLst>
          </p:nvPr>
        </p:nvSpPr>
        <p:spPr>
          <a:xfrm>
            <a:off x="288000" y="168059"/>
            <a:ext cx="4183073" cy="790729"/>
          </a:xfrm>
        </p:spPr>
        <p:txBody>
          <a:bodyPr/>
          <a:lstStyle/>
          <a:p>
            <a:r>
              <a:rPr lang="fr-CA">
                <a:latin typeface="Canada Bold" pitchFamily="2" charset="0"/>
              </a:rPr>
              <a:t>Activités du festival</a:t>
            </a:r>
          </a:p>
        </p:txBody>
      </p:sp>
      <p:pic>
        <p:nvPicPr>
          <p:cNvPr id="4" name="Picture 3" descr="A screenshot of a web page&#10;&#10;AI-generated content may be incorrect.">
            <a:extLst>
              <a:ext uri="{FF2B5EF4-FFF2-40B4-BE49-F238E27FC236}">
                <a16:creationId xmlns:a16="http://schemas.microsoft.com/office/drawing/2014/main" id="{DEC8648E-76CF-CE7C-A3C4-B74A129502FD}"/>
              </a:ext>
            </a:extLst>
          </p:cNvPr>
          <p:cNvPicPr>
            <a:picLocks noChangeAspect="1"/>
          </p:cNvPicPr>
          <p:nvPr/>
        </p:nvPicPr>
        <p:blipFill>
          <a:blip r:embed="rId5"/>
          <a:stretch>
            <a:fillRect/>
          </a:stretch>
        </p:blipFill>
        <p:spPr>
          <a:xfrm>
            <a:off x="5193329" y="790729"/>
            <a:ext cx="6710671" cy="5556738"/>
          </a:xfrm>
          <a:prstGeom prst="rect">
            <a:avLst/>
          </a:prstGeom>
        </p:spPr>
      </p:pic>
    </p:spTree>
    <p:extLst>
      <p:ext uri="{BB962C8B-B14F-4D97-AF65-F5344CB8AC3E}">
        <p14:creationId xmlns:p14="http://schemas.microsoft.com/office/powerpoint/2010/main" val="4153164852"/>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F206A35-1659-701F-28D1-E8FCAA6C0A3D}"/>
              </a:ext>
            </a:extLst>
          </p:cNvPr>
          <p:cNvSpPr>
            <a:spLocks noGrp="1"/>
          </p:cNvSpPr>
          <p:nvPr>
            <p:ph type="body" idx="1"/>
            <p:custDataLst>
              <p:tags r:id="rId1"/>
            </p:custDataLst>
          </p:nvPr>
        </p:nvSpPr>
        <p:spPr/>
        <p:txBody>
          <a:bodyPr/>
          <a:lstStyle/>
          <a:p>
            <a:endParaRPr lang="fr-CA" noProof="0"/>
          </a:p>
        </p:txBody>
      </p:sp>
      <p:sp>
        <p:nvSpPr>
          <p:cNvPr id="5" name="Text Placeholder 4">
            <a:extLst>
              <a:ext uri="{FF2B5EF4-FFF2-40B4-BE49-F238E27FC236}">
                <a16:creationId xmlns:a16="http://schemas.microsoft.com/office/drawing/2014/main" id="{EE3B9428-A7C0-E425-31B9-D6AB86DA80E9}"/>
              </a:ext>
            </a:extLst>
          </p:cNvPr>
          <p:cNvSpPr>
            <a:spLocks noGrp="1"/>
          </p:cNvSpPr>
          <p:nvPr>
            <p:ph type="body" idx="4"/>
            <p:custDataLst>
              <p:tags r:id="rId2"/>
            </p:custDataLst>
          </p:nvPr>
        </p:nvSpPr>
        <p:spPr/>
        <p:txBody>
          <a:bodyPr>
            <a:normAutofit fontScale="25000" lnSpcReduction="20000"/>
          </a:bodyPr>
          <a:lstStyle/>
          <a:p>
            <a:endParaRPr lang="fr-CA" noProof="0"/>
          </a:p>
        </p:txBody>
      </p:sp>
      <p:sp>
        <p:nvSpPr>
          <p:cNvPr id="6" name="Text Placeholder 5">
            <a:extLst>
              <a:ext uri="{FF2B5EF4-FFF2-40B4-BE49-F238E27FC236}">
                <a16:creationId xmlns:a16="http://schemas.microsoft.com/office/drawing/2014/main" id="{A62A34BD-BF5C-F97A-476E-9C9AE184AFF9}"/>
              </a:ext>
            </a:extLst>
          </p:cNvPr>
          <p:cNvSpPr>
            <a:spLocks noGrp="1"/>
          </p:cNvSpPr>
          <p:nvPr>
            <p:ph type="body" idx="5"/>
            <p:custDataLst>
              <p:tags r:id="rId3"/>
            </p:custDataLst>
          </p:nvPr>
        </p:nvSpPr>
        <p:spPr/>
        <p:txBody>
          <a:bodyPr/>
          <a:lstStyle/>
          <a:p>
            <a:endParaRPr lang="fr-CA" noProof="0"/>
          </a:p>
        </p:txBody>
      </p:sp>
      <p:sp>
        <p:nvSpPr>
          <p:cNvPr id="7" name="Text Placeholder 6">
            <a:extLst>
              <a:ext uri="{FF2B5EF4-FFF2-40B4-BE49-F238E27FC236}">
                <a16:creationId xmlns:a16="http://schemas.microsoft.com/office/drawing/2014/main" id="{ED48AE14-F424-61A4-1658-A33F3AA3C159}"/>
              </a:ext>
            </a:extLst>
          </p:cNvPr>
          <p:cNvSpPr>
            <a:spLocks noGrp="1"/>
          </p:cNvSpPr>
          <p:nvPr>
            <p:ph type="body" idx="6"/>
            <p:custDataLst>
              <p:tags r:id="rId4"/>
            </p:custDataLst>
          </p:nvPr>
        </p:nvSpPr>
        <p:spPr>
          <a:xfrm>
            <a:off x="394952" y="1184892"/>
            <a:ext cx="5930848" cy="5316647"/>
          </a:xfrm>
        </p:spPr>
        <p:txBody>
          <a:bodyPr/>
          <a:lstStyle/>
          <a:p>
            <a:pPr marL="685800" indent="-457200">
              <a:lnSpc>
                <a:spcPct val="115000"/>
              </a:lnSpc>
              <a:spcBef>
                <a:spcPts val="200"/>
              </a:spcBef>
              <a:spcAft>
                <a:spcPts val="200"/>
              </a:spcAft>
              <a:buSzTx/>
              <a:buFont typeface="Arial" panose="020B0604020202020204" pitchFamily="34" charset="0"/>
              <a:buChar char="•"/>
            </a:pPr>
            <a:r>
              <a:rPr lang="fr-CA" sz="2400" noProof="0">
                <a:solidFill>
                  <a:srgbClr val="3A3838"/>
                </a:solidFill>
                <a:latin typeface="Calibri" panose="020F0502020204030204" pitchFamily="34" charset="0"/>
                <a:ea typeface="Calibri" panose="020F0502020204030204" pitchFamily="34" charset="0"/>
                <a:cs typeface="Tahoma (Body CS)"/>
              </a:rPr>
              <a:t>Savoir comment accéder aux ressources du programme et les utiliser</a:t>
            </a:r>
          </a:p>
          <a:p>
            <a:pPr marL="685800" indent="-457200">
              <a:lnSpc>
                <a:spcPct val="115000"/>
              </a:lnSpc>
              <a:spcBef>
                <a:spcPts val="200"/>
              </a:spcBef>
              <a:spcAft>
                <a:spcPts val="200"/>
              </a:spcAft>
              <a:buSzTx/>
              <a:buFont typeface="Arial" panose="020B0604020202020204" pitchFamily="34" charset="0"/>
              <a:buChar char="•"/>
            </a:pPr>
            <a:r>
              <a:rPr lang="fr-CA" sz="2400" noProof="0">
                <a:solidFill>
                  <a:srgbClr val="3A3838"/>
                </a:solidFill>
                <a:effectLst/>
                <a:latin typeface="Calibri" panose="020F0502020204030204" pitchFamily="34" charset="0"/>
                <a:ea typeface="Calibri" panose="020F0502020204030204" pitchFamily="34" charset="0"/>
                <a:cs typeface="Tahoma (Body CS)"/>
              </a:rPr>
              <a:t>Comprendre les avantages et l’utilisation des profils de visiteurs</a:t>
            </a:r>
          </a:p>
          <a:p>
            <a:pPr marL="685800" indent="-457200">
              <a:lnSpc>
                <a:spcPct val="115000"/>
              </a:lnSpc>
              <a:spcBef>
                <a:spcPts val="200"/>
              </a:spcBef>
              <a:spcAft>
                <a:spcPts val="200"/>
              </a:spcAft>
              <a:buSzTx/>
              <a:buFont typeface="Arial" panose="020B0604020202020204" pitchFamily="34" charset="0"/>
              <a:buChar char="•"/>
            </a:pPr>
            <a:r>
              <a:rPr lang="fr-CA" sz="2400" noProof="0">
                <a:solidFill>
                  <a:srgbClr val="3A3838"/>
                </a:solidFill>
                <a:latin typeface="Calibri" panose="020F0502020204030204" pitchFamily="34" charset="0"/>
                <a:ea typeface="Calibri" panose="020F0502020204030204" pitchFamily="34" charset="0"/>
                <a:cs typeface="Tahoma (Body CS)"/>
              </a:rPr>
              <a:t>Acquérir une expérience pratique de l’utilisation des outils pour cerner les segments</a:t>
            </a:r>
          </a:p>
          <a:p>
            <a:pPr marL="685800" indent="-457200">
              <a:lnSpc>
                <a:spcPct val="115000"/>
              </a:lnSpc>
              <a:spcBef>
                <a:spcPts val="200"/>
              </a:spcBef>
              <a:spcAft>
                <a:spcPts val="200"/>
              </a:spcAft>
              <a:buSzTx/>
              <a:buFont typeface="Arial" panose="020B0604020202020204" pitchFamily="34" charset="0"/>
              <a:buChar char="•"/>
            </a:pPr>
            <a:r>
              <a:rPr lang="fr-CA" sz="2400" noProof="0">
                <a:solidFill>
                  <a:srgbClr val="3A3838"/>
                </a:solidFill>
                <a:effectLst/>
                <a:latin typeface="Calibri" panose="020F0502020204030204" pitchFamily="34" charset="0"/>
                <a:ea typeface="Calibri" panose="020F0502020204030204" pitchFamily="34" charset="0"/>
                <a:cs typeface="Tahoma (Body CS)"/>
              </a:rPr>
              <a:t>Mettre à profit les renseignements obtenus pour orienter les décisions essentielles en matière de marketing et de développement de produits</a:t>
            </a:r>
          </a:p>
          <a:p>
            <a:pPr>
              <a:lnSpc>
                <a:spcPct val="100000"/>
              </a:lnSpc>
              <a:spcAft>
                <a:spcPts val="1200"/>
              </a:spcAft>
            </a:pPr>
            <a:endParaRPr lang="fr-CA" sz="2400" noProof="0"/>
          </a:p>
          <a:p>
            <a:pPr>
              <a:lnSpc>
                <a:spcPct val="100000"/>
              </a:lnSpc>
              <a:spcAft>
                <a:spcPts val="1200"/>
              </a:spcAft>
            </a:pPr>
            <a:endParaRPr lang="fr-CA" sz="2400" noProof="0"/>
          </a:p>
        </p:txBody>
      </p:sp>
      <p:sp>
        <p:nvSpPr>
          <p:cNvPr id="9" name="Text Placeholder 8">
            <a:extLst>
              <a:ext uri="{FF2B5EF4-FFF2-40B4-BE49-F238E27FC236}">
                <a16:creationId xmlns:a16="http://schemas.microsoft.com/office/drawing/2014/main" id="{811D678E-DE7B-828C-9E40-C7FB745B9467}"/>
              </a:ext>
            </a:extLst>
          </p:cNvPr>
          <p:cNvSpPr>
            <a:spLocks noGrp="1"/>
          </p:cNvSpPr>
          <p:nvPr>
            <p:ph type="body" idx="8"/>
            <p:custDataLst>
              <p:tags r:id="rId5"/>
            </p:custDataLst>
          </p:nvPr>
        </p:nvSpPr>
        <p:spPr/>
        <p:txBody>
          <a:bodyPr/>
          <a:lstStyle/>
          <a:p>
            <a:r>
              <a:rPr lang="fr-CA" noProof="0">
                <a:latin typeface="Canada Bold" pitchFamily="2" charset="0"/>
              </a:rPr>
              <a:t>Objet de l’atelier</a:t>
            </a:r>
          </a:p>
        </p:txBody>
      </p:sp>
      <p:pic>
        <p:nvPicPr>
          <p:cNvPr id="11" name="Google Shape;453;p12">
            <a:extLst>
              <a:ext uri="{FF2B5EF4-FFF2-40B4-BE49-F238E27FC236}">
                <a16:creationId xmlns:a16="http://schemas.microsoft.com/office/drawing/2014/main" id="{04DBB1EF-0B43-42BE-B17B-DB2EBC2A0D73}"/>
              </a:ext>
            </a:extLst>
          </p:cNvPr>
          <p:cNvPicPr preferRelativeResize="0">
            <a:picLocks noGrp="1"/>
          </p:cNvPicPr>
          <p:nvPr>
            <p:ph type="pic" idx="2"/>
            <p:custDataLst>
              <p:tags r:id="rId6"/>
            </p:custDataLst>
          </p:nvPr>
        </p:nvPicPr>
        <p:blipFill>
          <a:blip r:embed="rId10">
            <a:alphaModFix/>
            <a:extLst>
              <a:ext uri="{28A0092B-C50C-407E-A947-70E740481C1C}">
                <a14:useLocalDpi xmlns:a14="http://schemas.microsoft.com/office/drawing/2010/main"/>
              </a:ext>
            </a:extLst>
          </a:blip>
          <a:srcRect l="27297" r="27297"/>
          <a:stretch>
            <a:fillRect/>
          </a:stretch>
        </p:blipFill>
        <p:spPr>
          <a:prstGeom prst="rect">
            <a:avLst/>
          </a:prstGeom>
          <a:solidFill>
            <a:srgbClr val="BFBFBF"/>
          </a:solidFill>
          <a:ln>
            <a:noFill/>
          </a:ln>
        </p:spPr>
      </p:pic>
      <p:pic>
        <p:nvPicPr>
          <p:cNvPr id="18" name="Picture 17">
            <a:extLst>
              <a:ext uri="{FF2B5EF4-FFF2-40B4-BE49-F238E27FC236}">
                <a16:creationId xmlns:a16="http://schemas.microsoft.com/office/drawing/2014/main" id="{0D27851C-9EAE-5171-FB68-2B99E6A31C22}"/>
              </a:ext>
            </a:extLst>
          </p:cNvPr>
          <p:cNvPicPr>
            <a:picLocks noChangeAspect="1"/>
          </p:cNvPicPr>
          <p:nvPr>
            <p:custDataLst>
              <p:tags r:id="rId7"/>
            </p:custDataLst>
          </p:nvPr>
        </p:nvPicPr>
        <p:blipFill>
          <a:blip r:embed="rId11"/>
          <a:stretch>
            <a:fillRect/>
          </a:stretch>
        </p:blipFill>
        <p:spPr>
          <a:xfrm>
            <a:off x="7792050" y="6163624"/>
            <a:ext cx="2933700" cy="431800"/>
          </a:xfrm>
          <a:prstGeom prst="rect">
            <a:avLst/>
          </a:prstGeom>
        </p:spPr>
      </p:pic>
    </p:spTree>
    <p:extLst>
      <p:ext uri="{BB962C8B-B14F-4D97-AF65-F5344CB8AC3E}">
        <p14:creationId xmlns:p14="http://schemas.microsoft.com/office/powerpoint/2010/main" val="34844104"/>
      </p:ext>
    </p:extLst>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9D4B0C-D609-C496-6EB0-B0F87174BCC7}"/>
            </a:ext>
          </a:extLst>
        </p:cNvPr>
        <p:cNvGrpSpPr/>
        <p:nvPr/>
      </p:nvGrpSpPr>
      <p:grpSpPr>
        <a:xfrm>
          <a:off x="0" y="0"/>
          <a:ext cx="0" cy="0"/>
          <a:chOff x="0" y="0"/>
          <a:chExt cx="0" cy="0"/>
        </a:xfrm>
      </p:grpSpPr>
      <p:sp>
        <p:nvSpPr>
          <p:cNvPr id="10" name="Text Placeholder 9">
            <a:extLst>
              <a:ext uri="{FF2B5EF4-FFF2-40B4-BE49-F238E27FC236}">
                <a16:creationId xmlns:a16="http://schemas.microsoft.com/office/drawing/2014/main" id="{CF376E46-EB4B-394F-00A2-C41EDDC512D3}"/>
              </a:ext>
            </a:extLst>
          </p:cNvPr>
          <p:cNvSpPr>
            <a:spLocks noGrp="1"/>
          </p:cNvSpPr>
          <p:nvPr>
            <p:ph type="body" idx="8"/>
            <p:custDataLst>
              <p:tags r:id="rId1"/>
            </p:custDataLst>
          </p:nvPr>
        </p:nvSpPr>
        <p:spPr>
          <a:xfrm>
            <a:off x="287999" y="168059"/>
            <a:ext cx="5947701" cy="790729"/>
          </a:xfrm>
        </p:spPr>
        <p:txBody>
          <a:bodyPr/>
          <a:lstStyle/>
          <a:p>
            <a:r>
              <a:rPr lang="fr-CA" noProof="0">
                <a:latin typeface="Canada Bold" pitchFamily="2" charset="0"/>
              </a:rPr>
              <a:t>Activité n</a:t>
            </a:r>
            <a:r>
              <a:rPr lang="fr-CA" baseline="30000" noProof="0">
                <a:latin typeface="Canada Bold" pitchFamily="2" charset="0"/>
              </a:rPr>
              <a:t>o</a:t>
            </a:r>
            <a:r>
              <a:rPr lang="fr-CA" noProof="0">
                <a:latin typeface="Canada Bold" pitchFamily="2" charset="0"/>
              </a:rPr>
              <a:t> 2</a:t>
            </a:r>
          </a:p>
        </p:txBody>
      </p:sp>
      <p:sp>
        <p:nvSpPr>
          <p:cNvPr id="8" name="Text Placeholder 6">
            <a:extLst>
              <a:ext uri="{FF2B5EF4-FFF2-40B4-BE49-F238E27FC236}">
                <a16:creationId xmlns:a16="http://schemas.microsoft.com/office/drawing/2014/main" id="{75E9193B-11A8-68FF-3E92-7CE22A614465}"/>
              </a:ext>
            </a:extLst>
          </p:cNvPr>
          <p:cNvSpPr txBox="1"/>
          <p:nvPr>
            <p:custDataLst>
              <p:tags r:id="rId2"/>
            </p:custDataLst>
          </p:nvPr>
        </p:nvSpPr>
        <p:spPr>
          <a:xfrm>
            <a:off x="274165" y="865797"/>
            <a:ext cx="5754676" cy="5908285"/>
          </a:xfrm>
          <a:prstGeom prst="rect">
            <a:avLst/>
          </a:prstGeom>
          <a:noFill/>
          <a:ln>
            <a:noFill/>
          </a:ln>
        </p:spPr>
        <p:txBody>
          <a:bodyPr spcFirstLastPara="1" wrap="square" lIns="0" tIns="72000" rIns="72000" bIns="72000" anchor="t" anchorCtr="0">
            <a:noAutofit/>
          </a:bodyPr>
          <a:lstStyle>
            <a:defPPr marR="0" lvl="0" algn="l" rtl="0">
              <a:lnSpc>
                <a:spcPct val="100000"/>
              </a:lnSpc>
              <a:spcBef>
                <a:spcPct val="0"/>
              </a:spcBef>
              <a:spcAft>
                <a:spcPct val="0"/>
              </a:spcAft>
            </a:defPPr>
            <a:lvl1pPr marL="457200" marR="0" lvl="0" indent="-228600" algn="l" rtl="0">
              <a:lnSpc>
                <a:spcPct val="90000"/>
              </a:lnSpc>
              <a:spcBef>
                <a:spcPts val="10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492125" indent="-263525">
              <a:lnSpc>
                <a:spcPct val="100000"/>
              </a:lnSpc>
              <a:buSzTx/>
              <a:buFont typeface="Arial" panose="020B0604020202020204" pitchFamily="34" charset="0"/>
              <a:buChar char="•"/>
            </a:pPr>
            <a:r>
              <a:rPr lang="fr-CA" sz="2800"/>
              <a:t>Vous intégrerez le groupe 1 (axé sur le produit) ou le groupe 2 (axé sur le marketing).</a:t>
            </a:r>
          </a:p>
          <a:p>
            <a:pPr marL="492125" indent="-263525">
              <a:lnSpc>
                <a:spcPct val="100000"/>
              </a:lnSpc>
              <a:buSzTx/>
              <a:buFont typeface="Arial" panose="020B0604020202020204" pitchFamily="34" charset="0"/>
              <a:buChar char="•"/>
            </a:pPr>
            <a:r>
              <a:rPr lang="fr-CA" sz="2800"/>
              <a:t>Répondez aux questions de la fiche d’activité.</a:t>
            </a:r>
          </a:p>
          <a:p>
            <a:pPr marL="492125" indent="-263525">
              <a:lnSpc>
                <a:spcPct val="100000"/>
              </a:lnSpc>
              <a:buSzTx/>
              <a:buFont typeface="Arial" panose="020B0604020202020204" pitchFamily="34" charset="0"/>
              <a:buChar char="•"/>
            </a:pPr>
            <a:r>
              <a:rPr lang="fr-CA" sz="2800" noProof="0"/>
              <a:t>Désignez une personne chargée de faire part des points saillants de la discussion.</a:t>
            </a:r>
          </a:p>
          <a:p>
            <a:pPr marL="492125" indent="-263525">
              <a:lnSpc>
                <a:spcPct val="100000"/>
              </a:lnSpc>
              <a:buSzTx/>
              <a:buFont typeface="Arial" panose="020B0604020202020204" pitchFamily="34" charset="0"/>
              <a:buChar char="•"/>
            </a:pPr>
            <a:r>
              <a:rPr lang="fr-CA" sz="2800"/>
              <a:t>Consultez le site Web en lien avec l’activité : www.peishellfish.com/fr.</a:t>
            </a:r>
            <a:endParaRPr lang="fr-CA" sz="2800" noProof="0"/>
          </a:p>
        </p:txBody>
      </p:sp>
      <p:pic>
        <p:nvPicPr>
          <p:cNvPr id="2" name="Picture 1">
            <a:extLst>
              <a:ext uri="{FF2B5EF4-FFF2-40B4-BE49-F238E27FC236}">
                <a16:creationId xmlns:a16="http://schemas.microsoft.com/office/drawing/2014/main" id="{318B68E3-899E-2C1F-EF2F-989426952077}"/>
              </a:ext>
            </a:extLst>
          </p:cNvPr>
          <p:cNvPicPr>
            <a:picLocks noChangeAspect="1"/>
          </p:cNvPicPr>
          <p:nvPr>
            <p:custDataLst>
              <p:tags r:id="rId3"/>
            </p:custDataLst>
          </p:nvPr>
        </p:nvPicPr>
        <p:blipFill>
          <a:blip r:embed="rId6">
            <a:extLst>
              <a:ext uri="{28A0092B-C50C-407E-A947-70E740481C1C}">
                <a14:useLocalDpi xmlns:a14="http://schemas.microsoft.com/office/drawing/2010/main"/>
              </a:ext>
            </a:extLst>
          </a:blip>
          <a:stretch>
            <a:fillRect/>
          </a:stretch>
        </p:blipFill>
        <p:spPr>
          <a:xfrm>
            <a:off x="6096000" y="83916"/>
            <a:ext cx="5961535" cy="6690167"/>
          </a:xfrm>
          <a:prstGeom prst="rect">
            <a:avLst/>
          </a:prstGeom>
          <a:ln>
            <a:solidFill>
              <a:schemeClr val="tx1"/>
            </a:solidFill>
          </a:ln>
        </p:spPr>
      </p:pic>
    </p:spTree>
    <p:extLst>
      <p:ext uri="{BB962C8B-B14F-4D97-AF65-F5344CB8AC3E}">
        <p14:creationId xmlns:p14="http://schemas.microsoft.com/office/powerpoint/2010/main" val="379569413"/>
      </p:ext>
    </p:extLst>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B48F22-E962-40DC-9436-8EFA56D86DE8}"/>
            </a:ext>
          </a:extLst>
        </p:cNvPr>
        <p:cNvGrpSpPr/>
        <p:nvPr/>
      </p:nvGrpSpPr>
      <p:grpSpPr>
        <a:xfrm>
          <a:off x="0" y="0"/>
          <a:ext cx="0" cy="0"/>
          <a:chOff x="0" y="0"/>
          <a:chExt cx="0" cy="0"/>
        </a:xfrm>
      </p:grpSpPr>
      <p:sp>
        <p:nvSpPr>
          <p:cNvPr id="10" name="Text Placeholder 9">
            <a:extLst>
              <a:ext uri="{FF2B5EF4-FFF2-40B4-BE49-F238E27FC236}">
                <a16:creationId xmlns:a16="http://schemas.microsoft.com/office/drawing/2014/main" id="{20F699BD-398B-DDFC-BAFA-B47B38B99C9E}"/>
              </a:ext>
            </a:extLst>
          </p:cNvPr>
          <p:cNvSpPr>
            <a:spLocks noGrp="1"/>
          </p:cNvSpPr>
          <p:nvPr>
            <p:ph type="body" idx="8"/>
            <p:custDataLst>
              <p:tags r:id="rId1"/>
            </p:custDataLst>
          </p:nvPr>
        </p:nvSpPr>
        <p:spPr>
          <a:xfrm>
            <a:off x="287999" y="168059"/>
            <a:ext cx="5947701" cy="790729"/>
          </a:xfrm>
        </p:spPr>
        <p:txBody>
          <a:bodyPr/>
          <a:lstStyle/>
          <a:p>
            <a:r>
              <a:rPr lang="fr-CA" noProof="0">
                <a:latin typeface="Canada Bold" pitchFamily="2" charset="0"/>
              </a:rPr>
              <a:t>UTILISATION DE CHATGPT</a:t>
            </a:r>
          </a:p>
        </p:txBody>
      </p:sp>
      <p:sp>
        <p:nvSpPr>
          <p:cNvPr id="8" name="Text Placeholder 6">
            <a:extLst>
              <a:ext uri="{FF2B5EF4-FFF2-40B4-BE49-F238E27FC236}">
                <a16:creationId xmlns:a16="http://schemas.microsoft.com/office/drawing/2014/main" id="{89BFF1C2-6D3D-9BB1-1E76-62C34CC5460B}"/>
              </a:ext>
            </a:extLst>
          </p:cNvPr>
          <p:cNvSpPr txBox="1"/>
          <p:nvPr>
            <p:custDataLst>
              <p:tags r:id="rId2"/>
            </p:custDataLst>
          </p:nvPr>
        </p:nvSpPr>
        <p:spPr>
          <a:xfrm>
            <a:off x="378639" y="1105092"/>
            <a:ext cx="11012291" cy="4869214"/>
          </a:xfrm>
          <a:prstGeom prst="rect">
            <a:avLst/>
          </a:prstGeom>
          <a:noFill/>
          <a:ln>
            <a:noFill/>
          </a:ln>
        </p:spPr>
        <p:txBody>
          <a:bodyPr spcFirstLastPara="1" wrap="square" lIns="0" tIns="72000" rIns="72000" bIns="72000" anchor="t" anchorCtr="0">
            <a:noAutofit/>
          </a:bodyPr>
          <a:lstStyle>
            <a:defPPr marR="0" lvl="0" algn="l" rtl="0">
              <a:lnSpc>
                <a:spcPct val="100000"/>
              </a:lnSpc>
              <a:spcBef>
                <a:spcPct val="0"/>
              </a:spcBef>
              <a:spcAft>
                <a:spcPct val="0"/>
              </a:spcAft>
            </a:defPPr>
            <a:lvl1pPr marL="457200" marR="0" lvl="0" indent="-228600" algn="l" rtl="0">
              <a:lnSpc>
                <a:spcPct val="90000"/>
              </a:lnSpc>
              <a:spcBef>
                <a:spcPts val="10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742950" indent="-514350">
              <a:lnSpc>
                <a:spcPct val="100000"/>
              </a:lnSpc>
              <a:buSzTx/>
              <a:buFont typeface="+mj-lt"/>
              <a:buAutoNum type="arabicPeriod"/>
            </a:pPr>
            <a:r>
              <a:rPr lang="fr-FR" sz="2800" noProof="0"/>
              <a:t>Énoncez le contexte de votre demande</a:t>
            </a:r>
            <a:r>
              <a:rPr lang="fr-CA" sz="2800" noProof="0"/>
              <a:t> et fournissez des renseignements généraux (p. ex. l’adresse du site Web).</a:t>
            </a:r>
          </a:p>
          <a:p>
            <a:pPr marL="742950" indent="-514350">
              <a:lnSpc>
                <a:spcPct val="100000"/>
              </a:lnSpc>
              <a:buSzTx/>
              <a:buFont typeface="+mj-lt"/>
              <a:buAutoNum type="arabicPeriod"/>
            </a:pPr>
            <a:r>
              <a:rPr lang="fr-FR" sz="2800" noProof="0"/>
              <a:t>Précisez ce que vous recherchez</a:t>
            </a:r>
            <a:r>
              <a:rPr lang="fr-CA" sz="2800" noProof="0"/>
              <a:t>.</a:t>
            </a:r>
          </a:p>
          <a:p>
            <a:pPr marL="742950" indent="-514350">
              <a:lnSpc>
                <a:spcPct val="100000"/>
              </a:lnSpc>
              <a:buSzTx/>
              <a:buFont typeface="+mj-lt"/>
              <a:buAutoNum type="arabicPeriod"/>
            </a:pPr>
            <a:r>
              <a:rPr lang="fr-CA" sz="2800"/>
              <a:t>Fournissez des renseignements sur le public cible (servez-vous des profils).</a:t>
            </a:r>
          </a:p>
          <a:p>
            <a:pPr marL="742950" indent="-514350">
              <a:lnSpc>
                <a:spcPct val="100000"/>
              </a:lnSpc>
              <a:buSzTx/>
              <a:buFont typeface="+mj-lt"/>
              <a:buAutoNum type="arabicPeriod"/>
            </a:pPr>
            <a:r>
              <a:rPr lang="fr-CA" sz="2800"/>
              <a:t>Indiquez le type d’idées que vous recherchez.</a:t>
            </a:r>
          </a:p>
          <a:p>
            <a:pPr marL="742950" indent="-514350">
              <a:lnSpc>
                <a:spcPct val="100000"/>
              </a:lnSpc>
              <a:buSzTx/>
              <a:buFont typeface="+mj-lt"/>
              <a:buAutoNum type="arabicPeriod"/>
            </a:pPr>
            <a:r>
              <a:rPr lang="fr-CA" sz="2800"/>
              <a:t>Indiquez le type de résultats attendus.</a:t>
            </a:r>
            <a:endParaRPr lang="fr-CA" sz="2800" noProof="0"/>
          </a:p>
        </p:txBody>
      </p:sp>
    </p:spTree>
    <p:extLst>
      <p:ext uri="{BB962C8B-B14F-4D97-AF65-F5344CB8AC3E}">
        <p14:creationId xmlns:p14="http://schemas.microsoft.com/office/powerpoint/2010/main" val="2461229005"/>
      </p:ext>
    </p:extLst>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693DAC-064D-45C7-5E9E-ECA0E6A633C7}"/>
            </a:ext>
          </a:extLst>
        </p:cNvPr>
        <p:cNvGrpSpPr/>
        <p:nvPr/>
      </p:nvGrpSpPr>
      <p:grpSpPr>
        <a:xfrm>
          <a:off x="0" y="0"/>
          <a:ext cx="0" cy="0"/>
          <a:chOff x="0" y="0"/>
          <a:chExt cx="0" cy="0"/>
        </a:xfrm>
      </p:grpSpPr>
      <p:sp>
        <p:nvSpPr>
          <p:cNvPr id="12" name="Text Placeholder 11">
            <a:extLst>
              <a:ext uri="{FF2B5EF4-FFF2-40B4-BE49-F238E27FC236}">
                <a16:creationId xmlns:a16="http://schemas.microsoft.com/office/drawing/2014/main" id="{97724E78-FA39-EC80-88B8-D087A130F8CD}"/>
              </a:ext>
            </a:extLst>
          </p:cNvPr>
          <p:cNvSpPr>
            <a:spLocks noGrp="1"/>
          </p:cNvSpPr>
          <p:nvPr>
            <p:ph type="body" idx="3"/>
            <p:custDataLst>
              <p:tags r:id="rId1"/>
            </p:custDataLst>
          </p:nvPr>
        </p:nvSpPr>
        <p:spPr/>
        <p:txBody>
          <a:bodyPr/>
          <a:lstStyle/>
          <a:p>
            <a:r>
              <a:rPr lang="fr-CA"/>
              <a:t>Pause de réseautage</a:t>
            </a:r>
          </a:p>
        </p:txBody>
      </p:sp>
      <p:pic>
        <p:nvPicPr>
          <p:cNvPr id="3" name="Picture 2" descr="A person playing guitar and another person sitting on a log&#10;&#10;AI-generated content may be incorrect.">
            <a:extLst>
              <a:ext uri="{FF2B5EF4-FFF2-40B4-BE49-F238E27FC236}">
                <a16:creationId xmlns:a16="http://schemas.microsoft.com/office/drawing/2014/main" id="{2DBBEC4E-DE6B-2439-9B9A-DEEDD2D5C751}"/>
              </a:ext>
            </a:extLst>
          </p:cNvPr>
          <p:cNvPicPr>
            <a:picLocks noChangeAspect="1"/>
          </p:cNvPicPr>
          <p:nvPr>
            <p:custDataLst>
              <p:tags r:id="rId2"/>
            </p:custDataLst>
          </p:nvPr>
        </p:nvPicPr>
        <p:blipFill>
          <a:blip r:embed="rId5">
            <a:extLst>
              <a:ext uri="{28A0092B-C50C-407E-A947-70E740481C1C}">
                <a14:useLocalDpi xmlns:a14="http://schemas.microsoft.com/office/drawing/2010/main"/>
              </a:ext>
            </a:extLst>
          </a:blip>
          <a:stretch>
            <a:fillRect/>
          </a:stretch>
        </p:blipFill>
        <p:spPr>
          <a:xfrm>
            <a:off x="2138784" y="1135739"/>
            <a:ext cx="7772400" cy="5184858"/>
          </a:xfrm>
          <a:prstGeom prst="rect">
            <a:avLst/>
          </a:prstGeom>
        </p:spPr>
      </p:pic>
    </p:spTree>
    <p:extLst>
      <p:ext uri="{BB962C8B-B14F-4D97-AF65-F5344CB8AC3E}">
        <p14:creationId xmlns:p14="http://schemas.microsoft.com/office/powerpoint/2010/main" val="736781715"/>
      </p:ext>
    </p:extLst>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dk2"/>
        </a:solidFill>
        <a:effectLst/>
      </p:bgPr>
    </p:bg>
    <p:spTree>
      <p:nvGrpSpPr>
        <p:cNvPr id="1" name="Shape 415">
          <a:extLst>
            <a:ext uri="{FF2B5EF4-FFF2-40B4-BE49-F238E27FC236}">
              <a16:creationId xmlns:a16="http://schemas.microsoft.com/office/drawing/2014/main" id="{833BF884-4E4E-5249-0529-CC890F2868D2}"/>
            </a:ext>
          </a:extLst>
        </p:cNvPr>
        <p:cNvGrpSpPr/>
        <p:nvPr/>
      </p:nvGrpSpPr>
      <p:grpSpPr>
        <a:xfrm>
          <a:off x="0" y="0"/>
          <a:ext cx="0" cy="0"/>
          <a:chOff x="0" y="0"/>
          <a:chExt cx="0" cy="0"/>
        </a:xfrm>
      </p:grpSpPr>
      <p:sp>
        <p:nvSpPr>
          <p:cNvPr id="418" name="Google Shape;418;p9">
            <a:extLst>
              <a:ext uri="{FF2B5EF4-FFF2-40B4-BE49-F238E27FC236}">
                <a16:creationId xmlns:a16="http://schemas.microsoft.com/office/drawing/2014/main" id="{88464414-B25C-5096-AE0E-0A9E93F742DB}"/>
              </a:ext>
            </a:extLst>
          </p:cNvPr>
          <p:cNvSpPr>
            <a:spLocks noGrp="1"/>
          </p:cNvSpPr>
          <p:nvPr>
            <p:ph type="media" idx="3"/>
            <p:custDataLst>
              <p:tags r:id="rId1"/>
            </p:custDataLst>
          </p:nvPr>
        </p:nvSpPr>
        <p:spPr>
          <a:xfrm>
            <a:off x="0" y="0"/>
            <a:ext cx="12193200" cy="144000"/>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lnSpc>
                <a:spcPct val="90000"/>
              </a:lnSpc>
              <a:spcBef>
                <a:spcPct val="0"/>
              </a:spcBef>
              <a:spcAft>
                <a:spcPct val="0"/>
              </a:spcAft>
              <a:buClr>
                <a:schemeClr val="dk1"/>
              </a:buClr>
              <a:buSzPts val="1200"/>
              <a:buFont typeface="Arial"/>
              <a:buNone/>
            </a:pPr>
            <a:r>
              <a:rPr lang="fr-CA" noProof="0"/>
              <a:t> </a:t>
            </a:r>
            <a:endParaRPr lang="fr-CA" sz="1200" b="0" i="0" u="none" strike="noStrike" cap="none" noProof="0">
              <a:solidFill>
                <a:schemeClr val="dk1"/>
              </a:solidFill>
              <a:latin typeface="Arial"/>
              <a:ea typeface="Arial"/>
              <a:cs typeface="Arial"/>
              <a:sym typeface="Arial"/>
            </a:endParaRPr>
          </a:p>
        </p:txBody>
      </p:sp>
      <p:sp>
        <p:nvSpPr>
          <p:cNvPr id="419" name="Google Shape;419;p9">
            <a:extLst>
              <a:ext uri="{FF2B5EF4-FFF2-40B4-BE49-F238E27FC236}">
                <a16:creationId xmlns:a16="http://schemas.microsoft.com/office/drawing/2014/main" id="{E9D1396E-E76F-D3D3-BA34-4EE92F5CBD98}"/>
              </a:ext>
            </a:extLst>
          </p:cNvPr>
          <p:cNvSpPr>
            <a:spLocks noGrp="1"/>
          </p:cNvSpPr>
          <p:nvPr>
            <p:ph type="media" idx="4"/>
            <p:custDataLst>
              <p:tags r:id="rId2"/>
            </p:custDataLst>
          </p:nvPr>
        </p:nvSpPr>
        <p:spPr>
          <a:xfrm>
            <a:off x="12048566" y="0"/>
            <a:ext cx="144000" cy="6858000"/>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lnSpc>
                <a:spcPct val="90000"/>
              </a:lnSpc>
              <a:spcBef>
                <a:spcPct val="0"/>
              </a:spcBef>
              <a:spcAft>
                <a:spcPct val="0"/>
              </a:spcAft>
              <a:buClr>
                <a:schemeClr val="dk1"/>
              </a:buClr>
              <a:buSzPts val="1200"/>
              <a:buFont typeface="Arial"/>
              <a:buNone/>
            </a:pPr>
            <a:r>
              <a:rPr lang="fr-CA" noProof="0"/>
              <a:t> </a:t>
            </a:r>
            <a:endParaRPr lang="fr-CA" sz="1200" b="0" i="0" u="none" strike="noStrike" cap="none" noProof="0">
              <a:solidFill>
                <a:schemeClr val="dk1"/>
              </a:solidFill>
              <a:latin typeface="Arial"/>
              <a:ea typeface="Arial"/>
              <a:cs typeface="Arial"/>
              <a:sym typeface="Arial"/>
            </a:endParaRPr>
          </a:p>
        </p:txBody>
      </p:sp>
      <p:sp>
        <p:nvSpPr>
          <p:cNvPr id="420" name="Google Shape;420;p9">
            <a:extLst>
              <a:ext uri="{FF2B5EF4-FFF2-40B4-BE49-F238E27FC236}">
                <a16:creationId xmlns:a16="http://schemas.microsoft.com/office/drawing/2014/main" id="{9DE2F8A0-8079-9C2F-CE55-AB71AC02FB6A}"/>
              </a:ext>
            </a:extLst>
          </p:cNvPr>
          <p:cNvSpPr>
            <a:spLocks noGrp="1"/>
          </p:cNvSpPr>
          <p:nvPr>
            <p:ph type="media" idx="5"/>
            <p:custDataLst>
              <p:tags r:id="rId3"/>
            </p:custDataLst>
          </p:nvPr>
        </p:nvSpPr>
        <p:spPr>
          <a:xfrm>
            <a:off x="0" y="6714565"/>
            <a:ext cx="12193200" cy="144000"/>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lnSpc>
                <a:spcPct val="90000"/>
              </a:lnSpc>
              <a:spcBef>
                <a:spcPct val="0"/>
              </a:spcBef>
              <a:spcAft>
                <a:spcPct val="0"/>
              </a:spcAft>
              <a:buClr>
                <a:schemeClr val="dk1"/>
              </a:buClr>
              <a:buSzPts val="1200"/>
              <a:buFont typeface="Arial"/>
              <a:buNone/>
            </a:pPr>
            <a:r>
              <a:rPr lang="fr-CA" noProof="0"/>
              <a:t> </a:t>
            </a:r>
            <a:endParaRPr lang="fr-CA" sz="1200" b="0" i="0" u="none" strike="noStrike" cap="none" noProof="0">
              <a:solidFill>
                <a:schemeClr val="dk1"/>
              </a:solidFill>
              <a:latin typeface="Arial"/>
              <a:ea typeface="Arial"/>
              <a:cs typeface="Arial"/>
              <a:sym typeface="Arial"/>
            </a:endParaRPr>
          </a:p>
        </p:txBody>
      </p:sp>
      <p:sp>
        <p:nvSpPr>
          <p:cNvPr id="421" name="Google Shape;421;p9">
            <a:extLst>
              <a:ext uri="{FF2B5EF4-FFF2-40B4-BE49-F238E27FC236}">
                <a16:creationId xmlns:a16="http://schemas.microsoft.com/office/drawing/2014/main" id="{7B926511-0C37-6BF0-7135-CE986B2583E8}"/>
              </a:ext>
            </a:extLst>
          </p:cNvPr>
          <p:cNvSpPr>
            <a:spLocks noGrp="1"/>
          </p:cNvSpPr>
          <p:nvPr>
            <p:ph type="media" idx="6"/>
            <p:custDataLst>
              <p:tags r:id="rId4"/>
            </p:custDataLst>
          </p:nvPr>
        </p:nvSpPr>
        <p:spPr>
          <a:xfrm>
            <a:off x="0" y="0"/>
            <a:ext cx="144000" cy="6858000"/>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lnSpc>
                <a:spcPct val="90000"/>
              </a:lnSpc>
              <a:spcBef>
                <a:spcPct val="0"/>
              </a:spcBef>
              <a:spcAft>
                <a:spcPct val="0"/>
              </a:spcAft>
              <a:buClr>
                <a:schemeClr val="dk1"/>
              </a:buClr>
              <a:buSzPts val="1200"/>
              <a:buFont typeface="Arial"/>
              <a:buNone/>
            </a:pPr>
            <a:r>
              <a:rPr lang="fr-CA" noProof="0"/>
              <a:t> </a:t>
            </a:r>
            <a:endParaRPr lang="fr-CA" sz="1200" b="0" i="0" u="none" strike="noStrike" cap="none" noProof="0">
              <a:solidFill>
                <a:schemeClr val="dk1"/>
              </a:solidFill>
              <a:latin typeface="Arial"/>
              <a:ea typeface="Arial"/>
              <a:cs typeface="Arial"/>
              <a:sym typeface="Arial"/>
            </a:endParaRPr>
          </a:p>
        </p:txBody>
      </p:sp>
      <p:pic>
        <p:nvPicPr>
          <p:cNvPr id="422" name="Google Shape;422;p9">
            <a:extLst>
              <a:ext uri="{FF2B5EF4-FFF2-40B4-BE49-F238E27FC236}">
                <a16:creationId xmlns:a16="http://schemas.microsoft.com/office/drawing/2014/main" id="{205069B6-88D9-54B2-F739-AEF97754F1E0}"/>
              </a:ext>
            </a:extLst>
          </p:cNvPr>
          <p:cNvPicPr preferRelativeResize="0">
            <a:picLocks noGrp="1"/>
          </p:cNvPicPr>
          <p:nvPr>
            <p:ph type="pic" idx="7"/>
            <p:custDataLst>
              <p:tags r:id="rId5"/>
            </p:custDataLst>
          </p:nvPr>
        </p:nvPicPr>
        <p:blipFill>
          <a:blip r:embed="rId13"/>
          <a:stretch>
            <a:fillRect/>
          </a:stretch>
        </p:blipFill>
        <p:spPr>
          <a:xfrm flipH="1" flipV="1">
            <a:off x="6491999" y="7656392"/>
            <a:ext cx="632132" cy="45719"/>
          </a:xfrm>
          <a:prstGeom prst="rect">
            <a:avLst/>
          </a:prstGeom>
          <a:blipFill rotWithShape="1">
            <a:blip r:embed="rId14">
              <a:alphaModFix/>
              <a:extLst>
                <a:ext uri="{28A0092B-C50C-407E-A947-70E740481C1C}">
                  <a14:useLocalDpi xmlns:a14="http://schemas.microsoft.com/office/drawing/2010/main"/>
                </a:ext>
              </a:extLst>
            </a:blip>
            <a:stretch>
              <a:fillRect/>
            </a:stretch>
          </a:blipFill>
          <a:ln>
            <a:noFill/>
          </a:ln>
        </p:spPr>
      </p:pic>
      <p:sp>
        <p:nvSpPr>
          <p:cNvPr id="424" name="Google Shape;424;p9">
            <a:extLst>
              <a:ext uri="{FF2B5EF4-FFF2-40B4-BE49-F238E27FC236}">
                <a16:creationId xmlns:a16="http://schemas.microsoft.com/office/drawing/2014/main" id="{100D9B64-7D79-6F27-DF0F-2EE68ABBA09A}"/>
              </a:ext>
            </a:extLst>
          </p:cNvPr>
          <p:cNvSpPr txBox="1">
            <a:spLocks noGrp="1"/>
          </p:cNvSpPr>
          <p:nvPr>
            <p:ph type="body" idx="9"/>
            <p:custDataLst>
              <p:tags r:id="rId6"/>
            </p:custDataLst>
          </p:nvPr>
        </p:nvSpPr>
        <p:spPr>
          <a:xfrm>
            <a:off x="7270956" y="6475403"/>
            <a:ext cx="2582863" cy="180000"/>
          </a:xfrm>
          <a:prstGeom prst="rect">
            <a:avLst/>
          </a:prstGeom>
          <a:noFill/>
          <a:ln>
            <a:noFill/>
          </a:ln>
        </p:spPr>
        <p:txBody>
          <a:bodyPr spcFirstLastPara="1" wrap="square" lIns="0" tIns="36000" rIns="91425" bIns="45700" anchor="ctr" anchorCtr="0">
            <a:noAutofit/>
          </a:bodyPr>
          <a:lstStyle/>
          <a:p>
            <a:pPr marL="0" lvl="0" indent="0" algn="l" rtl="0">
              <a:lnSpc>
                <a:spcPct val="90000"/>
              </a:lnSpc>
              <a:spcBef>
                <a:spcPct val="0"/>
              </a:spcBef>
              <a:spcAft>
                <a:spcPct val="0"/>
              </a:spcAft>
              <a:buClr>
                <a:schemeClr val="lt1"/>
              </a:buClr>
              <a:buSzPts val="900"/>
              <a:buNone/>
            </a:pPr>
            <a:r>
              <a:rPr lang="fr-CA" noProof="0">
                <a:solidFill>
                  <a:schemeClr val="tx1"/>
                </a:solidFill>
              </a:rPr>
              <a:t>Territoires du Nord-Ouest</a:t>
            </a:r>
          </a:p>
        </p:txBody>
      </p:sp>
      <p:sp>
        <p:nvSpPr>
          <p:cNvPr id="425" name="Google Shape;425;p9">
            <a:extLst>
              <a:ext uri="{FF2B5EF4-FFF2-40B4-BE49-F238E27FC236}">
                <a16:creationId xmlns:a16="http://schemas.microsoft.com/office/drawing/2014/main" id="{ECB69854-B6AD-F2F6-72D9-031345103DA6}"/>
              </a:ext>
            </a:extLst>
          </p:cNvPr>
          <p:cNvSpPr txBox="1">
            <a:spLocks noGrp="1"/>
          </p:cNvSpPr>
          <p:nvPr>
            <p:ph type="body" idx="13"/>
            <p:custDataLst>
              <p:tags r:id="rId7"/>
            </p:custDataLst>
          </p:nvPr>
        </p:nvSpPr>
        <p:spPr>
          <a:xfrm>
            <a:off x="745066" y="1154790"/>
            <a:ext cx="4895229" cy="936000"/>
          </a:xfrm>
          <a:prstGeom prst="rect">
            <a:avLst/>
          </a:prstGeom>
          <a:noFill/>
          <a:ln>
            <a:noFill/>
          </a:ln>
        </p:spPr>
        <p:txBody>
          <a:bodyPr spcFirstLastPara="1" wrap="square" lIns="0" tIns="180000" rIns="90000" bIns="36000" anchor="t" anchorCtr="0">
            <a:noAutofit/>
          </a:bodyPr>
          <a:lstStyle/>
          <a:p>
            <a:pPr marL="0" lvl="0" indent="0" algn="l" rtl="0">
              <a:lnSpc>
                <a:spcPct val="90000"/>
              </a:lnSpc>
              <a:spcBef>
                <a:spcPct val="0"/>
              </a:spcBef>
              <a:spcAft>
                <a:spcPct val="0"/>
              </a:spcAft>
              <a:buClr>
                <a:schemeClr val="lt1"/>
              </a:buClr>
              <a:buSzPts val="4200"/>
              <a:buNone/>
            </a:pPr>
            <a:r>
              <a:rPr lang="fr-CA" noProof="0">
                <a:solidFill>
                  <a:schemeClr val="lt1"/>
                </a:solidFill>
                <a:latin typeface="Canada Bold" pitchFamily="2" charset="0"/>
              </a:rPr>
              <a:t>Questionnaire des destinations</a:t>
            </a:r>
          </a:p>
          <a:p>
            <a:pPr marL="0" lvl="0" indent="0" algn="l" rtl="0">
              <a:lnSpc>
                <a:spcPct val="90000"/>
              </a:lnSpc>
              <a:spcBef>
                <a:spcPct val="0"/>
              </a:spcBef>
              <a:spcAft>
                <a:spcPct val="0"/>
              </a:spcAft>
              <a:buClr>
                <a:schemeClr val="lt1"/>
              </a:buClr>
              <a:buSzPts val="4200"/>
              <a:buNone/>
            </a:pPr>
            <a:endParaRPr lang="fr-CA" noProof="0">
              <a:solidFill>
                <a:schemeClr val="lt1"/>
              </a:solidFill>
              <a:latin typeface="Canada Bold" pitchFamily="2" charset="0"/>
            </a:endParaRPr>
          </a:p>
          <a:p>
            <a:pPr marL="0" lvl="0" indent="0" algn="l" rtl="0">
              <a:lnSpc>
                <a:spcPct val="90000"/>
              </a:lnSpc>
              <a:spcBef>
                <a:spcPct val="0"/>
              </a:spcBef>
              <a:spcAft>
                <a:spcPct val="0"/>
              </a:spcAft>
              <a:buClr>
                <a:schemeClr val="lt1"/>
              </a:buClr>
              <a:buSzPts val="4200"/>
              <a:buNone/>
            </a:pPr>
            <a:r>
              <a:rPr lang="fr-CA" noProof="0">
                <a:solidFill>
                  <a:schemeClr val="lt1"/>
                </a:solidFill>
                <a:latin typeface="Canada Bold" pitchFamily="2" charset="0"/>
              </a:rPr>
              <a:t>Veuillez garder vos ordinateurs portables ou tablettes allumés</a:t>
            </a:r>
            <a:endParaRPr lang="fr-CA" noProof="0">
              <a:latin typeface="Canada Bold" pitchFamily="2" charset="0"/>
            </a:endParaRPr>
          </a:p>
        </p:txBody>
      </p:sp>
      <p:pic>
        <p:nvPicPr>
          <p:cNvPr id="427" name="Google Shape;427;p9" descr="A black and white logo&#10;&#10;Description automatically generated">
            <a:extLst>
              <a:ext uri="{FF2B5EF4-FFF2-40B4-BE49-F238E27FC236}">
                <a16:creationId xmlns:a16="http://schemas.microsoft.com/office/drawing/2014/main" id="{CE5BAF85-9FE1-6BB6-A3CE-3220546AFF8B}"/>
              </a:ext>
            </a:extLst>
          </p:cNvPr>
          <p:cNvPicPr preferRelativeResize="0"/>
          <p:nvPr>
            <p:custDataLst>
              <p:tags r:id="rId8"/>
            </p:custDataLst>
          </p:nvPr>
        </p:nvPicPr>
        <p:blipFill>
          <a:blip r:embed="rId15">
            <a:alphaModFix/>
            <a:extLst>
              <a:ext uri="{28A0092B-C50C-407E-A947-70E740481C1C}">
                <a14:useLocalDpi xmlns:a14="http://schemas.microsoft.com/office/drawing/2010/main"/>
              </a:ext>
            </a:extLst>
          </a:blip>
          <a:stretch>
            <a:fillRect/>
          </a:stretch>
        </p:blipFill>
        <p:spPr>
          <a:xfrm>
            <a:off x="10222767" y="239510"/>
            <a:ext cx="1728946" cy="354850"/>
          </a:xfrm>
          <a:prstGeom prst="rect">
            <a:avLst/>
          </a:prstGeom>
          <a:noFill/>
          <a:ln>
            <a:noFill/>
          </a:ln>
        </p:spPr>
      </p:pic>
      <p:pic>
        <p:nvPicPr>
          <p:cNvPr id="9" name="Picture 8" descr="A group of people riding a sleigh in the snow&#10;&#10;AI-generated content may be incorrect.">
            <a:extLst>
              <a:ext uri="{FF2B5EF4-FFF2-40B4-BE49-F238E27FC236}">
                <a16:creationId xmlns:a16="http://schemas.microsoft.com/office/drawing/2014/main" id="{83E4436E-6B1F-E4AE-7218-7ABFF50110F2}"/>
              </a:ext>
            </a:extLst>
          </p:cNvPr>
          <p:cNvPicPr>
            <a:picLocks noChangeAspect="1"/>
          </p:cNvPicPr>
          <p:nvPr>
            <p:custDataLst>
              <p:tags r:id="rId9"/>
            </p:custDataLst>
          </p:nvPr>
        </p:nvPicPr>
        <p:blipFill>
          <a:blip r:embed="rId16">
            <a:extLst>
              <a:ext uri="{28A0092B-C50C-407E-A947-70E740481C1C}">
                <a14:useLocalDpi xmlns:a14="http://schemas.microsoft.com/office/drawing/2010/main"/>
              </a:ext>
            </a:extLst>
          </a:blip>
          <a:stretch>
            <a:fillRect/>
          </a:stretch>
        </p:blipFill>
        <p:spPr>
          <a:xfrm>
            <a:off x="7129244" y="150125"/>
            <a:ext cx="4922844" cy="6564574"/>
          </a:xfrm>
          <a:prstGeom prst="rect">
            <a:avLst/>
          </a:prstGeom>
        </p:spPr>
      </p:pic>
      <p:sp>
        <p:nvSpPr>
          <p:cNvPr id="423" name="Google Shape;423;p9">
            <a:extLst>
              <a:ext uri="{FF2B5EF4-FFF2-40B4-BE49-F238E27FC236}">
                <a16:creationId xmlns:a16="http://schemas.microsoft.com/office/drawing/2014/main" id="{C0189FC9-B7B7-6ABF-61FA-B902AC1B4575}"/>
              </a:ext>
            </a:extLst>
          </p:cNvPr>
          <p:cNvSpPr txBox="1">
            <a:spLocks noGrp="1"/>
          </p:cNvSpPr>
          <p:nvPr>
            <p:ph type="body" idx="8"/>
            <p:custDataLst>
              <p:tags r:id="rId10"/>
            </p:custDataLst>
          </p:nvPr>
        </p:nvSpPr>
        <p:spPr>
          <a:xfrm>
            <a:off x="10680929" y="6416780"/>
            <a:ext cx="1900339" cy="256976"/>
          </a:xfrm>
          <a:prstGeom prst="rect">
            <a:avLst/>
          </a:prstGeom>
          <a:noFill/>
          <a:ln>
            <a:noFill/>
          </a:ln>
        </p:spPr>
        <p:txBody>
          <a:bodyPr spcFirstLastPara="1" wrap="square" lIns="0" tIns="45700" rIns="91425" bIns="36000" anchor="ctr" anchorCtr="0">
            <a:noAutofit/>
          </a:bodyPr>
          <a:lstStyle/>
          <a:p>
            <a:pPr marL="0" lvl="0" indent="0" algn="l" rtl="0">
              <a:lnSpc>
                <a:spcPct val="90000"/>
              </a:lnSpc>
              <a:spcBef>
                <a:spcPct val="0"/>
              </a:spcBef>
              <a:spcAft>
                <a:spcPct val="0"/>
              </a:spcAft>
              <a:buClr>
                <a:schemeClr val="lt1"/>
              </a:buClr>
              <a:buSzPts val="900"/>
              <a:buNone/>
            </a:pPr>
            <a:r>
              <a:rPr lang="fr-CA" noProof="0">
                <a:solidFill>
                  <a:schemeClr val="tx1"/>
                </a:solidFill>
              </a:rPr>
              <a:t>Sucrerie de la Montagne</a:t>
            </a:r>
          </a:p>
          <a:p>
            <a:pPr marL="0" lvl="0" indent="0" algn="l" rtl="0">
              <a:lnSpc>
                <a:spcPct val="90000"/>
              </a:lnSpc>
              <a:spcBef>
                <a:spcPct val="0"/>
              </a:spcBef>
              <a:spcAft>
                <a:spcPct val="0"/>
              </a:spcAft>
              <a:buClr>
                <a:schemeClr val="lt1"/>
              </a:buClr>
              <a:buSzPts val="900"/>
              <a:buNone/>
            </a:pPr>
            <a:r>
              <a:rPr lang="fr-CA" noProof="0">
                <a:solidFill>
                  <a:schemeClr val="tx1"/>
                </a:solidFill>
              </a:rPr>
              <a:t>Rigaud, Québec</a:t>
            </a:r>
          </a:p>
        </p:txBody>
      </p:sp>
    </p:spTree>
    <p:extLst>
      <p:ext uri="{BB962C8B-B14F-4D97-AF65-F5344CB8AC3E}">
        <p14:creationId xmlns:p14="http://schemas.microsoft.com/office/powerpoint/2010/main" val="1232720627"/>
      </p:ext>
    </p:extLst>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496"/>
        <p:cNvGrpSpPr/>
        <p:nvPr/>
      </p:nvGrpSpPr>
      <p:grpSpPr>
        <a:xfrm>
          <a:off x="0" y="0"/>
          <a:ext cx="0" cy="0"/>
          <a:chOff x="0" y="0"/>
          <a:chExt cx="0" cy="0"/>
        </a:xfrm>
      </p:grpSpPr>
      <p:sp>
        <p:nvSpPr>
          <p:cNvPr id="497" name="Google Shape;497;p15"/>
          <p:cNvSpPr txBox="1">
            <a:spLocks noGrp="1"/>
          </p:cNvSpPr>
          <p:nvPr>
            <p:ph type="body" idx="1"/>
            <p:custDataLst>
              <p:tags r:id="rId1"/>
            </p:custDataLst>
          </p:nvPr>
        </p:nvSpPr>
        <p:spPr>
          <a:xfrm>
            <a:off x="2903193" y="383208"/>
            <a:ext cx="8596549" cy="6149328"/>
          </a:xfrm>
          <a:prstGeom prst="rect">
            <a:avLst/>
          </a:prstGeom>
          <a:noFill/>
          <a:ln>
            <a:noFill/>
          </a:ln>
        </p:spPr>
        <p:txBody>
          <a:bodyPr spcFirstLastPara="1" wrap="square" lIns="0" tIns="180000" rIns="90000" bIns="36000" anchor="t" anchorCtr="0">
            <a:noAutofit/>
          </a:bodyPr>
          <a:lstStyle/>
          <a:p>
            <a:pPr marL="231775" indent="-3175" algn="l">
              <a:lnSpc>
                <a:spcPct val="100000"/>
              </a:lnSpc>
            </a:pPr>
            <a:r>
              <a:rPr lang="fr-CA" sz="3200" noProof="0">
                <a:solidFill>
                  <a:schemeClr val="accent6"/>
                </a:solidFill>
              </a:rPr>
              <a:t>Découvrez les segments de voyageurs les plus susceptibles d’apprécier votre destination ou votre offre touristique.</a:t>
            </a:r>
          </a:p>
          <a:p>
            <a:pPr marL="231775" indent="-3175" algn="l">
              <a:lnSpc>
                <a:spcPct val="100000"/>
              </a:lnSpc>
            </a:pPr>
            <a:r>
              <a:rPr lang="fr-CA" sz="3200" noProof="0">
                <a:solidFill>
                  <a:schemeClr val="accent6"/>
                </a:solidFill>
              </a:rPr>
              <a:t>Le questionnaire des destinations fournit des renseignements sur les expériences, les types d’hébergement et les motivations qui correspondent le mieux à votre public.</a:t>
            </a:r>
          </a:p>
          <a:p>
            <a:pPr marL="231775" indent="-3175" algn="l">
              <a:lnSpc>
                <a:spcPct val="100000"/>
              </a:lnSpc>
            </a:pPr>
            <a:r>
              <a:rPr lang="fr-CA" sz="3200" noProof="0">
                <a:solidFill>
                  <a:schemeClr val="accent6"/>
                </a:solidFill>
              </a:rPr>
              <a:t>Utilisez ces renseignements pour affiner votre produit ou votre mix marketing et planifier sereinement votre croissance.</a:t>
            </a:r>
          </a:p>
        </p:txBody>
      </p:sp>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5A2DDE-11BC-6B74-92C9-FEDF480A55E4}"/>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184B3772-AFF5-ECF9-27EA-DA6D59ABC4FA}"/>
              </a:ext>
            </a:extLst>
          </p:cNvPr>
          <p:cNvSpPr>
            <a:spLocks noGrp="1"/>
          </p:cNvSpPr>
          <p:nvPr>
            <p:ph type="body" idx="8"/>
            <p:custDataLst>
              <p:tags r:id="rId1"/>
            </p:custDataLst>
          </p:nvPr>
        </p:nvSpPr>
        <p:spPr>
          <a:xfrm>
            <a:off x="287999" y="168059"/>
            <a:ext cx="9561173" cy="790729"/>
          </a:xfrm>
        </p:spPr>
        <p:txBody>
          <a:bodyPr/>
          <a:lstStyle/>
          <a:p>
            <a:r>
              <a:rPr lang="fr-CA" noProof="0">
                <a:latin typeface="Canada Bold" pitchFamily="2" charset="0"/>
              </a:rPr>
              <a:t>Étude de cas sur le questionnaire des destinations</a:t>
            </a:r>
          </a:p>
        </p:txBody>
      </p:sp>
      <p:pic>
        <p:nvPicPr>
          <p:cNvPr id="2" name="Picture 1" descr="A group of people sitting in chairs&#10;&#10;AI-generated content may be incorrect.">
            <a:extLst>
              <a:ext uri="{FF2B5EF4-FFF2-40B4-BE49-F238E27FC236}">
                <a16:creationId xmlns:a16="http://schemas.microsoft.com/office/drawing/2014/main" id="{3D1C7DF2-7798-D97C-090A-7C5CAE233EB2}"/>
              </a:ext>
            </a:extLst>
          </p:cNvPr>
          <p:cNvPicPr>
            <a:picLocks noChangeAspect="1"/>
          </p:cNvPicPr>
          <p:nvPr>
            <p:custDataLst>
              <p:tags r:id="rId2"/>
            </p:custDataLst>
          </p:nvPr>
        </p:nvPicPr>
        <p:blipFill>
          <a:blip r:embed="rId6">
            <a:extLst>
              <a:ext uri="{28A0092B-C50C-407E-A947-70E740481C1C}">
                <a14:useLocalDpi xmlns:a14="http://schemas.microsoft.com/office/drawing/2010/main"/>
              </a:ext>
            </a:extLst>
          </a:blip>
          <a:stretch>
            <a:fillRect/>
          </a:stretch>
        </p:blipFill>
        <p:spPr>
          <a:xfrm>
            <a:off x="5691356" y="1988816"/>
            <a:ext cx="6207294" cy="3230882"/>
          </a:xfrm>
          <a:prstGeom prst="rect">
            <a:avLst/>
          </a:prstGeom>
        </p:spPr>
      </p:pic>
      <p:pic>
        <p:nvPicPr>
          <p:cNvPr id="3" name="Google Shape;667;p24">
            <a:extLst>
              <a:ext uri="{FF2B5EF4-FFF2-40B4-BE49-F238E27FC236}">
                <a16:creationId xmlns:a16="http://schemas.microsoft.com/office/drawing/2014/main" id="{847F28B3-D02B-3EEF-4D76-BC275A5C8570}"/>
              </a:ext>
            </a:extLst>
          </p:cNvPr>
          <p:cNvPicPr preferRelativeResize="0"/>
          <p:nvPr/>
        </p:nvPicPr>
        <p:blipFill>
          <a:blip r:embed="rId7">
            <a:alphaModFix/>
            <a:extLst>
              <a:ext uri="{28A0092B-C50C-407E-A947-70E740481C1C}">
                <a14:useLocalDpi xmlns:a14="http://schemas.microsoft.com/office/drawing/2010/main"/>
              </a:ext>
            </a:extLst>
          </a:blip>
          <a:stretch>
            <a:fillRect/>
          </a:stretch>
        </p:blipFill>
        <p:spPr>
          <a:xfrm rot="16200000">
            <a:off x="2299557" y="5753085"/>
            <a:ext cx="659637" cy="330991"/>
          </a:xfrm>
          <a:prstGeom prst="rect">
            <a:avLst/>
          </a:prstGeom>
          <a:noFill/>
          <a:ln>
            <a:noFill/>
          </a:ln>
        </p:spPr>
      </p:pic>
      <p:sp>
        <p:nvSpPr>
          <p:cNvPr id="22" name="TextBox 5">
            <a:extLst>
              <a:ext uri="{FF2B5EF4-FFF2-40B4-BE49-F238E27FC236}">
                <a16:creationId xmlns:a16="http://schemas.microsoft.com/office/drawing/2014/main" id="{8484B875-B213-DE0F-CA52-A8107C8E0464}"/>
              </a:ext>
            </a:extLst>
          </p:cNvPr>
          <p:cNvSpPr txBox="1"/>
          <p:nvPr>
            <p:custDataLst>
              <p:tags r:id="rId3"/>
            </p:custDataLst>
          </p:nvPr>
        </p:nvSpPr>
        <p:spPr>
          <a:xfrm>
            <a:off x="5691356" y="5219698"/>
            <a:ext cx="6052597" cy="338554"/>
          </a:xfrm>
          <a:prstGeom prst="rect">
            <a:avLst/>
          </a:prstGeom>
          <a:noFill/>
        </p:spPr>
        <p:txBody>
          <a:bodyPr wrap="square" rtlCol="0">
            <a:spAutoFit/>
          </a:bodyPr>
          <a:lstStyle/>
          <a:p>
            <a:r>
              <a:rPr lang="fr-CA" sz="1600" noProof="0" dirty="0">
                <a:solidFill>
                  <a:schemeClr val="bg2"/>
                </a:solidFill>
              </a:rPr>
              <a:t>CONSORTIUMDEDONNEESTOURISTIQUES.CA</a:t>
            </a:r>
          </a:p>
        </p:txBody>
      </p:sp>
      <p:pic>
        <p:nvPicPr>
          <p:cNvPr id="23" name="Picture 22">
            <a:extLst>
              <a:ext uri="{FF2B5EF4-FFF2-40B4-BE49-F238E27FC236}">
                <a16:creationId xmlns:a16="http://schemas.microsoft.com/office/drawing/2014/main" id="{FC175E56-A342-10CD-E860-491089E2BF74}"/>
              </a:ext>
            </a:extLst>
          </p:cNvPr>
          <p:cNvPicPr>
            <a:picLocks noChangeAspect="1"/>
          </p:cNvPicPr>
          <p:nvPr/>
        </p:nvPicPr>
        <p:blipFill>
          <a:blip r:embed="rId8"/>
          <a:stretch>
            <a:fillRect/>
          </a:stretch>
        </p:blipFill>
        <p:spPr>
          <a:xfrm>
            <a:off x="368094" y="1591969"/>
            <a:ext cx="5133813" cy="3996794"/>
          </a:xfrm>
          <a:prstGeom prst="rect">
            <a:avLst/>
          </a:prstGeom>
        </p:spPr>
      </p:pic>
    </p:spTree>
    <p:extLst>
      <p:ext uri="{BB962C8B-B14F-4D97-AF65-F5344CB8AC3E}">
        <p14:creationId xmlns:p14="http://schemas.microsoft.com/office/powerpoint/2010/main" val="2351681447"/>
      </p:ext>
    </p:extLst>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group of people standing in front of a stone building&#10;&#10;AI-generated content may be incorrect.">
            <a:extLst>
              <a:ext uri="{FF2B5EF4-FFF2-40B4-BE49-F238E27FC236}">
                <a16:creationId xmlns:a16="http://schemas.microsoft.com/office/drawing/2014/main" id="{D6531222-F2A5-AB0B-71D1-559D0A8D3149}"/>
              </a:ext>
            </a:extLst>
          </p:cNvPr>
          <p:cNvPicPr>
            <a:picLocks noChangeAspect="1"/>
          </p:cNvPicPr>
          <p:nvPr>
            <p:custDataLst>
              <p:tags r:id="rId1"/>
            </p:custDataLst>
          </p:nvPr>
        </p:nvPicPr>
        <p:blipFill>
          <a:blip r:embed="rId6">
            <a:extLst>
              <a:ext uri="{28A0092B-C50C-407E-A947-70E740481C1C}">
                <a14:useLocalDpi xmlns:a14="http://schemas.microsoft.com/office/drawing/2010/main"/>
              </a:ext>
            </a:extLst>
          </a:blip>
          <a:stretch>
            <a:fillRect/>
          </a:stretch>
        </p:blipFill>
        <p:spPr>
          <a:xfrm>
            <a:off x="392260" y="693173"/>
            <a:ext cx="11799740" cy="5114227"/>
          </a:xfrm>
          <a:prstGeom prst="rect">
            <a:avLst/>
          </a:prstGeom>
        </p:spPr>
      </p:pic>
      <p:pic>
        <p:nvPicPr>
          <p:cNvPr id="13" name="Google Shape;669;p24">
            <a:extLst>
              <a:ext uri="{FF2B5EF4-FFF2-40B4-BE49-F238E27FC236}">
                <a16:creationId xmlns:a16="http://schemas.microsoft.com/office/drawing/2014/main" id="{4234039D-D1B5-F0AB-D503-32E8C6152572}"/>
              </a:ext>
            </a:extLst>
          </p:cNvPr>
          <p:cNvPicPr preferRelativeResize="0"/>
          <p:nvPr>
            <p:custDataLst>
              <p:tags r:id="rId2"/>
            </p:custDataLst>
          </p:nvPr>
        </p:nvPicPr>
        <p:blipFill>
          <a:blip r:embed="rId7">
            <a:alphaModFix/>
            <a:extLst>
              <a:ext uri="{28A0092B-C50C-407E-A947-70E740481C1C}">
                <a14:useLocalDpi xmlns:a14="http://schemas.microsoft.com/office/drawing/2010/main"/>
              </a:ext>
            </a:extLst>
          </a:blip>
          <a:stretch>
            <a:fillRect/>
          </a:stretch>
        </p:blipFill>
        <p:spPr>
          <a:xfrm rot="10800000">
            <a:off x="3332826" y="4803317"/>
            <a:ext cx="1328255" cy="416708"/>
          </a:xfrm>
          <a:prstGeom prst="rect">
            <a:avLst/>
          </a:prstGeom>
          <a:noFill/>
          <a:ln>
            <a:noFill/>
          </a:ln>
        </p:spPr>
      </p:pic>
      <p:grpSp>
        <p:nvGrpSpPr>
          <p:cNvPr id="14" name="Google Shape;727;p25">
            <a:extLst>
              <a:ext uri="{FF2B5EF4-FFF2-40B4-BE49-F238E27FC236}">
                <a16:creationId xmlns:a16="http://schemas.microsoft.com/office/drawing/2014/main" id="{1A95028F-4398-5A1D-D7D2-14F9C097D2FB}"/>
              </a:ext>
            </a:extLst>
          </p:cNvPr>
          <p:cNvGrpSpPr/>
          <p:nvPr>
            <p:custDataLst>
              <p:tags r:id="rId3"/>
            </p:custDataLst>
          </p:nvPr>
        </p:nvGrpSpPr>
        <p:grpSpPr>
          <a:xfrm>
            <a:off x="4657613" y="4657770"/>
            <a:ext cx="755046" cy="703947"/>
            <a:chOff x="930173" y="4107159"/>
            <a:chExt cx="2351273" cy="2065720"/>
          </a:xfrm>
        </p:grpSpPr>
        <p:pic>
          <p:nvPicPr>
            <p:cNvPr id="15" name="Google Shape;728;p25">
              <a:extLst>
                <a:ext uri="{FF2B5EF4-FFF2-40B4-BE49-F238E27FC236}">
                  <a16:creationId xmlns:a16="http://schemas.microsoft.com/office/drawing/2014/main" id="{F392EEF1-D5AF-B012-9B41-519E7BC9D94C}"/>
                </a:ext>
              </a:extLst>
            </p:cNvPr>
            <p:cNvPicPr preferRelativeResize="0"/>
            <p:nvPr/>
          </p:nvPicPr>
          <p:blipFill>
            <a:blip r:embed="rId8">
              <a:alphaModFix/>
              <a:extLst>
                <a:ext uri="{28A0092B-C50C-407E-A947-70E740481C1C}">
                  <a14:useLocalDpi xmlns:a14="http://schemas.microsoft.com/office/drawing/2010/main"/>
                </a:ext>
              </a:extLst>
            </a:blip>
            <a:stretch>
              <a:fillRect/>
            </a:stretch>
          </p:blipFill>
          <p:spPr>
            <a:xfrm>
              <a:off x="1770963" y="5992879"/>
              <a:ext cx="415384" cy="180000"/>
            </a:xfrm>
            <a:prstGeom prst="rect">
              <a:avLst/>
            </a:prstGeom>
            <a:noFill/>
            <a:ln>
              <a:noFill/>
            </a:ln>
          </p:spPr>
        </p:pic>
        <p:grpSp>
          <p:nvGrpSpPr>
            <p:cNvPr id="16" name="Google Shape;729;p25">
              <a:extLst>
                <a:ext uri="{FF2B5EF4-FFF2-40B4-BE49-F238E27FC236}">
                  <a16:creationId xmlns:a16="http://schemas.microsoft.com/office/drawing/2014/main" id="{DDAA531E-98C0-31E8-D780-A6C0D1FD52F2}"/>
                </a:ext>
              </a:extLst>
            </p:cNvPr>
            <p:cNvGrpSpPr/>
            <p:nvPr/>
          </p:nvGrpSpPr>
          <p:grpSpPr>
            <a:xfrm>
              <a:off x="1043289" y="4158419"/>
              <a:ext cx="1870733" cy="1870733"/>
              <a:chOff x="4177553" y="1900518"/>
              <a:chExt cx="2223247" cy="2223247"/>
            </a:xfrm>
          </p:grpSpPr>
          <p:sp>
            <p:nvSpPr>
              <p:cNvPr id="18" name="Google Shape;730;p25">
                <a:extLst>
                  <a:ext uri="{FF2B5EF4-FFF2-40B4-BE49-F238E27FC236}">
                    <a16:creationId xmlns:a16="http://schemas.microsoft.com/office/drawing/2014/main" id="{E6004265-C82E-1538-56DA-017B62576708}"/>
                  </a:ext>
                </a:extLst>
              </p:cNvPr>
              <p:cNvSpPr/>
              <p:nvPr/>
            </p:nvSpPr>
            <p:spPr>
              <a:xfrm>
                <a:off x="4177553" y="1900518"/>
                <a:ext cx="2223247" cy="2223247"/>
              </a:xfrm>
              <a:prstGeom prst="ellipse">
                <a:avLst/>
              </a:prstGeom>
              <a:solidFill>
                <a:schemeClr val="lt1"/>
              </a:solidFill>
              <a:ln w="25400" cap="flat" cmpd="sng">
                <a:solidFill>
                  <a:schemeClr val="dk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lang="en-CA" sz="1800" noProof="0">
                  <a:solidFill>
                    <a:schemeClr val="lt1"/>
                  </a:solidFill>
                  <a:latin typeface="Arial"/>
                  <a:ea typeface="Arial"/>
                  <a:cs typeface="Arial"/>
                  <a:sym typeface="Arial"/>
                </a:endParaRPr>
              </a:p>
            </p:txBody>
          </p:sp>
          <p:sp>
            <p:nvSpPr>
              <p:cNvPr id="19" name="Google Shape;731;p25">
                <a:extLst>
                  <a:ext uri="{FF2B5EF4-FFF2-40B4-BE49-F238E27FC236}">
                    <a16:creationId xmlns:a16="http://schemas.microsoft.com/office/drawing/2014/main" id="{C6F39B3C-7D6D-0E95-3DCB-47762222D583}"/>
                  </a:ext>
                </a:extLst>
              </p:cNvPr>
              <p:cNvSpPr/>
              <p:nvPr/>
            </p:nvSpPr>
            <p:spPr>
              <a:xfrm>
                <a:off x="4253753" y="1976718"/>
                <a:ext cx="2070846" cy="2070846"/>
              </a:xfrm>
              <a:prstGeom prst="ellipse">
                <a:avLst/>
              </a:prstGeom>
              <a:solidFill>
                <a:schemeClr val="accent6"/>
              </a:solidFill>
              <a:ln w="12700" cap="flat" cmpd="sng">
                <a:solidFill>
                  <a:schemeClr val="dk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lang="en-CA" sz="1800" noProof="0">
                  <a:solidFill>
                    <a:schemeClr val="lt1"/>
                  </a:solidFill>
                  <a:latin typeface="Arial"/>
                  <a:ea typeface="Arial"/>
                  <a:cs typeface="Arial"/>
                  <a:sym typeface="Arial"/>
                </a:endParaRPr>
              </a:p>
            </p:txBody>
          </p:sp>
        </p:grpSp>
        <p:sp>
          <p:nvSpPr>
            <p:cNvPr id="17" name="Google Shape;732;p25">
              <a:extLst>
                <a:ext uri="{FF2B5EF4-FFF2-40B4-BE49-F238E27FC236}">
                  <a16:creationId xmlns:a16="http://schemas.microsoft.com/office/drawing/2014/main" id="{35C3DB9F-A9E9-4BE4-BAA9-B82C9C37EF2B}"/>
                </a:ext>
              </a:extLst>
            </p:cNvPr>
            <p:cNvSpPr txBox="1"/>
            <p:nvPr/>
          </p:nvSpPr>
          <p:spPr>
            <a:xfrm>
              <a:off x="930173" y="4107159"/>
              <a:ext cx="2351273" cy="1652583"/>
            </a:xfrm>
            <a:prstGeom prst="rect">
              <a:avLst/>
            </a:prstGeom>
            <a:noFill/>
            <a:ln>
              <a:noFill/>
            </a:ln>
          </p:spPr>
          <p:txBody>
            <a:bodyPr spcFirstLastPara="1" wrap="square" lIns="0" tIns="45700" rIns="91425" bIns="45700" anchor="b" anchorCtr="0">
              <a:noAutofit/>
            </a:bodyPr>
            <a:lstStyle/>
            <a:p>
              <a:pPr marL="0" marR="0" lvl="0" indent="0" algn="ctr" rtl="0">
                <a:lnSpc>
                  <a:spcPct val="90000"/>
                </a:lnSpc>
                <a:spcBef>
                  <a:spcPct val="0"/>
                </a:spcBef>
                <a:spcAft>
                  <a:spcPct val="0"/>
                </a:spcAft>
                <a:buClr>
                  <a:schemeClr val="lt1"/>
                </a:buClr>
                <a:buSzPts val="1200"/>
                <a:buFont typeface="Arial"/>
                <a:buNone/>
              </a:pPr>
              <a:r>
                <a:rPr lang="en-CA" sz="2400" b="1" noProof="0">
                  <a:solidFill>
                    <a:schemeClr val="lt1"/>
                  </a:solidFill>
                </a:rPr>
                <a:t>3</a:t>
              </a:r>
              <a:endParaRPr lang="en-CA" sz="2400" noProof="0"/>
            </a:p>
          </p:txBody>
        </p:sp>
      </p:grpSp>
    </p:spTree>
    <p:extLst>
      <p:ext uri="{BB962C8B-B14F-4D97-AF65-F5344CB8AC3E}">
        <p14:creationId xmlns:p14="http://schemas.microsoft.com/office/powerpoint/2010/main" val="3981050221"/>
      </p:ext>
    </p:extLst>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7243AD96-E865-F346-B640-533A3B3E8CCB}"/>
              </a:ext>
            </a:extLst>
          </p:cNvPr>
          <p:cNvPicPr>
            <a:picLocks noChangeAspect="1"/>
          </p:cNvPicPr>
          <p:nvPr>
            <p:custDataLst>
              <p:tags r:id="rId1"/>
            </p:custDataLst>
          </p:nvPr>
        </p:nvPicPr>
        <p:blipFill>
          <a:blip r:embed="rId5"/>
          <a:srcRect t="12727" b="6538"/>
          <a:stretch>
            <a:fillRect/>
          </a:stretch>
        </p:blipFill>
        <p:spPr>
          <a:xfrm>
            <a:off x="5978237" y="182892"/>
            <a:ext cx="6213763" cy="6492216"/>
          </a:xfrm>
          <a:prstGeom prst="rect">
            <a:avLst/>
          </a:prstGeom>
        </p:spPr>
      </p:pic>
      <p:sp>
        <p:nvSpPr>
          <p:cNvPr id="29" name="TextBox 28">
            <a:extLst>
              <a:ext uri="{FF2B5EF4-FFF2-40B4-BE49-F238E27FC236}">
                <a16:creationId xmlns:a16="http://schemas.microsoft.com/office/drawing/2014/main" id="{873AE7CE-F0A2-EF04-341A-D7B2CA62C580}"/>
              </a:ext>
            </a:extLst>
          </p:cNvPr>
          <p:cNvSpPr txBox="1"/>
          <p:nvPr>
            <p:custDataLst>
              <p:tags r:id="rId2"/>
            </p:custDataLst>
          </p:nvPr>
        </p:nvSpPr>
        <p:spPr>
          <a:xfrm>
            <a:off x="299606" y="936010"/>
            <a:ext cx="5678631" cy="4985980"/>
          </a:xfrm>
          <a:prstGeom prst="rect">
            <a:avLst/>
          </a:prstGeom>
          <a:noFill/>
        </p:spPr>
        <p:txBody>
          <a:bodyPr wrap="square">
            <a:spAutoFit/>
          </a:bodyPr>
          <a:lstStyle/>
          <a:p>
            <a:pPr marL="514350" lvl="0" indent="-514350">
              <a:spcAft>
                <a:spcPts val="600"/>
              </a:spcAft>
              <a:buFont typeface="+mj-lt"/>
              <a:buAutoNum type="arabicPeriod"/>
            </a:pPr>
            <a:r>
              <a:rPr lang="fr-CA" sz="2800">
                <a:solidFill>
                  <a:srgbClr val="343C41"/>
                </a:solidFill>
                <a:effectLst/>
                <a:latin typeface="+mn-lt"/>
                <a:ea typeface="Arial" panose="020B0604020202020204" pitchFamily="34" charset="0"/>
                <a:cs typeface="Times New Roman (Body CS)"/>
              </a:rPr>
              <a:t>Apprenez à répondre au questionnaire des destinations en suivant un scénario « été ».</a:t>
            </a:r>
          </a:p>
          <a:p>
            <a:pPr marL="514350" lvl="0" indent="-514350">
              <a:spcAft>
                <a:spcPts val="600"/>
              </a:spcAft>
              <a:buFont typeface="+mj-lt"/>
              <a:buAutoNum type="arabicPeriod"/>
            </a:pPr>
            <a:r>
              <a:rPr lang="fr-CA" sz="2800">
                <a:solidFill>
                  <a:srgbClr val="343C41"/>
                </a:solidFill>
                <a:effectLst/>
                <a:latin typeface="+mn-lt"/>
                <a:ea typeface="Arial" panose="020B0604020202020204" pitchFamily="34" charset="0"/>
                <a:cs typeface="Times New Roman (Body CS)"/>
              </a:rPr>
              <a:t>Répondez au questionnaire avec votre propre destination.</a:t>
            </a:r>
          </a:p>
          <a:p>
            <a:pPr marL="514350" lvl="0" indent="-514350">
              <a:spcAft>
                <a:spcPts val="600"/>
              </a:spcAft>
              <a:buFont typeface="+mj-lt"/>
              <a:buAutoNum type="arabicPeriod"/>
            </a:pPr>
            <a:r>
              <a:rPr lang="fr-CA" sz="2800">
                <a:solidFill>
                  <a:srgbClr val="343C41"/>
                </a:solidFill>
                <a:effectLst/>
                <a:latin typeface="+mn-lt"/>
                <a:ea typeface="Arial" panose="020B0604020202020204" pitchFamily="34" charset="0"/>
                <a:cs typeface="Times New Roman (Body CS)"/>
              </a:rPr>
              <a:t>Discutez de l’étude de cas et examinez </a:t>
            </a:r>
            <a:r>
              <a:rPr lang="fr-FR" sz="2800">
                <a:solidFill>
                  <a:srgbClr val="343C41"/>
                </a:solidFill>
                <a:effectLst/>
                <a:latin typeface="+mn-lt"/>
                <a:ea typeface="Arial" panose="020B0604020202020204" pitchFamily="34" charset="0"/>
                <a:cs typeface="Times New Roman (Body CS)"/>
              </a:rPr>
              <a:t>comment la mise en avant </a:t>
            </a:r>
            <a:r>
              <a:rPr lang="fr-CA" sz="2800">
                <a:solidFill>
                  <a:srgbClr val="343C41"/>
                </a:solidFill>
                <a:effectLst/>
                <a:latin typeface="+mn-lt"/>
                <a:ea typeface="Arial" panose="020B0604020202020204" pitchFamily="34" charset="0"/>
                <a:cs typeface="Times New Roman (Body CS)"/>
              </a:rPr>
              <a:t>des avantages et des activités pour une autre période de l’année peut influer sur les résultats.</a:t>
            </a:r>
          </a:p>
        </p:txBody>
      </p:sp>
    </p:spTree>
    <p:extLst>
      <p:ext uri="{BB962C8B-B14F-4D97-AF65-F5344CB8AC3E}">
        <p14:creationId xmlns:p14="http://schemas.microsoft.com/office/powerpoint/2010/main" val="73274505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6FB89A-2E1B-3096-97F9-3C7497C914BF}"/>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060C0EDE-C4CA-DB9C-0DBD-215B1E811D22}"/>
              </a:ext>
            </a:extLst>
          </p:cNvPr>
          <p:cNvPicPr>
            <a:picLocks noChangeAspect="1"/>
          </p:cNvPicPr>
          <p:nvPr/>
        </p:nvPicPr>
        <p:blipFill>
          <a:blip r:embed="rId3"/>
          <a:stretch>
            <a:fillRect/>
          </a:stretch>
        </p:blipFill>
        <p:spPr>
          <a:xfrm>
            <a:off x="1783238" y="544512"/>
            <a:ext cx="8625523" cy="6161088"/>
          </a:xfrm>
          <a:prstGeom prst="rect">
            <a:avLst/>
          </a:prstGeom>
        </p:spPr>
      </p:pic>
    </p:spTree>
    <p:extLst>
      <p:ext uri="{BB962C8B-B14F-4D97-AF65-F5344CB8AC3E}">
        <p14:creationId xmlns:p14="http://schemas.microsoft.com/office/powerpoint/2010/main" val="3518537957"/>
      </p:ext>
    </p:extLst>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008BD6-C37A-6AE8-4A01-F1447E18149E}"/>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1FF1BD4E-CEA1-67E2-8D45-AA8D41022ECA}"/>
              </a:ext>
            </a:extLst>
          </p:cNvPr>
          <p:cNvPicPr>
            <a:picLocks noChangeAspect="1"/>
          </p:cNvPicPr>
          <p:nvPr/>
        </p:nvPicPr>
        <p:blipFill>
          <a:blip r:embed="rId3"/>
          <a:stretch>
            <a:fillRect/>
          </a:stretch>
        </p:blipFill>
        <p:spPr>
          <a:xfrm>
            <a:off x="2724150" y="142875"/>
            <a:ext cx="6743700" cy="6572250"/>
          </a:xfrm>
          <a:prstGeom prst="rect">
            <a:avLst/>
          </a:prstGeom>
        </p:spPr>
      </p:pic>
    </p:spTree>
    <p:extLst>
      <p:ext uri="{BB962C8B-B14F-4D97-AF65-F5344CB8AC3E}">
        <p14:creationId xmlns:p14="http://schemas.microsoft.com/office/powerpoint/2010/main" val="3810728613"/>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3C08E4-3BBE-E335-7E58-7EC81745268F}"/>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15EDCA1B-7DA6-702F-8683-D329749D8136}"/>
              </a:ext>
            </a:extLst>
          </p:cNvPr>
          <p:cNvSpPr>
            <a:spLocks noGrp="1"/>
          </p:cNvSpPr>
          <p:nvPr>
            <p:ph type="body" idx="3"/>
            <p:custDataLst>
              <p:tags r:id="rId1"/>
            </p:custDataLst>
          </p:nvPr>
        </p:nvSpPr>
        <p:spPr/>
        <p:txBody>
          <a:bodyPr/>
          <a:lstStyle/>
          <a:p>
            <a:r>
              <a:rPr lang="fr-CA" noProof="0">
                <a:latin typeface="Canada Bold" pitchFamily="2" charset="0"/>
              </a:rPr>
              <a:t>Ordre du jour de l’atelier en personne</a:t>
            </a:r>
          </a:p>
        </p:txBody>
      </p:sp>
      <p:graphicFrame>
        <p:nvGraphicFramePr>
          <p:cNvPr id="7" name="Table 6">
            <a:extLst>
              <a:ext uri="{FF2B5EF4-FFF2-40B4-BE49-F238E27FC236}">
                <a16:creationId xmlns:a16="http://schemas.microsoft.com/office/drawing/2014/main" id="{6D6F2FB0-EC83-5DCB-E96B-B0611BFD3581}"/>
              </a:ext>
            </a:extLst>
          </p:cNvPr>
          <p:cNvGraphicFramePr>
            <a:graphicFrameLocks noGrp="1"/>
          </p:cNvGraphicFramePr>
          <p:nvPr>
            <p:custDataLst>
              <p:tags r:id="rId2"/>
            </p:custDataLst>
            <p:extLst>
              <p:ext uri="{D42A27DB-BD31-4B8C-83A1-F6EECF244321}">
                <p14:modId xmlns:p14="http://schemas.microsoft.com/office/powerpoint/2010/main" val="939049645"/>
              </p:ext>
            </p:extLst>
          </p:nvPr>
        </p:nvGraphicFramePr>
        <p:xfrm>
          <a:off x="1076936" y="1741194"/>
          <a:ext cx="9616135" cy="3866014"/>
        </p:xfrm>
        <a:graphic>
          <a:graphicData uri="http://schemas.openxmlformats.org/drawingml/2006/table">
            <a:tbl>
              <a:tblPr firstRow="1" bandRow="1">
                <a:tableStyleId>{B8440059-65AA-4403-85AD-CFA098B8D4F2}</a:tableStyleId>
              </a:tblPr>
              <a:tblGrid>
                <a:gridCol w="1453042">
                  <a:extLst>
                    <a:ext uri="{9D8B030D-6E8A-4147-A177-3AD203B41FA5}">
                      <a16:colId xmlns:a16="http://schemas.microsoft.com/office/drawing/2014/main" val="2617410834"/>
                    </a:ext>
                  </a:extLst>
                </a:gridCol>
                <a:gridCol w="8163093">
                  <a:extLst>
                    <a:ext uri="{9D8B030D-6E8A-4147-A177-3AD203B41FA5}">
                      <a16:colId xmlns:a16="http://schemas.microsoft.com/office/drawing/2014/main" val="123831133"/>
                    </a:ext>
                  </a:extLst>
                </a:gridCol>
              </a:tblGrid>
              <a:tr h="551542">
                <a:tc>
                  <a:txBody>
                    <a:bodyPr/>
                    <a:lstStyle/>
                    <a:p>
                      <a:pPr algn="l"/>
                      <a:r>
                        <a:rPr lang="fr-FR" sz="2400" noProof="0"/>
                        <a:t>Durée</a:t>
                      </a:r>
                    </a:p>
                  </a:txBody>
                  <a:tcPr/>
                </a:tc>
                <a:tc>
                  <a:txBody>
                    <a:bodyPr/>
                    <a:lstStyle/>
                    <a:p>
                      <a:r>
                        <a:rPr lang="fr-FR" sz="2400" noProof="0"/>
                        <a:t>Ordre du jour</a:t>
                      </a:r>
                    </a:p>
                  </a:txBody>
                  <a:tcPr/>
                </a:tc>
                <a:extLst>
                  <a:ext uri="{0D108BD9-81ED-4DB2-BD59-A6C34878D82A}">
                    <a16:rowId xmlns:a16="http://schemas.microsoft.com/office/drawing/2014/main" val="1390642545"/>
                  </a:ext>
                </a:extLst>
              </a:tr>
              <a:tr h="552412">
                <a:tc>
                  <a:txBody>
                    <a:bodyPr/>
                    <a:lstStyle/>
                    <a:p>
                      <a:pPr algn="ctr">
                        <a:spcBef>
                          <a:spcPts val="300"/>
                        </a:spcBef>
                        <a:spcAft>
                          <a:spcPts val="300"/>
                        </a:spcAft>
                      </a:pPr>
                      <a:r>
                        <a:rPr lang="fr-FR" sz="2000" b="0" i="0" noProof="0"/>
                        <a:t>40 min</a:t>
                      </a:r>
                    </a:p>
                  </a:txBody>
                  <a:tcPr/>
                </a:tc>
                <a:tc>
                  <a:txBody>
                    <a:bodyPr/>
                    <a:lstStyle/>
                    <a:p>
                      <a:pPr>
                        <a:spcBef>
                          <a:spcPts val="300"/>
                        </a:spcBef>
                        <a:spcAft>
                          <a:spcPts val="300"/>
                        </a:spcAft>
                      </a:pPr>
                      <a:r>
                        <a:rPr lang="fr-FR" sz="2000" b="0" i="0" noProof="0"/>
                        <a:t>Bienvenue au Programme de segmentation des voyageurs</a:t>
                      </a:r>
                    </a:p>
                  </a:txBody>
                  <a:tcPr/>
                </a:tc>
                <a:extLst>
                  <a:ext uri="{0D108BD9-81ED-4DB2-BD59-A6C34878D82A}">
                    <a16:rowId xmlns:a16="http://schemas.microsoft.com/office/drawing/2014/main" val="1170787840"/>
                  </a:ext>
                </a:extLst>
              </a:tr>
              <a:tr h="552412">
                <a:tc>
                  <a:txBody>
                    <a:bodyPr/>
                    <a:lstStyle/>
                    <a:p>
                      <a:pPr algn="ctr">
                        <a:spcBef>
                          <a:spcPts val="300"/>
                        </a:spcBef>
                        <a:spcAft>
                          <a:spcPts val="300"/>
                        </a:spcAft>
                      </a:pPr>
                      <a:r>
                        <a:rPr lang="fr-FR" sz="2000" b="0" i="0" noProof="0"/>
                        <a:t>1 h 10 min</a:t>
                      </a:r>
                    </a:p>
                  </a:txBody>
                  <a:tcPr/>
                </a:tc>
                <a:tc>
                  <a:txBody>
                    <a:bodyPr/>
                    <a:lstStyle/>
                    <a:p>
                      <a:r>
                        <a:rPr lang="fr-FR" sz="2000" b="0" i="0" u="none" strike="noStrike" cap="none" noProof="0">
                          <a:solidFill>
                            <a:schemeClr val="dk1"/>
                          </a:solidFill>
                          <a:effectLst/>
                          <a:latin typeface="Arial"/>
                          <a:ea typeface="Arial"/>
                          <a:cs typeface="Arial"/>
                          <a:sym typeface="Arial"/>
                        </a:rPr>
                        <a:t>Présentation des segments de la population canadienne</a:t>
                      </a:r>
                    </a:p>
                  </a:txBody>
                  <a:tcPr/>
                </a:tc>
                <a:extLst>
                  <a:ext uri="{0D108BD9-81ED-4DB2-BD59-A6C34878D82A}">
                    <a16:rowId xmlns:a16="http://schemas.microsoft.com/office/drawing/2014/main" val="3735651807"/>
                  </a:ext>
                </a:extLst>
              </a:tr>
              <a:tr h="552412">
                <a:tc>
                  <a:txBody>
                    <a:bodyPr/>
                    <a:lstStyle/>
                    <a:p>
                      <a:pPr algn="ctr">
                        <a:spcBef>
                          <a:spcPts val="300"/>
                        </a:spcBef>
                        <a:spcAft>
                          <a:spcPts val="300"/>
                        </a:spcAft>
                      </a:pPr>
                      <a:r>
                        <a:rPr lang="fr-FR" sz="2000" b="0" i="0" noProof="0"/>
                        <a:t>30 min</a:t>
                      </a:r>
                    </a:p>
                  </a:txBody>
                  <a:tcPr>
                    <a:solidFill>
                      <a:schemeClr val="accent6">
                        <a:lumMod val="20000"/>
                        <a:lumOff val="80000"/>
                      </a:schemeClr>
                    </a:solidFill>
                  </a:tcPr>
                </a:tc>
                <a:tc>
                  <a:txBody>
                    <a:bodyPr/>
                    <a:lstStyle/>
                    <a:p>
                      <a:r>
                        <a:rPr lang="fr-FR" sz="2000" b="0" i="0" u="none" strike="noStrike" cap="none" noProof="0">
                          <a:solidFill>
                            <a:schemeClr val="dk1"/>
                          </a:solidFill>
                          <a:effectLst/>
                          <a:latin typeface="Arial"/>
                          <a:ea typeface="Arial"/>
                          <a:cs typeface="Arial"/>
                          <a:sym typeface="Arial"/>
                        </a:rPr>
                        <a:t>Réseautage ou pause du midi</a:t>
                      </a:r>
                    </a:p>
                  </a:txBody>
                  <a:tcPr>
                    <a:solidFill>
                      <a:schemeClr val="accent6">
                        <a:lumMod val="20000"/>
                        <a:lumOff val="80000"/>
                      </a:schemeClr>
                    </a:solidFill>
                  </a:tcPr>
                </a:tc>
                <a:extLst>
                  <a:ext uri="{0D108BD9-81ED-4DB2-BD59-A6C34878D82A}">
                    <a16:rowId xmlns:a16="http://schemas.microsoft.com/office/drawing/2014/main" val="858470887"/>
                  </a:ext>
                </a:extLst>
              </a:tr>
              <a:tr h="552412">
                <a:tc>
                  <a:txBody>
                    <a:bodyPr/>
                    <a:lstStyle/>
                    <a:p>
                      <a:pPr algn="ctr">
                        <a:spcBef>
                          <a:spcPts val="300"/>
                        </a:spcBef>
                        <a:spcAft>
                          <a:spcPts val="300"/>
                        </a:spcAft>
                      </a:pPr>
                      <a:r>
                        <a:rPr lang="fr-FR" sz="2000" b="0" i="0" noProof="0"/>
                        <a:t>60 min</a:t>
                      </a:r>
                    </a:p>
                  </a:txBody>
                  <a:tcPr/>
                </a:tc>
                <a:tc>
                  <a:txBody>
                    <a:bodyPr/>
                    <a:lstStyle/>
                    <a:p>
                      <a:pPr>
                        <a:spcBef>
                          <a:spcPts val="300"/>
                        </a:spcBef>
                        <a:spcAft>
                          <a:spcPts val="300"/>
                        </a:spcAft>
                      </a:pPr>
                      <a:r>
                        <a:rPr lang="fr-FR" sz="2000" b="0" i="0" noProof="0"/>
                        <a:t>Utiliser les renseignements issus de la recherche</a:t>
                      </a:r>
                    </a:p>
                  </a:txBody>
                  <a:tcPr/>
                </a:tc>
                <a:extLst>
                  <a:ext uri="{0D108BD9-81ED-4DB2-BD59-A6C34878D82A}">
                    <a16:rowId xmlns:a16="http://schemas.microsoft.com/office/drawing/2014/main" val="1455372579"/>
                  </a:ext>
                </a:extLst>
              </a:tr>
              <a:tr h="552412">
                <a:tc>
                  <a:txBody>
                    <a:bodyPr/>
                    <a:lstStyle/>
                    <a:p>
                      <a:pPr algn="ctr">
                        <a:spcBef>
                          <a:spcPts val="300"/>
                        </a:spcBef>
                        <a:spcAft>
                          <a:spcPts val="300"/>
                        </a:spcAft>
                      </a:pPr>
                      <a:r>
                        <a:rPr lang="fr-FR" sz="2000" b="0" i="0" noProof="0"/>
                        <a:t>45 min</a:t>
                      </a:r>
                    </a:p>
                  </a:txBody>
                  <a:tcPr/>
                </a:tc>
                <a:tc>
                  <a:txBody>
                    <a:bodyPr/>
                    <a:lstStyle/>
                    <a:p>
                      <a:pPr>
                        <a:spcBef>
                          <a:spcPts val="300"/>
                        </a:spcBef>
                        <a:spcAft>
                          <a:spcPts val="300"/>
                        </a:spcAft>
                      </a:pPr>
                      <a:r>
                        <a:rPr lang="fr-FR" sz="2000" b="0" i="0" noProof="0"/>
                        <a:t>Questionnaire des destinations</a:t>
                      </a:r>
                    </a:p>
                  </a:txBody>
                  <a:tcPr/>
                </a:tc>
                <a:extLst>
                  <a:ext uri="{0D108BD9-81ED-4DB2-BD59-A6C34878D82A}">
                    <a16:rowId xmlns:a16="http://schemas.microsoft.com/office/drawing/2014/main" val="591684594"/>
                  </a:ext>
                </a:extLst>
              </a:tr>
              <a:tr h="552412">
                <a:tc>
                  <a:txBody>
                    <a:bodyPr/>
                    <a:lstStyle/>
                    <a:p>
                      <a:pPr algn="ctr">
                        <a:spcBef>
                          <a:spcPts val="300"/>
                        </a:spcBef>
                        <a:spcAft>
                          <a:spcPts val="300"/>
                        </a:spcAft>
                      </a:pPr>
                      <a:r>
                        <a:rPr lang="fr-FR" sz="2000" b="0" i="0" noProof="0"/>
                        <a:t>15 min</a:t>
                      </a:r>
                    </a:p>
                  </a:txBody>
                  <a:tcPr/>
                </a:tc>
                <a:tc>
                  <a:txBody>
                    <a:bodyPr/>
                    <a:lstStyle/>
                    <a:p>
                      <a:pPr>
                        <a:spcBef>
                          <a:spcPts val="300"/>
                        </a:spcBef>
                        <a:spcAft>
                          <a:spcPts val="300"/>
                        </a:spcAft>
                      </a:pPr>
                      <a:r>
                        <a:rPr lang="fr-FR" sz="2000" b="0" i="0" noProof="0"/>
                        <a:t>Mot de la fin, questions et évaluation de l’atelier</a:t>
                      </a:r>
                    </a:p>
                  </a:txBody>
                  <a:tcPr/>
                </a:tc>
                <a:extLst>
                  <a:ext uri="{0D108BD9-81ED-4DB2-BD59-A6C34878D82A}">
                    <a16:rowId xmlns:a16="http://schemas.microsoft.com/office/drawing/2014/main" val="2359473710"/>
                  </a:ext>
                </a:extLst>
              </a:tr>
            </a:tbl>
          </a:graphicData>
        </a:graphic>
      </p:graphicFrame>
    </p:spTree>
    <p:extLst>
      <p:ext uri="{BB962C8B-B14F-4D97-AF65-F5344CB8AC3E}">
        <p14:creationId xmlns:p14="http://schemas.microsoft.com/office/powerpoint/2010/main" val="3043437342"/>
      </p:ext>
    </p:extLst>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25B933-64C7-641C-1866-C93D9FF8AA42}"/>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13F9EC85-C2DE-9699-32AB-41DC2F0E0DEC}"/>
              </a:ext>
            </a:extLst>
          </p:cNvPr>
          <p:cNvPicPr>
            <a:picLocks noChangeAspect="1"/>
          </p:cNvPicPr>
          <p:nvPr/>
        </p:nvPicPr>
        <p:blipFill>
          <a:blip r:embed="rId3"/>
          <a:stretch>
            <a:fillRect/>
          </a:stretch>
        </p:blipFill>
        <p:spPr>
          <a:xfrm>
            <a:off x="2770623" y="0"/>
            <a:ext cx="6650753" cy="6858000"/>
          </a:xfrm>
          <a:prstGeom prst="rect">
            <a:avLst/>
          </a:prstGeom>
        </p:spPr>
      </p:pic>
    </p:spTree>
    <p:extLst>
      <p:ext uri="{BB962C8B-B14F-4D97-AF65-F5344CB8AC3E}">
        <p14:creationId xmlns:p14="http://schemas.microsoft.com/office/powerpoint/2010/main" val="1282410653"/>
      </p:ext>
    </p:extLst>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D8B3CE-8534-E043-42B4-F6F862F0506B}"/>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D43F6C71-E32F-77C8-3214-02D256846D18}"/>
              </a:ext>
            </a:extLst>
          </p:cNvPr>
          <p:cNvPicPr>
            <a:picLocks noChangeAspect="1"/>
          </p:cNvPicPr>
          <p:nvPr/>
        </p:nvPicPr>
        <p:blipFill>
          <a:blip r:embed="rId3"/>
          <a:stretch>
            <a:fillRect/>
          </a:stretch>
        </p:blipFill>
        <p:spPr>
          <a:xfrm>
            <a:off x="3780624" y="0"/>
            <a:ext cx="4630752" cy="6858000"/>
          </a:xfrm>
          <a:prstGeom prst="rect">
            <a:avLst/>
          </a:prstGeom>
        </p:spPr>
      </p:pic>
    </p:spTree>
    <p:extLst>
      <p:ext uri="{BB962C8B-B14F-4D97-AF65-F5344CB8AC3E}">
        <p14:creationId xmlns:p14="http://schemas.microsoft.com/office/powerpoint/2010/main" val="1313711733"/>
      </p:ext>
    </p:extLst>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6DFF11-8C52-E528-9E56-7E203C0E3592}"/>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9FC31AB4-5AFB-199D-1E35-03A1C37E6033}"/>
              </a:ext>
            </a:extLst>
          </p:cNvPr>
          <p:cNvPicPr>
            <a:picLocks noChangeAspect="1"/>
          </p:cNvPicPr>
          <p:nvPr/>
        </p:nvPicPr>
        <p:blipFill>
          <a:blip r:embed="rId3"/>
          <a:stretch>
            <a:fillRect/>
          </a:stretch>
        </p:blipFill>
        <p:spPr>
          <a:xfrm>
            <a:off x="0" y="1212449"/>
            <a:ext cx="6700513" cy="4725625"/>
          </a:xfrm>
          <a:prstGeom prst="rect">
            <a:avLst/>
          </a:prstGeom>
        </p:spPr>
      </p:pic>
      <p:graphicFrame>
        <p:nvGraphicFramePr>
          <p:cNvPr id="8" name="Table 7">
            <a:extLst>
              <a:ext uri="{FF2B5EF4-FFF2-40B4-BE49-F238E27FC236}">
                <a16:creationId xmlns:a16="http://schemas.microsoft.com/office/drawing/2014/main" id="{222E1F20-5947-F2F1-8BBF-F9574534CC55}"/>
              </a:ext>
            </a:extLst>
          </p:cNvPr>
          <p:cNvGraphicFramePr>
            <a:graphicFrameLocks noGrp="1"/>
          </p:cNvGraphicFramePr>
          <p:nvPr>
            <p:extLst>
              <p:ext uri="{D42A27DB-BD31-4B8C-83A1-F6EECF244321}">
                <p14:modId xmlns:p14="http://schemas.microsoft.com/office/powerpoint/2010/main" val="994045069"/>
              </p:ext>
            </p:extLst>
          </p:nvPr>
        </p:nvGraphicFramePr>
        <p:xfrm>
          <a:off x="6979913" y="1442520"/>
          <a:ext cx="4704087" cy="4337450"/>
        </p:xfrm>
        <a:graphic>
          <a:graphicData uri="http://schemas.openxmlformats.org/drawingml/2006/table">
            <a:tbl>
              <a:tblPr firstRow="1" bandRow="1">
                <a:tableStyleId>{B8440059-65AA-4403-85AD-CFA098B8D4F2}</a:tableStyleId>
              </a:tblPr>
              <a:tblGrid>
                <a:gridCol w="4704087">
                  <a:extLst>
                    <a:ext uri="{9D8B030D-6E8A-4147-A177-3AD203B41FA5}">
                      <a16:colId xmlns:a16="http://schemas.microsoft.com/office/drawing/2014/main" val="3864467959"/>
                    </a:ext>
                  </a:extLst>
                </a:gridCol>
              </a:tblGrid>
              <a:tr h="333650">
                <a:tc>
                  <a:txBody>
                    <a:bodyPr/>
                    <a:lstStyle/>
                    <a:p>
                      <a:pPr marL="182880" algn="l" fontAlgn="ctr">
                        <a:buNone/>
                      </a:pPr>
                      <a:r>
                        <a:rPr lang="fr-FR" sz="1400" b="0" i="0" u="none" strike="noStrike" dirty="0">
                          <a:solidFill>
                            <a:schemeClr val="bg1"/>
                          </a:solidFill>
                          <a:effectLst/>
                          <a:latin typeface="Arial" panose="020B0604020202020204" pitchFamily="34" charset="0"/>
                        </a:rPr>
                        <a:t>Il n’y a pas trop de monde.</a:t>
                      </a:r>
                    </a:p>
                  </a:txBody>
                  <a:tcPr marL="9525" marR="9525" marT="9525" marB="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38100" cap="flat" cmpd="sng">
                      <a:noFill/>
                      <a:prstDash val="solid"/>
                      <a:round/>
                      <a:headEnd type="none" w="sm" len="sm"/>
                      <a:tailEnd type="none" w="sm" len="sm"/>
                    </a:lnB>
                    <a:lnTlToBr w="12700" cmpd="sng">
                      <a:noFill/>
                      <a:prstDash val="solid"/>
                    </a:lnTlToBr>
                    <a:lnBlToTr w="12700" cmpd="sng">
                      <a:noFill/>
                      <a:prstDash val="solid"/>
                    </a:lnBlToTr>
                    <a:solidFill>
                      <a:srgbClr val="DD151D"/>
                    </a:solidFill>
                  </a:tcPr>
                </a:tc>
                <a:extLst>
                  <a:ext uri="{0D108BD9-81ED-4DB2-BD59-A6C34878D82A}">
                    <a16:rowId xmlns:a16="http://schemas.microsoft.com/office/drawing/2014/main" val="2034174227"/>
                  </a:ext>
                </a:extLst>
              </a:tr>
              <a:tr h="333650">
                <a:tc>
                  <a:txBody>
                    <a:bodyPr/>
                    <a:lstStyle/>
                    <a:p>
                      <a:pPr algn="l" fontAlgn="ctr">
                        <a:buNone/>
                      </a:pPr>
                      <a:endParaRPr lang="fr-FR" sz="1400" b="0" i="0" u="none" strike="noStrike" dirty="0">
                        <a:solidFill>
                          <a:schemeClr val="bg1"/>
                        </a:solidFill>
                        <a:effectLst/>
                        <a:latin typeface="Arial" panose="020B0604020202020204" pitchFamily="34" charset="0"/>
                      </a:endParaRPr>
                    </a:p>
                  </a:txBody>
                  <a:tcPr marL="9525" marR="9525" marT="9525" marB="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381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881919433"/>
                  </a:ext>
                </a:extLst>
              </a:tr>
              <a:tr h="333650">
                <a:tc>
                  <a:txBody>
                    <a:bodyPr/>
                    <a:lstStyle/>
                    <a:p>
                      <a:pPr marL="182880" marR="0" algn="l" rtl="0" fontAlgn="ctr">
                        <a:lnSpc>
                          <a:spcPct val="100000"/>
                        </a:lnSpc>
                        <a:spcBef>
                          <a:spcPct val="0"/>
                        </a:spcBef>
                        <a:spcAft>
                          <a:spcPct val="0"/>
                        </a:spcAft>
                        <a:buClr>
                          <a:srgbClr val="000000"/>
                        </a:buClr>
                        <a:buFont typeface="Arial"/>
                        <a:buNone/>
                      </a:pPr>
                      <a:r>
                        <a:rPr lang="fr-FR" sz="1400" b="0" i="0" u="none" strike="noStrike" cap="none" dirty="0">
                          <a:solidFill>
                            <a:schemeClr val="bg1"/>
                          </a:solidFill>
                          <a:effectLst/>
                          <a:latin typeface="Arial" panose="020B0604020202020204" pitchFamily="34" charset="0"/>
                          <a:cs typeface="Arial"/>
                          <a:sym typeface="Arial"/>
                        </a:rPr>
                        <a:t>On peut accéder à des merveilles naturelles uniques.</a:t>
                      </a:r>
                    </a:p>
                  </a:txBody>
                  <a:tcPr marL="9525" marR="9525" marT="9525" marB="0" anchor="ctr">
                    <a:lnL w="12700" cap="flat" cmpd="sng">
                      <a:noFill/>
                      <a:prstDash val="solid"/>
                      <a:round/>
                      <a:headEnd type="none" w="sm" len="sm"/>
                      <a:tailEnd type="none" w="sm" len="sm"/>
                    </a:lnL>
                    <a:lnR w="12700" cap="flat" cmpd="sng">
                      <a:noFill/>
                      <a:prstDash val="solid"/>
                      <a:round/>
                      <a:headEnd type="none" w="sm" len="sm"/>
                      <a:tailEnd type="none" w="sm" len="sm"/>
                    </a:lnR>
                    <a:lnT w="381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DD151D"/>
                    </a:solidFill>
                  </a:tcPr>
                </a:tc>
                <a:extLst>
                  <a:ext uri="{0D108BD9-81ED-4DB2-BD59-A6C34878D82A}">
                    <a16:rowId xmlns:a16="http://schemas.microsoft.com/office/drawing/2014/main" val="1658787808"/>
                  </a:ext>
                </a:extLst>
              </a:tr>
              <a:tr h="333650">
                <a:tc>
                  <a:txBody>
                    <a:bodyPr/>
                    <a:lstStyle/>
                    <a:p>
                      <a:pPr marL="182880" marR="0" algn="l" rtl="0" fontAlgn="ctr">
                        <a:lnSpc>
                          <a:spcPct val="100000"/>
                        </a:lnSpc>
                        <a:spcBef>
                          <a:spcPct val="0"/>
                        </a:spcBef>
                        <a:spcAft>
                          <a:spcPct val="0"/>
                        </a:spcAft>
                        <a:buClr>
                          <a:srgbClr val="000000"/>
                        </a:buClr>
                        <a:buFont typeface="Arial"/>
                        <a:buNone/>
                      </a:pPr>
                      <a:endParaRPr lang="fr-FR" sz="1400" b="0" i="0" u="none" strike="noStrike" cap="none" dirty="0">
                        <a:solidFill>
                          <a:schemeClr val="bg1"/>
                        </a:solidFill>
                        <a:effectLst/>
                        <a:latin typeface="Arial" panose="020B0604020202020204" pitchFamily="34" charset="0"/>
                        <a:cs typeface="Arial"/>
                        <a:sym typeface="Arial"/>
                      </a:endParaRPr>
                    </a:p>
                  </a:txBody>
                  <a:tcPr marL="9525" marR="9525" marT="9525" marB="0" anchor="ctr">
                    <a:lnL w="12700" cap="flat" cmpd="sng">
                      <a:noFill/>
                      <a:prstDash val="solid"/>
                      <a:round/>
                      <a:headEnd type="none" w="sm" len="sm"/>
                      <a:tailEnd type="none" w="sm" len="sm"/>
                    </a:lnL>
                    <a:lnR w="12700" cap="flat" cmpd="sng">
                      <a:noFill/>
                      <a:prstDash val="solid"/>
                      <a:round/>
                      <a:headEnd type="none" w="sm" len="sm"/>
                      <a:tailEnd type="none" w="sm" len="sm"/>
                    </a:lnR>
                    <a:lnT w="381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346824633"/>
                  </a:ext>
                </a:extLst>
              </a:tr>
              <a:tr h="333650">
                <a:tc>
                  <a:txBody>
                    <a:bodyPr/>
                    <a:lstStyle/>
                    <a:p>
                      <a:pPr marL="182880" marR="0" algn="l" rtl="0" fontAlgn="ctr">
                        <a:lnSpc>
                          <a:spcPct val="100000"/>
                        </a:lnSpc>
                        <a:spcBef>
                          <a:spcPct val="0"/>
                        </a:spcBef>
                        <a:spcAft>
                          <a:spcPct val="0"/>
                        </a:spcAft>
                        <a:buClr>
                          <a:srgbClr val="000000"/>
                        </a:buClr>
                        <a:buFont typeface="Arial"/>
                        <a:buNone/>
                      </a:pPr>
                      <a:r>
                        <a:rPr lang="fr-FR" sz="1400" b="0" i="0" u="none" strike="noStrike" cap="none" dirty="0">
                          <a:solidFill>
                            <a:schemeClr val="bg1"/>
                          </a:solidFill>
                          <a:effectLst/>
                          <a:latin typeface="Arial" panose="020B0604020202020204" pitchFamily="34" charset="0"/>
                          <a:cs typeface="Arial"/>
                          <a:sym typeface="Arial"/>
                        </a:rPr>
                        <a:t>Il y a plusieurs festivals et événements locaux.</a:t>
                      </a:r>
                    </a:p>
                  </a:txBody>
                  <a:tcPr marL="9525" marR="9525" marT="9525" marB="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DD151D"/>
                    </a:solidFill>
                  </a:tcPr>
                </a:tc>
                <a:extLst>
                  <a:ext uri="{0D108BD9-81ED-4DB2-BD59-A6C34878D82A}">
                    <a16:rowId xmlns:a16="http://schemas.microsoft.com/office/drawing/2014/main" val="4231225900"/>
                  </a:ext>
                </a:extLst>
              </a:tr>
              <a:tr h="333650">
                <a:tc>
                  <a:txBody>
                    <a:bodyPr/>
                    <a:lstStyle/>
                    <a:p>
                      <a:pPr marL="182880" marR="0" algn="l" rtl="0" fontAlgn="ctr">
                        <a:lnSpc>
                          <a:spcPct val="100000"/>
                        </a:lnSpc>
                        <a:spcBef>
                          <a:spcPct val="0"/>
                        </a:spcBef>
                        <a:spcAft>
                          <a:spcPct val="0"/>
                        </a:spcAft>
                        <a:buClr>
                          <a:srgbClr val="000000"/>
                        </a:buClr>
                        <a:buFont typeface="Arial"/>
                        <a:buNone/>
                      </a:pPr>
                      <a:endParaRPr lang="fr-FR" sz="1400" b="0" i="0" u="none" strike="noStrike" cap="none" dirty="0">
                        <a:solidFill>
                          <a:schemeClr val="bg1"/>
                        </a:solidFill>
                        <a:effectLst/>
                        <a:latin typeface="Arial" panose="020B0604020202020204" pitchFamily="34" charset="0"/>
                        <a:cs typeface="Arial"/>
                        <a:sym typeface="Arial"/>
                      </a:endParaRPr>
                    </a:p>
                  </a:txBody>
                  <a:tcPr marL="9525" marR="9525" marT="9525" marB="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3560815042"/>
                  </a:ext>
                </a:extLst>
              </a:tr>
              <a:tr h="333650">
                <a:tc>
                  <a:txBody>
                    <a:bodyPr/>
                    <a:lstStyle/>
                    <a:p>
                      <a:pPr marL="182880" marR="0" algn="l" rtl="0" fontAlgn="ctr">
                        <a:lnSpc>
                          <a:spcPct val="100000"/>
                        </a:lnSpc>
                        <a:spcBef>
                          <a:spcPct val="0"/>
                        </a:spcBef>
                        <a:spcAft>
                          <a:spcPct val="0"/>
                        </a:spcAft>
                        <a:buClr>
                          <a:srgbClr val="000000"/>
                        </a:buClr>
                        <a:buFont typeface="Arial"/>
                        <a:buNone/>
                      </a:pPr>
                      <a:r>
                        <a:rPr lang="en-US" sz="1400" b="0" i="0" u="none" strike="noStrike" cap="none" dirty="0" err="1">
                          <a:solidFill>
                            <a:schemeClr val="bg1"/>
                          </a:solidFill>
                          <a:effectLst/>
                          <a:latin typeface="Arial" panose="020B0604020202020204" pitchFamily="34" charset="0"/>
                          <a:cs typeface="Arial"/>
                          <a:sym typeface="Arial"/>
                        </a:rPr>
                        <a:t>C’est</a:t>
                      </a:r>
                      <a:r>
                        <a:rPr lang="en-US" sz="1400" b="0" i="0" u="none" strike="noStrike" cap="none" dirty="0">
                          <a:solidFill>
                            <a:schemeClr val="bg1"/>
                          </a:solidFill>
                          <a:effectLst/>
                          <a:latin typeface="Arial" panose="020B0604020202020204" pitchFamily="34" charset="0"/>
                          <a:cs typeface="Arial"/>
                          <a:sym typeface="Arial"/>
                        </a:rPr>
                        <a:t> </a:t>
                      </a:r>
                      <a:r>
                        <a:rPr lang="en-US" sz="1400" b="0" i="0" u="none" strike="noStrike" cap="none" dirty="0" err="1">
                          <a:solidFill>
                            <a:schemeClr val="bg1"/>
                          </a:solidFill>
                          <a:effectLst/>
                          <a:latin typeface="Arial" panose="020B0604020202020204" pitchFamily="34" charset="0"/>
                          <a:cs typeface="Arial"/>
                          <a:sym typeface="Arial"/>
                        </a:rPr>
                        <a:t>adapté</a:t>
                      </a:r>
                      <a:r>
                        <a:rPr lang="en-US" sz="1400" b="0" i="0" u="none" strike="noStrike" cap="none" dirty="0">
                          <a:solidFill>
                            <a:schemeClr val="bg1"/>
                          </a:solidFill>
                          <a:effectLst/>
                          <a:latin typeface="Arial" panose="020B0604020202020204" pitchFamily="34" charset="0"/>
                          <a:cs typeface="Arial"/>
                          <a:sym typeface="Arial"/>
                        </a:rPr>
                        <a:t> aux enfants.</a:t>
                      </a:r>
                    </a:p>
                  </a:txBody>
                  <a:tcPr marL="9525" marR="9525" marT="9525" marB="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DD151D"/>
                    </a:solidFill>
                  </a:tcPr>
                </a:tc>
                <a:extLst>
                  <a:ext uri="{0D108BD9-81ED-4DB2-BD59-A6C34878D82A}">
                    <a16:rowId xmlns:a16="http://schemas.microsoft.com/office/drawing/2014/main" val="421330939"/>
                  </a:ext>
                </a:extLst>
              </a:tr>
              <a:tr h="333650">
                <a:tc>
                  <a:txBody>
                    <a:bodyPr/>
                    <a:lstStyle/>
                    <a:p>
                      <a:pPr marL="182880" marR="0" algn="l" rtl="0" fontAlgn="ctr">
                        <a:lnSpc>
                          <a:spcPct val="100000"/>
                        </a:lnSpc>
                        <a:spcBef>
                          <a:spcPct val="0"/>
                        </a:spcBef>
                        <a:spcAft>
                          <a:spcPct val="0"/>
                        </a:spcAft>
                        <a:buClr>
                          <a:srgbClr val="000000"/>
                        </a:buClr>
                        <a:buFont typeface="Arial"/>
                        <a:buNone/>
                      </a:pPr>
                      <a:endParaRPr lang="en-US" sz="1400" b="0" i="0" u="none" strike="noStrike" cap="none" dirty="0">
                        <a:solidFill>
                          <a:schemeClr val="bg1"/>
                        </a:solidFill>
                        <a:effectLst/>
                        <a:latin typeface="Arial" panose="020B0604020202020204" pitchFamily="34" charset="0"/>
                        <a:cs typeface="Arial"/>
                        <a:sym typeface="Arial"/>
                      </a:endParaRPr>
                    </a:p>
                  </a:txBody>
                  <a:tcPr marL="9525" marR="9525" marT="9525" marB="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573165051"/>
                  </a:ext>
                </a:extLst>
              </a:tr>
              <a:tr h="333650">
                <a:tc>
                  <a:txBody>
                    <a:bodyPr/>
                    <a:lstStyle/>
                    <a:p>
                      <a:pPr marL="182880" marR="0" algn="l" rtl="0" fontAlgn="ctr">
                        <a:lnSpc>
                          <a:spcPct val="100000"/>
                        </a:lnSpc>
                        <a:spcBef>
                          <a:spcPct val="0"/>
                        </a:spcBef>
                        <a:spcAft>
                          <a:spcPct val="0"/>
                        </a:spcAft>
                        <a:buClr>
                          <a:srgbClr val="000000"/>
                        </a:buClr>
                        <a:buFont typeface="Arial"/>
                        <a:buNone/>
                      </a:pPr>
                      <a:r>
                        <a:rPr lang="fr-FR" sz="1400" b="0" i="0" u="none" strike="noStrike" cap="none" dirty="0">
                          <a:solidFill>
                            <a:schemeClr val="bg1"/>
                          </a:solidFill>
                          <a:effectLst/>
                          <a:latin typeface="Arial" panose="020B0604020202020204" pitchFamily="34" charset="0"/>
                          <a:cs typeface="Arial"/>
                          <a:sym typeface="Arial"/>
                        </a:rPr>
                        <a:t> On a l’impression d’être dans une petite ville.</a:t>
                      </a:r>
                    </a:p>
                  </a:txBody>
                  <a:tcPr marL="9525" marR="9525" marT="9525" marB="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DD151D"/>
                    </a:solidFill>
                  </a:tcPr>
                </a:tc>
                <a:extLst>
                  <a:ext uri="{0D108BD9-81ED-4DB2-BD59-A6C34878D82A}">
                    <a16:rowId xmlns:a16="http://schemas.microsoft.com/office/drawing/2014/main" val="4254350020"/>
                  </a:ext>
                </a:extLst>
              </a:tr>
              <a:tr h="333650">
                <a:tc>
                  <a:txBody>
                    <a:bodyPr/>
                    <a:lstStyle/>
                    <a:p>
                      <a:pPr marL="182880" marR="0" algn="l" rtl="0" fontAlgn="ctr">
                        <a:lnSpc>
                          <a:spcPct val="100000"/>
                        </a:lnSpc>
                        <a:spcBef>
                          <a:spcPct val="0"/>
                        </a:spcBef>
                        <a:spcAft>
                          <a:spcPct val="0"/>
                        </a:spcAft>
                        <a:buClr>
                          <a:srgbClr val="000000"/>
                        </a:buClr>
                        <a:buFont typeface="Arial"/>
                        <a:buNone/>
                      </a:pPr>
                      <a:endParaRPr lang="fr-FR" sz="1400" b="0" i="0" u="none" strike="noStrike" cap="none" dirty="0">
                        <a:solidFill>
                          <a:schemeClr val="bg1"/>
                        </a:solidFill>
                        <a:effectLst/>
                        <a:latin typeface="Arial" panose="020B0604020202020204" pitchFamily="34" charset="0"/>
                        <a:cs typeface="Arial"/>
                        <a:sym typeface="Arial"/>
                      </a:endParaRPr>
                    </a:p>
                  </a:txBody>
                  <a:tcPr marL="9525" marR="9525" marT="9525" marB="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230157094"/>
                  </a:ext>
                </a:extLst>
              </a:tr>
              <a:tr h="333650">
                <a:tc>
                  <a:txBody>
                    <a:bodyPr/>
                    <a:lstStyle/>
                    <a:p>
                      <a:pPr marL="182880" marR="0" algn="l" rtl="0" fontAlgn="ctr">
                        <a:lnSpc>
                          <a:spcPct val="100000"/>
                        </a:lnSpc>
                        <a:spcBef>
                          <a:spcPct val="0"/>
                        </a:spcBef>
                        <a:spcAft>
                          <a:spcPct val="0"/>
                        </a:spcAft>
                        <a:buClr>
                          <a:srgbClr val="000000"/>
                        </a:buClr>
                        <a:buFont typeface="Arial"/>
                        <a:buNone/>
                      </a:pPr>
                      <a:r>
                        <a:rPr lang="fr-FR" sz="1400" b="0" i="0" u="none" strike="noStrike" cap="none" dirty="0">
                          <a:solidFill>
                            <a:schemeClr val="bg1"/>
                          </a:solidFill>
                          <a:effectLst/>
                          <a:latin typeface="Arial" panose="020B0604020202020204" pitchFamily="34" charset="0"/>
                          <a:cs typeface="Arial"/>
                          <a:sym typeface="Arial"/>
                        </a:rPr>
                        <a:t>Il y a des attractions connues.</a:t>
                      </a:r>
                    </a:p>
                  </a:txBody>
                  <a:tcPr marL="9525" marR="9525" marT="9525" marB="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DD151D"/>
                    </a:solidFill>
                  </a:tcPr>
                </a:tc>
                <a:extLst>
                  <a:ext uri="{0D108BD9-81ED-4DB2-BD59-A6C34878D82A}">
                    <a16:rowId xmlns:a16="http://schemas.microsoft.com/office/drawing/2014/main" val="2977758329"/>
                  </a:ext>
                </a:extLst>
              </a:tr>
              <a:tr h="333650">
                <a:tc>
                  <a:txBody>
                    <a:bodyPr/>
                    <a:lstStyle/>
                    <a:p>
                      <a:pPr marL="182880" marR="0" algn="l" rtl="0" fontAlgn="ctr">
                        <a:lnSpc>
                          <a:spcPct val="100000"/>
                        </a:lnSpc>
                        <a:spcBef>
                          <a:spcPct val="0"/>
                        </a:spcBef>
                        <a:spcAft>
                          <a:spcPct val="0"/>
                        </a:spcAft>
                        <a:buClr>
                          <a:srgbClr val="000000"/>
                        </a:buClr>
                        <a:buFont typeface="Arial"/>
                        <a:buNone/>
                      </a:pPr>
                      <a:endParaRPr lang="fr-FR" sz="1400" b="0" i="0" u="none" strike="noStrike" cap="none" dirty="0">
                        <a:solidFill>
                          <a:schemeClr val="bg1"/>
                        </a:solidFill>
                        <a:effectLst/>
                        <a:latin typeface="Arial" panose="020B0604020202020204" pitchFamily="34" charset="0"/>
                        <a:cs typeface="Arial"/>
                        <a:sym typeface="Arial"/>
                      </a:endParaRPr>
                    </a:p>
                  </a:txBody>
                  <a:tcPr marL="9525" marR="9525" marT="9525" marB="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801315124"/>
                  </a:ext>
                </a:extLst>
              </a:tr>
              <a:tr h="333650">
                <a:tc>
                  <a:txBody>
                    <a:bodyPr/>
                    <a:lstStyle/>
                    <a:p>
                      <a:pPr marL="182880" marR="0" algn="l" rtl="0" fontAlgn="ctr">
                        <a:lnSpc>
                          <a:spcPct val="100000"/>
                        </a:lnSpc>
                        <a:spcBef>
                          <a:spcPct val="0"/>
                        </a:spcBef>
                        <a:spcAft>
                          <a:spcPct val="0"/>
                        </a:spcAft>
                        <a:buClr>
                          <a:srgbClr val="000000"/>
                        </a:buClr>
                        <a:buFont typeface="Arial"/>
                        <a:buNone/>
                      </a:pPr>
                      <a:r>
                        <a:rPr lang="fr-FR" sz="1400" b="0" i="0" u="none" strike="noStrike" cap="none" dirty="0">
                          <a:solidFill>
                            <a:schemeClr val="bg1"/>
                          </a:solidFill>
                          <a:effectLst/>
                          <a:latin typeface="Arial" panose="020B0604020202020204" pitchFamily="34" charset="0"/>
                          <a:cs typeface="Arial"/>
                          <a:sym typeface="Arial"/>
                        </a:rPr>
                        <a:t>Il est possible d’y voir la faune dans son habitat naturel.</a:t>
                      </a:r>
                    </a:p>
                  </a:txBody>
                  <a:tcPr marL="9525" marR="9525" marT="9525" marB="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DD151D"/>
                    </a:solidFill>
                  </a:tcPr>
                </a:tc>
                <a:extLst>
                  <a:ext uri="{0D108BD9-81ED-4DB2-BD59-A6C34878D82A}">
                    <a16:rowId xmlns:a16="http://schemas.microsoft.com/office/drawing/2014/main" val="2718129168"/>
                  </a:ext>
                </a:extLst>
              </a:tr>
            </a:tbl>
          </a:graphicData>
        </a:graphic>
      </p:graphicFrame>
    </p:spTree>
    <p:extLst>
      <p:ext uri="{BB962C8B-B14F-4D97-AF65-F5344CB8AC3E}">
        <p14:creationId xmlns:p14="http://schemas.microsoft.com/office/powerpoint/2010/main" val="1951109296"/>
      </p:ext>
    </p:extLst>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A71378-24F6-6799-3DDA-F10E6D5EBFE1}"/>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AE3F5634-0368-8A5A-186C-F20AE6325808}"/>
              </a:ext>
            </a:extLst>
          </p:cNvPr>
          <p:cNvPicPr>
            <a:picLocks noChangeAspect="1"/>
          </p:cNvPicPr>
          <p:nvPr/>
        </p:nvPicPr>
        <p:blipFill>
          <a:blip r:embed="rId3"/>
          <a:stretch>
            <a:fillRect/>
          </a:stretch>
        </p:blipFill>
        <p:spPr>
          <a:xfrm>
            <a:off x="3021011" y="0"/>
            <a:ext cx="5911375" cy="6858000"/>
          </a:xfrm>
          <a:prstGeom prst="rect">
            <a:avLst/>
          </a:prstGeom>
        </p:spPr>
      </p:pic>
    </p:spTree>
    <p:extLst>
      <p:ext uri="{BB962C8B-B14F-4D97-AF65-F5344CB8AC3E}">
        <p14:creationId xmlns:p14="http://schemas.microsoft.com/office/powerpoint/2010/main" val="1524777032"/>
      </p:ext>
    </p:extLst>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C6D72E-91A0-CD7D-2598-2FF968611F1C}"/>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1AFBA42A-6903-C325-191A-4BD51B8D7A22}"/>
              </a:ext>
            </a:extLst>
          </p:cNvPr>
          <p:cNvPicPr>
            <a:picLocks noChangeAspect="1"/>
          </p:cNvPicPr>
          <p:nvPr/>
        </p:nvPicPr>
        <p:blipFill>
          <a:blip r:embed="rId10"/>
          <a:stretch>
            <a:fillRect/>
          </a:stretch>
        </p:blipFill>
        <p:spPr>
          <a:xfrm>
            <a:off x="-43175" y="-32128"/>
            <a:ext cx="3557717" cy="6922255"/>
          </a:xfrm>
          <a:prstGeom prst="rect">
            <a:avLst/>
          </a:prstGeom>
        </p:spPr>
      </p:pic>
      <p:pic>
        <p:nvPicPr>
          <p:cNvPr id="30" name="Picture 29">
            <a:extLst>
              <a:ext uri="{FF2B5EF4-FFF2-40B4-BE49-F238E27FC236}">
                <a16:creationId xmlns:a16="http://schemas.microsoft.com/office/drawing/2014/main" id="{65E978F5-EFDA-4743-3136-38951AABACA9}"/>
              </a:ext>
            </a:extLst>
          </p:cNvPr>
          <p:cNvPicPr>
            <a:picLocks noChangeAspect="1"/>
          </p:cNvPicPr>
          <p:nvPr>
            <p:custDataLst>
              <p:tags r:id="rId1"/>
            </p:custDataLst>
          </p:nvPr>
        </p:nvPicPr>
        <p:blipFill>
          <a:blip r:embed="rId11">
            <a:extLst>
              <a:ext uri="{28A0092B-C50C-407E-A947-70E740481C1C}">
                <a14:useLocalDpi xmlns:a14="http://schemas.microsoft.com/office/drawing/2010/main"/>
              </a:ext>
            </a:extLst>
          </a:blip>
          <a:stretch>
            <a:fillRect/>
          </a:stretch>
        </p:blipFill>
        <p:spPr>
          <a:xfrm>
            <a:off x="6083300" y="3409950"/>
            <a:ext cx="25400" cy="38100"/>
          </a:xfrm>
          <a:prstGeom prst="rect">
            <a:avLst/>
          </a:prstGeom>
        </p:spPr>
      </p:pic>
      <p:grpSp>
        <p:nvGrpSpPr>
          <p:cNvPr id="48" name="Group 47">
            <a:extLst>
              <a:ext uri="{FF2B5EF4-FFF2-40B4-BE49-F238E27FC236}">
                <a16:creationId xmlns:a16="http://schemas.microsoft.com/office/drawing/2014/main" id="{E3E5719F-E9FE-0AAB-8967-BC9D97B663DE}"/>
              </a:ext>
            </a:extLst>
          </p:cNvPr>
          <p:cNvGrpSpPr/>
          <p:nvPr>
            <p:custDataLst>
              <p:tags r:id="rId2"/>
            </p:custDataLst>
          </p:nvPr>
        </p:nvGrpSpPr>
        <p:grpSpPr>
          <a:xfrm>
            <a:off x="3810000" y="5698876"/>
            <a:ext cx="4154034" cy="1016000"/>
            <a:chOff x="4451267" y="5687001"/>
            <a:chExt cx="4154034" cy="1016000"/>
          </a:xfrm>
        </p:grpSpPr>
        <p:grpSp>
          <p:nvGrpSpPr>
            <p:cNvPr id="35" name="Group 34">
              <a:extLst>
                <a:ext uri="{FF2B5EF4-FFF2-40B4-BE49-F238E27FC236}">
                  <a16:creationId xmlns:a16="http://schemas.microsoft.com/office/drawing/2014/main" id="{237D6463-4883-4578-1159-699F9513246B}"/>
                </a:ext>
              </a:extLst>
            </p:cNvPr>
            <p:cNvGrpSpPr/>
            <p:nvPr/>
          </p:nvGrpSpPr>
          <p:grpSpPr>
            <a:xfrm>
              <a:off x="4452401" y="5687001"/>
              <a:ext cx="4152900" cy="1016000"/>
              <a:chOff x="3882390" y="5627624"/>
              <a:chExt cx="4152900" cy="1016000"/>
            </a:xfrm>
          </p:grpSpPr>
          <p:pic>
            <p:nvPicPr>
              <p:cNvPr id="25" name="Picture 24" descr="A red and white rectangular object with black text&#10;&#10;AI-generated content may be incorrect.">
                <a:extLst>
                  <a:ext uri="{FF2B5EF4-FFF2-40B4-BE49-F238E27FC236}">
                    <a16:creationId xmlns:a16="http://schemas.microsoft.com/office/drawing/2014/main" id="{45B2E1A9-7175-51FE-1253-A656192C604E}"/>
                  </a:ext>
                </a:extLst>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3882390" y="5627624"/>
                <a:ext cx="4152900" cy="1016000"/>
              </a:xfrm>
              <a:prstGeom prst="rect">
                <a:avLst/>
              </a:prstGeom>
            </p:spPr>
          </p:pic>
          <p:sp>
            <p:nvSpPr>
              <p:cNvPr id="34" name="TextBox 33">
                <a:extLst>
                  <a:ext uri="{FF2B5EF4-FFF2-40B4-BE49-F238E27FC236}">
                    <a16:creationId xmlns:a16="http://schemas.microsoft.com/office/drawing/2014/main" id="{B3114DE4-A081-E017-8A05-3860E41939A9}"/>
                  </a:ext>
                </a:extLst>
              </p:cNvPr>
              <p:cNvSpPr txBox="1"/>
              <p:nvPr/>
            </p:nvSpPr>
            <p:spPr>
              <a:xfrm>
                <a:off x="3956304" y="6050280"/>
                <a:ext cx="905256" cy="411480"/>
              </a:xfrm>
              <a:prstGeom prst="rect">
                <a:avLst/>
              </a:prstGeom>
              <a:solidFill>
                <a:schemeClr val="bg1"/>
              </a:solidFill>
            </p:spPr>
            <p:txBody>
              <a:bodyPr wrap="square" rtlCol="0">
                <a:spAutoFit/>
              </a:bodyPr>
              <a:lstStyle/>
              <a:p>
                <a:endParaRPr lang="en-CA" noProof="0"/>
              </a:p>
            </p:txBody>
          </p:sp>
        </p:grpSp>
        <p:sp>
          <p:nvSpPr>
            <p:cNvPr id="36" name="Rectangle 35">
              <a:extLst>
                <a:ext uri="{FF2B5EF4-FFF2-40B4-BE49-F238E27FC236}">
                  <a16:creationId xmlns:a16="http://schemas.microsoft.com/office/drawing/2014/main" id="{E48B0B05-C8CF-C7F4-6F96-E6C20B36424D}"/>
                </a:ext>
              </a:extLst>
            </p:cNvPr>
            <p:cNvSpPr/>
            <p:nvPr/>
          </p:nvSpPr>
          <p:spPr>
            <a:xfrm>
              <a:off x="4451267" y="6050479"/>
              <a:ext cx="987632" cy="63532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grpSp>
      <p:cxnSp>
        <p:nvCxnSpPr>
          <p:cNvPr id="53" name="Straight Connector 52">
            <a:extLst>
              <a:ext uri="{FF2B5EF4-FFF2-40B4-BE49-F238E27FC236}">
                <a16:creationId xmlns:a16="http://schemas.microsoft.com/office/drawing/2014/main" id="{DE4C726D-C0A4-7B9E-5AC9-576F5B36132B}"/>
              </a:ext>
            </a:extLst>
          </p:cNvPr>
          <p:cNvCxnSpPr>
            <a:cxnSpLocks/>
          </p:cNvCxnSpPr>
          <p:nvPr>
            <p:custDataLst>
              <p:tags r:id="rId3"/>
            </p:custDataLst>
          </p:nvPr>
        </p:nvCxnSpPr>
        <p:spPr>
          <a:xfrm flipV="1">
            <a:off x="3071075" y="2151932"/>
            <a:ext cx="3889480" cy="1523404"/>
          </a:xfrm>
          <a:prstGeom prst="line">
            <a:avLst/>
          </a:prstGeom>
          <a:ln w="53975">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B8594140-44D9-147C-D4F0-51F6343C871F}"/>
              </a:ext>
            </a:extLst>
          </p:cNvPr>
          <p:cNvCxnSpPr>
            <a:cxnSpLocks/>
          </p:cNvCxnSpPr>
          <p:nvPr>
            <p:custDataLst>
              <p:tags r:id="rId4"/>
            </p:custDataLst>
          </p:nvPr>
        </p:nvCxnSpPr>
        <p:spPr>
          <a:xfrm flipV="1">
            <a:off x="3071075" y="1363817"/>
            <a:ext cx="1168415" cy="1761383"/>
          </a:xfrm>
          <a:prstGeom prst="line">
            <a:avLst/>
          </a:prstGeom>
          <a:ln w="53975">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841E923E-3C66-9E85-BFFC-C4F798B69BEF}"/>
              </a:ext>
            </a:extLst>
          </p:cNvPr>
          <p:cNvCxnSpPr>
            <a:cxnSpLocks/>
            <a:endCxn id="30" idx="1"/>
          </p:cNvCxnSpPr>
          <p:nvPr>
            <p:custDataLst>
              <p:tags r:id="rId5"/>
            </p:custDataLst>
          </p:nvPr>
        </p:nvCxnSpPr>
        <p:spPr>
          <a:xfrm flipV="1">
            <a:off x="2988623" y="3429000"/>
            <a:ext cx="3094677" cy="518061"/>
          </a:xfrm>
          <a:prstGeom prst="line">
            <a:avLst/>
          </a:prstGeom>
          <a:ln w="53975">
            <a:headEnd type="none"/>
            <a:tailEnd type="triangle"/>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D7173960-E645-3925-DB87-223716FF22BB}"/>
              </a:ext>
            </a:extLst>
          </p:cNvPr>
          <p:cNvCxnSpPr>
            <a:cxnSpLocks/>
          </p:cNvCxnSpPr>
          <p:nvPr>
            <p:custDataLst>
              <p:tags r:id="rId6"/>
            </p:custDataLst>
          </p:nvPr>
        </p:nvCxnSpPr>
        <p:spPr>
          <a:xfrm>
            <a:off x="3063240" y="5348749"/>
            <a:ext cx="772490" cy="505786"/>
          </a:xfrm>
          <a:prstGeom prst="line">
            <a:avLst/>
          </a:prstGeom>
          <a:ln w="53975">
            <a:headEnd type="none"/>
            <a:tailEnd type="triangle"/>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2F9E9A3B-F3F3-C885-20A0-1DE2191CBD15}"/>
              </a:ext>
            </a:extLst>
          </p:cNvPr>
          <p:cNvPicPr>
            <a:picLocks noChangeAspect="1"/>
          </p:cNvPicPr>
          <p:nvPr/>
        </p:nvPicPr>
        <p:blipFill>
          <a:blip r:embed="rId13"/>
          <a:stretch>
            <a:fillRect/>
          </a:stretch>
        </p:blipFill>
        <p:spPr>
          <a:xfrm>
            <a:off x="3834904" y="5697010"/>
            <a:ext cx="2613521" cy="351070"/>
          </a:xfrm>
          <a:prstGeom prst="rect">
            <a:avLst/>
          </a:prstGeom>
        </p:spPr>
      </p:pic>
      <p:pic>
        <p:nvPicPr>
          <p:cNvPr id="7" name="Picture 6">
            <a:extLst>
              <a:ext uri="{FF2B5EF4-FFF2-40B4-BE49-F238E27FC236}">
                <a16:creationId xmlns:a16="http://schemas.microsoft.com/office/drawing/2014/main" id="{F158B553-384B-0A5C-B775-08155B2B7E9C}"/>
              </a:ext>
            </a:extLst>
          </p:cNvPr>
          <p:cNvPicPr>
            <a:picLocks noChangeAspect="1"/>
          </p:cNvPicPr>
          <p:nvPr/>
        </p:nvPicPr>
        <p:blipFill>
          <a:blip r:embed="rId14"/>
          <a:srcRect l="12559" t="57077" r="78105" b="36679"/>
          <a:stretch>
            <a:fillRect/>
          </a:stretch>
        </p:blipFill>
        <p:spPr>
          <a:xfrm>
            <a:off x="3949648" y="6131626"/>
            <a:ext cx="4018050" cy="532072"/>
          </a:xfrm>
          <a:prstGeom prst="rect">
            <a:avLst/>
          </a:prstGeom>
        </p:spPr>
      </p:pic>
      <p:grpSp>
        <p:nvGrpSpPr>
          <p:cNvPr id="12" name="Group 11">
            <a:extLst>
              <a:ext uri="{FF2B5EF4-FFF2-40B4-BE49-F238E27FC236}">
                <a16:creationId xmlns:a16="http://schemas.microsoft.com/office/drawing/2014/main" id="{F174143D-5E2E-B924-8B1A-297779D67351}"/>
              </a:ext>
            </a:extLst>
          </p:cNvPr>
          <p:cNvGrpSpPr/>
          <p:nvPr/>
        </p:nvGrpSpPr>
        <p:grpSpPr>
          <a:xfrm>
            <a:off x="6197555" y="2866960"/>
            <a:ext cx="4341177" cy="1134942"/>
            <a:chOff x="6871136" y="2776103"/>
            <a:chExt cx="4341177" cy="1134942"/>
          </a:xfrm>
        </p:grpSpPr>
        <p:pic>
          <p:nvPicPr>
            <p:cNvPr id="9" name="Picture 8">
              <a:extLst>
                <a:ext uri="{FF2B5EF4-FFF2-40B4-BE49-F238E27FC236}">
                  <a16:creationId xmlns:a16="http://schemas.microsoft.com/office/drawing/2014/main" id="{6D79B934-2530-C63A-35A1-D65B3ADD4A5F}"/>
                </a:ext>
              </a:extLst>
            </p:cNvPr>
            <p:cNvPicPr>
              <a:picLocks noChangeAspect="1"/>
            </p:cNvPicPr>
            <p:nvPr/>
          </p:nvPicPr>
          <p:blipFill>
            <a:blip r:embed="rId15"/>
            <a:srcRect l="9625" t="53996" r="77938" b="28678"/>
            <a:stretch>
              <a:fillRect/>
            </a:stretch>
          </p:blipFill>
          <p:spPr>
            <a:xfrm>
              <a:off x="6871136" y="2776103"/>
              <a:ext cx="4341177" cy="1134942"/>
            </a:xfrm>
            <a:prstGeom prst="rect">
              <a:avLst/>
            </a:prstGeom>
          </p:spPr>
        </p:pic>
        <p:sp>
          <p:nvSpPr>
            <p:cNvPr id="10" name="Rectangle 9">
              <a:extLst>
                <a:ext uri="{FF2B5EF4-FFF2-40B4-BE49-F238E27FC236}">
                  <a16:creationId xmlns:a16="http://schemas.microsoft.com/office/drawing/2014/main" id="{7074B0A6-08CC-03B8-5624-02A98554BB6E}"/>
                </a:ext>
              </a:extLst>
            </p:cNvPr>
            <p:cNvSpPr/>
            <p:nvPr/>
          </p:nvSpPr>
          <p:spPr>
            <a:xfrm>
              <a:off x="6896536" y="3122863"/>
              <a:ext cx="953053" cy="78422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grpSp>
      <p:grpSp>
        <p:nvGrpSpPr>
          <p:cNvPr id="23" name="Group 22">
            <a:extLst>
              <a:ext uri="{FF2B5EF4-FFF2-40B4-BE49-F238E27FC236}">
                <a16:creationId xmlns:a16="http://schemas.microsoft.com/office/drawing/2014/main" id="{BA8E996E-4CCC-2423-3534-5C2DAA04DE19}"/>
              </a:ext>
            </a:extLst>
          </p:cNvPr>
          <p:cNvGrpSpPr/>
          <p:nvPr/>
        </p:nvGrpSpPr>
        <p:grpSpPr>
          <a:xfrm>
            <a:off x="6960555" y="4127209"/>
            <a:ext cx="3433810" cy="1460334"/>
            <a:chOff x="6881667" y="4022167"/>
            <a:chExt cx="3433810" cy="1460334"/>
          </a:xfrm>
        </p:grpSpPr>
        <p:pic>
          <p:nvPicPr>
            <p:cNvPr id="21" name="Picture 20">
              <a:extLst>
                <a:ext uri="{FF2B5EF4-FFF2-40B4-BE49-F238E27FC236}">
                  <a16:creationId xmlns:a16="http://schemas.microsoft.com/office/drawing/2014/main" id="{9E0EFAFE-CBF5-6974-BD87-EE4C3B36C9AE}"/>
                </a:ext>
              </a:extLst>
            </p:cNvPr>
            <p:cNvPicPr>
              <a:picLocks noChangeAspect="1"/>
            </p:cNvPicPr>
            <p:nvPr/>
          </p:nvPicPr>
          <p:blipFill>
            <a:blip r:embed="rId16"/>
            <a:srcRect l="9417" t="63204" r="78083" b="8469"/>
            <a:stretch>
              <a:fillRect/>
            </a:stretch>
          </p:blipFill>
          <p:spPr>
            <a:xfrm>
              <a:off x="6881667" y="4022167"/>
              <a:ext cx="3433810" cy="1460334"/>
            </a:xfrm>
            <a:prstGeom prst="rect">
              <a:avLst/>
            </a:prstGeom>
          </p:spPr>
        </p:pic>
        <p:sp>
          <p:nvSpPr>
            <p:cNvPr id="22" name="Rectangle 21">
              <a:extLst>
                <a:ext uri="{FF2B5EF4-FFF2-40B4-BE49-F238E27FC236}">
                  <a16:creationId xmlns:a16="http://schemas.microsoft.com/office/drawing/2014/main" id="{19E94516-5BDA-50E5-22F9-05B3667DA367}"/>
                </a:ext>
              </a:extLst>
            </p:cNvPr>
            <p:cNvSpPr/>
            <p:nvPr/>
          </p:nvSpPr>
          <p:spPr>
            <a:xfrm>
              <a:off x="6942145" y="4430693"/>
              <a:ext cx="797743" cy="1051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grpSp>
      <p:cxnSp>
        <p:nvCxnSpPr>
          <p:cNvPr id="26" name="Straight Connector 25">
            <a:extLst>
              <a:ext uri="{FF2B5EF4-FFF2-40B4-BE49-F238E27FC236}">
                <a16:creationId xmlns:a16="http://schemas.microsoft.com/office/drawing/2014/main" id="{50E73E7F-57E1-236E-9682-56771D8B40CE}"/>
              </a:ext>
            </a:extLst>
          </p:cNvPr>
          <p:cNvCxnSpPr>
            <a:cxnSpLocks/>
          </p:cNvCxnSpPr>
          <p:nvPr>
            <p:custDataLst>
              <p:tags r:id="rId7"/>
            </p:custDataLst>
          </p:nvPr>
        </p:nvCxnSpPr>
        <p:spPr>
          <a:xfrm flipV="1">
            <a:off x="3063240" y="4622869"/>
            <a:ext cx="3841437" cy="164750"/>
          </a:xfrm>
          <a:prstGeom prst="line">
            <a:avLst/>
          </a:prstGeom>
          <a:ln w="53975">
            <a:headEnd type="none"/>
            <a:tailEnd type="triangle"/>
          </a:ln>
        </p:spPr>
        <p:style>
          <a:lnRef idx="1">
            <a:schemeClr val="accent1"/>
          </a:lnRef>
          <a:fillRef idx="0">
            <a:schemeClr val="accent1"/>
          </a:fillRef>
          <a:effectRef idx="0">
            <a:schemeClr val="accent1"/>
          </a:effectRef>
          <a:fontRef idx="minor">
            <a:schemeClr val="tx1"/>
          </a:fontRef>
        </p:style>
      </p:cxnSp>
      <p:pic>
        <p:nvPicPr>
          <p:cNvPr id="33" name="Picture 32">
            <a:extLst>
              <a:ext uri="{FF2B5EF4-FFF2-40B4-BE49-F238E27FC236}">
                <a16:creationId xmlns:a16="http://schemas.microsoft.com/office/drawing/2014/main" id="{1D5C286B-994A-40F7-5496-0C1DD2E595E0}"/>
              </a:ext>
            </a:extLst>
          </p:cNvPr>
          <p:cNvPicPr>
            <a:picLocks noChangeAspect="1"/>
          </p:cNvPicPr>
          <p:nvPr/>
        </p:nvPicPr>
        <p:blipFill>
          <a:blip r:embed="rId17"/>
          <a:srcRect l="9599" t="61240" r="77920" b="20979"/>
          <a:stretch>
            <a:fillRect/>
          </a:stretch>
        </p:blipFill>
        <p:spPr>
          <a:xfrm>
            <a:off x="4239490" y="205538"/>
            <a:ext cx="4778747" cy="1277618"/>
          </a:xfrm>
          <a:prstGeom prst="rect">
            <a:avLst/>
          </a:prstGeom>
        </p:spPr>
      </p:pic>
      <p:sp>
        <p:nvSpPr>
          <p:cNvPr id="37" name="Rectangle 36">
            <a:extLst>
              <a:ext uri="{FF2B5EF4-FFF2-40B4-BE49-F238E27FC236}">
                <a16:creationId xmlns:a16="http://schemas.microsoft.com/office/drawing/2014/main" id="{675F3408-161D-B6B8-D7FD-A0559B73E3A9}"/>
              </a:ext>
            </a:extLst>
          </p:cNvPr>
          <p:cNvSpPr/>
          <p:nvPr/>
        </p:nvSpPr>
        <p:spPr>
          <a:xfrm>
            <a:off x="4274220" y="590667"/>
            <a:ext cx="1086444" cy="82150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43" name="Picture 42">
            <a:extLst>
              <a:ext uri="{FF2B5EF4-FFF2-40B4-BE49-F238E27FC236}">
                <a16:creationId xmlns:a16="http://schemas.microsoft.com/office/drawing/2014/main" id="{C451A007-B045-143F-3E7E-07C8CAEE4215}"/>
              </a:ext>
            </a:extLst>
          </p:cNvPr>
          <p:cNvPicPr>
            <a:picLocks noChangeAspect="1"/>
          </p:cNvPicPr>
          <p:nvPr/>
        </p:nvPicPr>
        <p:blipFill>
          <a:blip r:embed="rId18"/>
          <a:srcRect l="9610" t="50832" r="77920" b="33992"/>
          <a:stretch>
            <a:fillRect/>
          </a:stretch>
        </p:blipFill>
        <p:spPr>
          <a:xfrm>
            <a:off x="7176008" y="1622169"/>
            <a:ext cx="4683908" cy="1069727"/>
          </a:xfrm>
          <a:prstGeom prst="rect">
            <a:avLst/>
          </a:prstGeom>
        </p:spPr>
      </p:pic>
      <p:sp>
        <p:nvSpPr>
          <p:cNvPr id="46" name="Rectangle 45">
            <a:extLst>
              <a:ext uri="{FF2B5EF4-FFF2-40B4-BE49-F238E27FC236}">
                <a16:creationId xmlns:a16="http://schemas.microsoft.com/office/drawing/2014/main" id="{A444FA56-2273-A981-D7D4-DEAE1BF16694}"/>
              </a:ext>
            </a:extLst>
          </p:cNvPr>
          <p:cNvSpPr/>
          <p:nvPr/>
        </p:nvSpPr>
        <p:spPr>
          <a:xfrm>
            <a:off x="7176008" y="1913941"/>
            <a:ext cx="1091692" cy="78804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1295701540"/>
      </p:ext>
    </p:extLst>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5B4B59-EAFE-C07F-12B0-BE1B5177B66C}"/>
            </a:ext>
          </a:extLst>
        </p:cNvPr>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F48D6A36-9187-C1BE-2F5F-A09ED814956E}"/>
              </a:ext>
            </a:extLst>
          </p:cNvPr>
          <p:cNvCxnSpPr/>
          <p:nvPr>
            <p:custDataLst>
              <p:tags r:id="rId1"/>
            </p:custDataLst>
          </p:nvPr>
        </p:nvCxnSpPr>
        <p:spPr>
          <a:xfrm>
            <a:off x="5462648" y="3716977"/>
            <a:ext cx="1472540" cy="0"/>
          </a:xfrm>
          <a:prstGeom prst="line">
            <a:avLst/>
          </a:prstGeom>
          <a:ln w="60325">
            <a:tailEnd type="triangle"/>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476F7E04-76AF-F619-083D-308C43C5A6E3}"/>
              </a:ext>
            </a:extLst>
          </p:cNvPr>
          <p:cNvPicPr>
            <a:picLocks noChangeAspect="1"/>
          </p:cNvPicPr>
          <p:nvPr/>
        </p:nvPicPr>
        <p:blipFill>
          <a:blip r:embed="rId4"/>
          <a:stretch>
            <a:fillRect/>
          </a:stretch>
        </p:blipFill>
        <p:spPr>
          <a:xfrm>
            <a:off x="0" y="-4239"/>
            <a:ext cx="6055743" cy="6858000"/>
          </a:xfrm>
          <a:prstGeom prst="rect">
            <a:avLst/>
          </a:prstGeom>
        </p:spPr>
      </p:pic>
      <p:graphicFrame>
        <p:nvGraphicFramePr>
          <p:cNvPr id="7" name="Table 6">
            <a:extLst>
              <a:ext uri="{FF2B5EF4-FFF2-40B4-BE49-F238E27FC236}">
                <a16:creationId xmlns:a16="http://schemas.microsoft.com/office/drawing/2014/main" id="{38B645EF-F267-D12F-90AB-27F589B67A76}"/>
              </a:ext>
            </a:extLst>
          </p:cNvPr>
          <p:cNvGraphicFramePr>
            <a:graphicFrameLocks noGrp="1"/>
          </p:cNvGraphicFramePr>
          <p:nvPr>
            <p:extLst>
              <p:ext uri="{D42A27DB-BD31-4B8C-83A1-F6EECF244321}">
                <p14:modId xmlns:p14="http://schemas.microsoft.com/office/powerpoint/2010/main" val="2510507851"/>
              </p:ext>
            </p:extLst>
          </p:nvPr>
        </p:nvGraphicFramePr>
        <p:xfrm>
          <a:off x="6979913" y="1442520"/>
          <a:ext cx="4704087" cy="3670150"/>
        </p:xfrm>
        <a:graphic>
          <a:graphicData uri="http://schemas.openxmlformats.org/drawingml/2006/table">
            <a:tbl>
              <a:tblPr firstRow="1" bandRow="1">
                <a:tableStyleId>{B8440059-65AA-4403-85AD-CFA098B8D4F2}</a:tableStyleId>
              </a:tblPr>
              <a:tblGrid>
                <a:gridCol w="4704087">
                  <a:extLst>
                    <a:ext uri="{9D8B030D-6E8A-4147-A177-3AD203B41FA5}">
                      <a16:colId xmlns:a16="http://schemas.microsoft.com/office/drawing/2014/main" val="3864467959"/>
                    </a:ext>
                  </a:extLst>
                </a:gridCol>
              </a:tblGrid>
              <a:tr h="333650">
                <a:tc>
                  <a:txBody>
                    <a:bodyPr/>
                    <a:lstStyle/>
                    <a:p>
                      <a:pPr marL="182880" marR="0" algn="l" rtl="0" fontAlgn="ctr">
                        <a:lnSpc>
                          <a:spcPct val="100000"/>
                        </a:lnSpc>
                        <a:spcBef>
                          <a:spcPct val="0"/>
                        </a:spcBef>
                        <a:spcAft>
                          <a:spcPct val="0"/>
                        </a:spcAft>
                        <a:buClr>
                          <a:srgbClr val="000000"/>
                        </a:buClr>
                        <a:buFont typeface="Arial"/>
                        <a:buNone/>
                      </a:pPr>
                      <a:r>
                        <a:rPr lang="en-US" sz="1400" b="0" i="0" u="none" strike="noStrike" cap="none" dirty="0" err="1">
                          <a:solidFill>
                            <a:schemeClr val="bg1"/>
                          </a:solidFill>
                          <a:effectLst/>
                          <a:latin typeface="Arial" panose="020B0604020202020204" pitchFamily="34" charset="0"/>
                          <a:cs typeface="Arial"/>
                          <a:sym typeface="Arial"/>
                        </a:rPr>
                        <a:t>Amusante</a:t>
                      </a:r>
                      <a:endParaRPr lang="en-US" sz="1400" b="0" i="0" u="none" strike="noStrike" cap="none" dirty="0">
                        <a:solidFill>
                          <a:schemeClr val="bg1"/>
                        </a:solidFill>
                        <a:effectLst/>
                        <a:latin typeface="Arial" panose="020B0604020202020204" pitchFamily="34" charset="0"/>
                        <a:cs typeface="Arial"/>
                        <a:sym typeface="Arial"/>
                      </a:endParaRPr>
                    </a:p>
                  </a:txBody>
                  <a:tcPr marL="9525" marR="9525" marT="9525" marB="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38100" cap="flat" cmpd="sng">
                      <a:noFill/>
                      <a:prstDash val="solid"/>
                      <a:round/>
                      <a:headEnd type="none" w="sm" len="sm"/>
                      <a:tailEnd type="none" w="sm" len="sm"/>
                    </a:lnB>
                    <a:lnTlToBr w="12700" cmpd="sng">
                      <a:noFill/>
                      <a:prstDash val="solid"/>
                    </a:lnTlToBr>
                    <a:lnBlToTr w="12700" cmpd="sng">
                      <a:noFill/>
                      <a:prstDash val="solid"/>
                    </a:lnBlToTr>
                    <a:solidFill>
                      <a:srgbClr val="DD151D"/>
                    </a:solidFill>
                  </a:tcPr>
                </a:tc>
                <a:extLst>
                  <a:ext uri="{0D108BD9-81ED-4DB2-BD59-A6C34878D82A}">
                    <a16:rowId xmlns:a16="http://schemas.microsoft.com/office/drawing/2014/main" val="2034174227"/>
                  </a:ext>
                </a:extLst>
              </a:tr>
              <a:tr h="333650">
                <a:tc>
                  <a:txBody>
                    <a:bodyPr/>
                    <a:lstStyle/>
                    <a:p>
                      <a:pPr marL="182880" marR="0" algn="l" rtl="0" fontAlgn="ctr">
                        <a:lnSpc>
                          <a:spcPct val="100000"/>
                        </a:lnSpc>
                        <a:spcBef>
                          <a:spcPct val="0"/>
                        </a:spcBef>
                        <a:spcAft>
                          <a:spcPct val="0"/>
                        </a:spcAft>
                        <a:buClr>
                          <a:srgbClr val="000000"/>
                        </a:buClr>
                        <a:buFont typeface="Arial"/>
                        <a:buNone/>
                      </a:pPr>
                      <a:endParaRPr lang="fr-FR" sz="1400" b="0" i="0" u="none" strike="noStrike" cap="none" dirty="0">
                        <a:solidFill>
                          <a:schemeClr val="bg1"/>
                        </a:solidFill>
                        <a:effectLst/>
                        <a:latin typeface="Arial" panose="020B0604020202020204" pitchFamily="34" charset="0"/>
                        <a:cs typeface="Arial"/>
                        <a:sym typeface="Arial"/>
                      </a:endParaRPr>
                    </a:p>
                  </a:txBody>
                  <a:tcPr marL="9525" marR="9525" marT="9525" marB="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381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881919433"/>
                  </a:ext>
                </a:extLst>
              </a:tr>
              <a:tr h="333650">
                <a:tc>
                  <a:txBody>
                    <a:bodyPr/>
                    <a:lstStyle/>
                    <a:p>
                      <a:pPr marL="182880" marR="0" algn="l" rtl="0" fontAlgn="ctr">
                        <a:lnSpc>
                          <a:spcPct val="100000"/>
                        </a:lnSpc>
                        <a:spcBef>
                          <a:spcPct val="0"/>
                        </a:spcBef>
                        <a:spcAft>
                          <a:spcPct val="0"/>
                        </a:spcAft>
                        <a:buClr>
                          <a:srgbClr val="000000"/>
                        </a:buClr>
                        <a:buFont typeface="Arial"/>
                        <a:buNone/>
                      </a:pPr>
                      <a:r>
                        <a:rPr lang="en-US" sz="1400" b="0" i="0" u="none" strike="noStrike" cap="none" dirty="0" err="1">
                          <a:solidFill>
                            <a:schemeClr val="bg1"/>
                          </a:solidFill>
                          <a:effectLst/>
                          <a:latin typeface="Arial" panose="020B0604020202020204" pitchFamily="34" charset="0"/>
                          <a:cs typeface="Arial"/>
                          <a:sym typeface="Arial"/>
                        </a:rPr>
                        <a:t>Décontractée</a:t>
                      </a:r>
                      <a:endParaRPr lang="en-US" sz="1400" b="0" i="0" u="none" strike="noStrike" cap="none" dirty="0">
                        <a:solidFill>
                          <a:schemeClr val="bg1"/>
                        </a:solidFill>
                        <a:effectLst/>
                        <a:latin typeface="Arial" panose="020B0604020202020204" pitchFamily="34" charset="0"/>
                        <a:cs typeface="Arial"/>
                        <a:sym typeface="Arial"/>
                      </a:endParaRPr>
                    </a:p>
                  </a:txBody>
                  <a:tcPr marL="9525" marR="9525" marT="9525" marB="0" anchor="ctr">
                    <a:lnL w="12700" cap="flat" cmpd="sng">
                      <a:noFill/>
                      <a:prstDash val="solid"/>
                      <a:round/>
                      <a:headEnd type="none" w="sm" len="sm"/>
                      <a:tailEnd type="none" w="sm" len="sm"/>
                    </a:lnL>
                    <a:lnR w="12700" cap="flat" cmpd="sng">
                      <a:noFill/>
                      <a:prstDash val="solid"/>
                      <a:round/>
                      <a:headEnd type="none" w="sm" len="sm"/>
                      <a:tailEnd type="none" w="sm" len="sm"/>
                    </a:lnR>
                    <a:lnT w="381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DD151D"/>
                    </a:solidFill>
                  </a:tcPr>
                </a:tc>
                <a:extLst>
                  <a:ext uri="{0D108BD9-81ED-4DB2-BD59-A6C34878D82A}">
                    <a16:rowId xmlns:a16="http://schemas.microsoft.com/office/drawing/2014/main" val="1658787808"/>
                  </a:ext>
                </a:extLst>
              </a:tr>
              <a:tr h="333650">
                <a:tc>
                  <a:txBody>
                    <a:bodyPr/>
                    <a:lstStyle/>
                    <a:p>
                      <a:pPr marL="182880" marR="0" algn="l" rtl="0" fontAlgn="ctr">
                        <a:lnSpc>
                          <a:spcPct val="100000"/>
                        </a:lnSpc>
                        <a:spcBef>
                          <a:spcPct val="0"/>
                        </a:spcBef>
                        <a:spcAft>
                          <a:spcPct val="0"/>
                        </a:spcAft>
                        <a:buClr>
                          <a:srgbClr val="000000"/>
                        </a:buClr>
                        <a:buFont typeface="Arial"/>
                        <a:buNone/>
                      </a:pPr>
                      <a:endParaRPr lang="fr-FR" sz="1400" b="0" i="0" u="none" strike="noStrike" cap="none" dirty="0">
                        <a:solidFill>
                          <a:schemeClr val="bg1"/>
                        </a:solidFill>
                        <a:effectLst/>
                        <a:latin typeface="Arial" panose="020B0604020202020204" pitchFamily="34" charset="0"/>
                        <a:cs typeface="Arial"/>
                        <a:sym typeface="Arial"/>
                      </a:endParaRPr>
                    </a:p>
                  </a:txBody>
                  <a:tcPr marL="9525" marR="9525" marT="9525" marB="0" anchor="ctr">
                    <a:lnL w="12700" cap="flat" cmpd="sng">
                      <a:noFill/>
                      <a:prstDash val="solid"/>
                      <a:round/>
                      <a:headEnd type="none" w="sm" len="sm"/>
                      <a:tailEnd type="none" w="sm" len="sm"/>
                    </a:lnL>
                    <a:lnR w="12700" cap="flat" cmpd="sng">
                      <a:noFill/>
                      <a:prstDash val="solid"/>
                      <a:round/>
                      <a:headEnd type="none" w="sm" len="sm"/>
                      <a:tailEnd type="none" w="sm" len="sm"/>
                    </a:lnR>
                    <a:lnT w="381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346824633"/>
                  </a:ext>
                </a:extLst>
              </a:tr>
              <a:tr h="333650">
                <a:tc>
                  <a:txBody>
                    <a:bodyPr/>
                    <a:lstStyle/>
                    <a:p>
                      <a:pPr marL="182880" marR="0" algn="l" rtl="0" fontAlgn="ctr">
                        <a:lnSpc>
                          <a:spcPct val="100000"/>
                        </a:lnSpc>
                        <a:spcBef>
                          <a:spcPct val="0"/>
                        </a:spcBef>
                        <a:spcAft>
                          <a:spcPct val="0"/>
                        </a:spcAft>
                        <a:buClr>
                          <a:srgbClr val="000000"/>
                        </a:buClr>
                        <a:buFont typeface="Arial"/>
                        <a:buNone/>
                      </a:pPr>
                      <a:r>
                        <a:rPr lang="en-US" sz="1400" b="0" i="0" u="none" strike="noStrike" cap="none" dirty="0" err="1">
                          <a:solidFill>
                            <a:schemeClr val="bg1"/>
                          </a:solidFill>
                          <a:effectLst/>
                          <a:latin typeface="Arial" panose="020B0604020202020204" pitchFamily="34" charset="0"/>
                          <a:cs typeface="Arial"/>
                          <a:sym typeface="Arial"/>
                        </a:rPr>
                        <a:t>Paisible</a:t>
                      </a:r>
                      <a:endParaRPr lang="en-US" sz="1400" b="0" i="0" u="none" strike="noStrike" cap="none" dirty="0">
                        <a:solidFill>
                          <a:schemeClr val="bg1"/>
                        </a:solidFill>
                        <a:effectLst/>
                        <a:latin typeface="Arial" panose="020B0604020202020204" pitchFamily="34" charset="0"/>
                        <a:cs typeface="Arial"/>
                        <a:sym typeface="Arial"/>
                      </a:endParaRPr>
                    </a:p>
                  </a:txBody>
                  <a:tcPr marL="9525" marR="9525" marT="9525" marB="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DD151D"/>
                    </a:solidFill>
                  </a:tcPr>
                </a:tc>
                <a:extLst>
                  <a:ext uri="{0D108BD9-81ED-4DB2-BD59-A6C34878D82A}">
                    <a16:rowId xmlns:a16="http://schemas.microsoft.com/office/drawing/2014/main" val="4231225900"/>
                  </a:ext>
                </a:extLst>
              </a:tr>
              <a:tr h="333650">
                <a:tc>
                  <a:txBody>
                    <a:bodyPr/>
                    <a:lstStyle/>
                    <a:p>
                      <a:pPr marL="182880" marR="0" algn="l" rtl="0" fontAlgn="ctr">
                        <a:lnSpc>
                          <a:spcPct val="100000"/>
                        </a:lnSpc>
                        <a:spcBef>
                          <a:spcPct val="0"/>
                        </a:spcBef>
                        <a:spcAft>
                          <a:spcPct val="0"/>
                        </a:spcAft>
                        <a:buClr>
                          <a:srgbClr val="000000"/>
                        </a:buClr>
                        <a:buFont typeface="Arial"/>
                        <a:buNone/>
                      </a:pPr>
                      <a:endParaRPr lang="fr-FR" sz="1400" b="0" i="0" u="none" strike="noStrike" cap="none" dirty="0">
                        <a:solidFill>
                          <a:schemeClr val="bg1"/>
                        </a:solidFill>
                        <a:effectLst/>
                        <a:latin typeface="Arial" panose="020B0604020202020204" pitchFamily="34" charset="0"/>
                        <a:cs typeface="Arial"/>
                        <a:sym typeface="Arial"/>
                      </a:endParaRPr>
                    </a:p>
                  </a:txBody>
                  <a:tcPr marL="9525" marR="9525" marT="9525" marB="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3560815042"/>
                  </a:ext>
                </a:extLst>
              </a:tr>
              <a:tr h="333650">
                <a:tc>
                  <a:txBody>
                    <a:bodyPr/>
                    <a:lstStyle/>
                    <a:p>
                      <a:pPr marL="182880" marR="0" algn="l" rtl="0" fontAlgn="ctr">
                        <a:lnSpc>
                          <a:spcPct val="100000"/>
                        </a:lnSpc>
                        <a:spcBef>
                          <a:spcPct val="0"/>
                        </a:spcBef>
                        <a:spcAft>
                          <a:spcPct val="0"/>
                        </a:spcAft>
                        <a:buClr>
                          <a:srgbClr val="000000"/>
                        </a:buClr>
                        <a:buFont typeface="Arial"/>
                        <a:buNone/>
                      </a:pPr>
                      <a:r>
                        <a:rPr lang="en-US" sz="1400" b="0" i="0" u="none" strike="noStrike" cap="none" dirty="0">
                          <a:solidFill>
                            <a:schemeClr val="bg1"/>
                          </a:solidFill>
                          <a:effectLst/>
                          <a:latin typeface="Arial" panose="020B0604020202020204" pitchFamily="34" charset="0"/>
                          <a:cs typeface="Arial"/>
                          <a:sym typeface="Arial"/>
                        </a:rPr>
                        <a:t>Charmante</a:t>
                      </a:r>
                    </a:p>
                  </a:txBody>
                  <a:tcPr marL="9525" marR="9525" marT="9525" marB="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DD151D"/>
                    </a:solidFill>
                  </a:tcPr>
                </a:tc>
                <a:extLst>
                  <a:ext uri="{0D108BD9-81ED-4DB2-BD59-A6C34878D82A}">
                    <a16:rowId xmlns:a16="http://schemas.microsoft.com/office/drawing/2014/main" val="421330939"/>
                  </a:ext>
                </a:extLst>
              </a:tr>
              <a:tr h="333650">
                <a:tc>
                  <a:txBody>
                    <a:bodyPr/>
                    <a:lstStyle/>
                    <a:p>
                      <a:pPr marL="182880" marR="0" algn="l" rtl="0" fontAlgn="ctr">
                        <a:lnSpc>
                          <a:spcPct val="100000"/>
                        </a:lnSpc>
                        <a:spcBef>
                          <a:spcPct val="0"/>
                        </a:spcBef>
                        <a:spcAft>
                          <a:spcPct val="0"/>
                        </a:spcAft>
                        <a:buClr>
                          <a:srgbClr val="000000"/>
                        </a:buClr>
                        <a:buFont typeface="Arial"/>
                        <a:buNone/>
                      </a:pPr>
                      <a:endParaRPr lang="en-US" sz="1400" b="0" i="0" u="none" strike="noStrike" cap="none" dirty="0">
                        <a:solidFill>
                          <a:schemeClr val="bg1"/>
                        </a:solidFill>
                        <a:effectLst/>
                        <a:latin typeface="Arial" panose="020B0604020202020204" pitchFamily="34" charset="0"/>
                        <a:cs typeface="Arial"/>
                        <a:sym typeface="Arial"/>
                      </a:endParaRPr>
                    </a:p>
                  </a:txBody>
                  <a:tcPr marL="9525" marR="9525" marT="9525" marB="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573165051"/>
                  </a:ext>
                </a:extLst>
              </a:tr>
              <a:tr h="333650">
                <a:tc>
                  <a:txBody>
                    <a:bodyPr/>
                    <a:lstStyle/>
                    <a:p>
                      <a:pPr marL="182880" marR="0" algn="l" rtl="0" fontAlgn="ctr">
                        <a:lnSpc>
                          <a:spcPct val="100000"/>
                        </a:lnSpc>
                        <a:spcBef>
                          <a:spcPct val="0"/>
                        </a:spcBef>
                        <a:spcAft>
                          <a:spcPct val="0"/>
                        </a:spcAft>
                        <a:buClr>
                          <a:srgbClr val="000000"/>
                        </a:buClr>
                        <a:buFont typeface="Arial"/>
                        <a:buNone/>
                      </a:pPr>
                      <a:r>
                        <a:rPr lang="fr-FR" sz="1400" b="0" i="0" u="none" strike="noStrike" cap="none" dirty="0">
                          <a:solidFill>
                            <a:schemeClr val="bg1"/>
                          </a:solidFill>
                          <a:effectLst/>
                          <a:latin typeface="Arial" panose="020B0604020202020204" pitchFamily="34" charset="0"/>
                          <a:cs typeface="Arial"/>
                          <a:sym typeface="Arial"/>
                        </a:rPr>
                        <a:t>Familière</a:t>
                      </a:r>
                    </a:p>
                  </a:txBody>
                  <a:tcPr marL="9525" marR="9525" marT="9525" marB="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DD151D"/>
                    </a:solidFill>
                  </a:tcPr>
                </a:tc>
                <a:extLst>
                  <a:ext uri="{0D108BD9-81ED-4DB2-BD59-A6C34878D82A}">
                    <a16:rowId xmlns:a16="http://schemas.microsoft.com/office/drawing/2014/main" val="4254350020"/>
                  </a:ext>
                </a:extLst>
              </a:tr>
              <a:tr h="333650">
                <a:tc>
                  <a:txBody>
                    <a:bodyPr/>
                    <a:lstStyle/>
                    <a:p>
                      <a:pPr marL="182880" marR="0" algn="l" rtl="0" fontAlgn="ctr">
                        <a:lnSpc>
                          <a:spcPct val="100000"/>
                        </a:lnSpc>
                        <a:spcBef>
                          <a:spcPct val="0"/>
                        </a:spcBef>
                        <a:spcAft>
                          <a:spcPct val="0"/>
                        </a:spcAft>
                        <a:buClr>
                          <a:srgbClr val="000000"/>
                        </a:buClr>
                        <a:buFont typeface="Arial"/>
                        <a:buNone/>
                      </a:pPr>
                      <a:endParaRPr lang="fr-FR" sz="1400" b="0" i="0" u="none" strike="noStrike" cap="none" dirty="0">
                        <a:solidFill>
                          <a:schemeClr val="bg1"/>
                        </a:solidFill>
                        <a:effectLst/>
                        <a:latin typeface="Arial" panose="020B0604020202020204" pitchFamily="34" charset="0"/>
                        <a:cs typeface="Arial"/>
                        <a:sym typeface="Arial"/>
                      </a:endParaRPr>
                    </a:p>
                  </a:txBody>
                  <a:tcPr marL="9525" marR="9525" marT="9525" marB="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230157094"/>
                  </a:ext>
                </a:extLst>
              </a:tr>
              <a:tr h="333650">
                <a:tc>
                  <a:txBody>
                    <a:bodyPr/>
                    <a:lstStyle/>
                    <a:p>
                      <a:pPr marL="182880" marR="0" algn="l" rtl="0" fontAlgn="ctr">
                        <a:lnSpc>
                          <a:spcPct val="100000"/>
                        </a:lnSpc>
                        <a:spcBef>
                          <a:spcPct val="0"/>
                        </a:spcBef>
                        <a:spcAft>
                          <a:spcPct val="0"/>
                        </a:spcAft>
                        <a:buClr>
                          <a:srgbClr val="000000"/>
                        </a:buClr>
                        <a:buFont typeface="Arial"/>
                        <a:buNone/>
                      </a:pPr>
                      <a:r>
                        <a:rPr lang="fr-FR" sz="1400" b="0" i="0" u="none" strike="noStrike" cap="none" dirty="0">
                          <a:solidFill>
                            <a:schemeClr val="bg1"/>
                          </a:solidFill>
                          <a:effectLst/>
                          <a:latin typeface="Arial" panose="020B0604020202020204" pitchFamily="34" charset="0"/>
                          <a:cs typeface="Arial"/>
                          <a:sym typeface="Arial"/>
                        </a:rPr>
                        <a:t>Sécuritaire</a:t>
                      </a:r>
                    </a:p>
                  </a:txBody>
                  <a:tcPr marL="9525" marR="9525" marT="9525" marB="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DD151D"/>
                    </a:solidFill>
                  </a:tcPr>
                </a:tc>
                <a:extLst>
                  <a:ext uri="{0D108BD9-81ED-4DB2-BD59-A6C34878D82A}">
                    <a16:rowId xmlns:a16="http://schemas.microsoft.com/office/drawing/2014/main" val="2977758329"/>
                  </a:ext>
                </a:extLst>
              </a:tr>
            </a:tbl>
          </a:graphicData>
        </a:graphic>
      </p:graphicFrame>
    </p:spTree>
    <p:extLst>
      <p:ext uri="{BB962C8B-B14F-4D97-AF65-F5344CB8AC3E}">
        <p14:creationId xmlns:p14="http://schemas.microsoft.com/office/powerpoint/2010/main" val="466975596"/>
      </p:ext>
    </p:extLst>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3383A6-20BA-8AB8-F4B5-D246FCE279AA}"/>
            </a:ext>
          </a:extLst>
        </p:cNvPr>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1C4F23A1-8D7B-E2C5-C0F9-56D89D0B9D79}"/>
              </a:ext>
            </a:extLst>
          </p:cNvPr>
          <p:cNvCxnSpPr/>
          <p:nvPr>
            <p:custDataLst>
              <p:tags r:id="rId1"/>
            </p:custDataLst>
          </p:nvPr>
        </p:nvCxnSpPr>
        <p:spPr>
          <a:xfrm>
            <a:off x="3084828" y="3429000"/>
            <a:ext cx="1472540" cy="0"/>
          </a:xfrm>
          <a:prstGeom prst="line">
            <a:avLst/>
          </a:prstGeom>
          <a:ln w="60325">
            <a:tailEnd type="triangle"/>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BC7E6F23-9302-9F02-6B18-0B45A3B38A54}"/>
              </a:ext>
            </a:extLst>
          </p:cNvPr>
          <p:cNvPicPr>
            <a:picLocks noChangeAspect="1"/>
          </p:cNvPicPr>
          <p:nvPr/>
        </p:nvPicPr>
        <p:blipFill>
          <a:blip r:embed="rId4"/>
          <a:stretch>
            <a:fillRect/>
          </a:stretch>
        </p:blipFill>
        <p:spPr>
          <a:xfrm>
            <a:off x="0" y="0"/>
            <a:ext cx="3992671" cy="6858000"/>
          </a:xfrm>
          <a:prstGeom prst="rect">
            <a:avLst/>
          </a:prstGeom>
        </p:spPr>
      </p:pic>
      <p:pic>
        <p:nvPicPr>
          <p:cNvPr id="13" name="Picture 12">
            <a:extLst>
              <a:ext uri="{FF2B5EF4-FFF2-40B4-BE49-F238E27FC236}">
                <a16:creationId xmlns:a16="http://schemas.microsoft.com/office/drawing/2014/main" id="{813196FB-310F-3CE4-CBF4-3869A1A286D2}"/>
              </a:ext>
            </a:extLst>
          </p:cNvPr>
          <p:cNvPicPr>
            <a:picLocks noChangeAspect="1"/>
          </p:cNvPicPr>
          <p:nvPr/>
        </p:nvPicPr>
        <p:blipFill>
          <a:blip r:embed="rId5"/>
          <a:srcRect l="10235" t="67901" r="78359" b="18256"/>
          <a:stretch>
            <a:fillRect/>
          </a:stretch>
        </p:blipFill>
        <p:spPr>
          <a:xfrm>
            <a:off x="4557369" y="2446214"/>
            <a:ext cx="7283924" cy="1659061"/>
          </a:xfrm>
          <a:prstGeom prst="rect">
            <a:avLst/>
          </a:prstGeom>
        </p:spPr>
      </p:pic>
      <p:sp>
        <p:nvSpPr>
          <p:cNvPr id="14" name="TextBox 13">
            <a:extLst>
              <a:ext uri="{FF2B5EF4-FFF2-40B4-BE49-F238E27FC236}">
                <a16:creationId xmlns:a16="http://schemas.microsoft.com/office/drawing/2014/main" id="{83E31143-53FD-55CE-62FB-E102AAB7E1E9}"/>
              </a:ext>
            </a:extLst>
          </p:cNvPr>
          <p:cNvSpPr txBox="1"/>
          <p:nvPr/>
        </p:nvSpPr>
        <p:spPr>
          <a:xfrm>
            <a:off x="4557368" y="3047184"/>
            <a:ext cx="1710082" cy="1058091"/>
          </a:xfrm>
          <a:prstGeom prst="rect">
            <a:avLst/>
          </a:prstGeom>
          <a:solidFill>
            <a:schemeClr val="bg1"/>
          </a:solidFill>
          <a:ln>
            <a:noFill/>
          </a:ln>
        </p:spPr>
        <p:txBody>
          <a:bodyPr wrap="square" rtlCol="0">
            <a:spAutoFit/>
          </a:bodyPr>
          <a:lstStyle/>
          <a:p>
            <a:endParaRPr lang="en-CA" noProof="0"/>
          </a:p>
        </p:txBody>
      </p:sp>
    </p:spTree>
    <p:extLst>
      <p:ext uri="{BB962C8B-B14F-4D97-AF65-F5344CB8AC3E}">
        <p14:creationId xmlns:p14="http://schemas.microsoft.com/office/powerpoint/2010/main" val="562917561"/>
      </p:ext>
    </p:extLst>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B775DA-492F-92F7-4A40-5983BA378055}"/>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3D2EEF26-CFB6-D157-33AC-89D5C90611EA}"/>
              </a:ext>
            </a:extLst>
          </p:cNvPr>
          <p:cNvPicPr>
            <a:picLocks noChangeAspect="1"/>
          </p:cNvPicPr>
          <p:nvPr/>
        </p:nvPicPr>
        <p:blipFill>
          <a:blip r:embed="rId6"/>
          <a:stretch>
            <a:fillRect/>
          </a:stretch>
        </p:blipFill>
        <p:spPr>
          <a:xfrm>
            <a:off x="1541481" y="0"/>
            <a:ext cx="9109038" cy="6858000"/>
          </a:xfrm>
          <a:prstGeom prst="rect">
            <a:avLst/>
          </a:prstGeom>
        </p:spPr>
      </p:pic>
      <p:sp>
        <p:nvSpPr>
          <p:cNvPr id="6" name="Rectangle 5">
            <a:extLst>
              <a:ext uri="{FF2B5EF4-FFF2-40B4-BE49-F238E27FC236}">
                <a16:creationId xmlns:a16="http://schemas.microsoft.com/office/drawing/2014/main" id="{B486A978-15FC-DF7D-74B5-DE62A5BEAF5A}"/>
              </a:ext>
            </a:extLst>
          </p:cNvPr>
          <p:cNvSpPr/>
          <p:nvPr>
            <p:custDataLst>
              <p:tags r:id="rId1"/>
            </p:custDataLst>
          </p:nvPr>
        </p:nvSpPr>
        <p:spPr>
          <a:xfrm>
            <a:off x="1541481" y="3319386"/>
            <a:ext cx="2430444" cy="2281313"/>
          </a:xfrm>
          <a:prstGeom prst="rect">
            <a:avLst/>
          </a:prstGeom>
          <a:noFill/>
          <a:ln w="920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2" name="Left Arrow 1">
            <a:extLst>
              <a:ext uri="{FF2B5EF4-FFF2-40B4-BE49-F238E27FC236}">
                <a16:creationId xmlns:a16="http://schemas.microsoft.com/office/drawing/2014/main" id="{406D06CD-2BDE-FD1C-CB72-782D6EB1014A}"/>
              </a:ext>
            </a:extLst>
          </p:cNvPr>
          <p:cNvSpPr/>
          <p:nvPr>
            <p:custDataLst>
              <p:tags r:id="rId2"/>
            </p:custDataLst>
          </p:nvPr>
        </p:nvSpPr>
        <p:spPr>
          <a:xfrm>
            <a:off x="4072084" y="4298042"/>
            <a:ext cx="576000" cy="324000"/>
          </a:xfrm>
          <a:prstGeom prst="leftArrow">
            <a:avLst/>
          </a:prstGeom>
          <a:solidFill>
            <a:schemeClr val="accent6"/>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3" name="Left Arrow 2">
            <a:extLst>
              <a:ext uri="{FF2B5EF4-FFF2-40B4-BE49-F238E27FC236}">
                <a16:creationId xmlns:a16="http://schemas.microsoft.com/office/drawing/2014/main" id="{2EE8DD52-1B85-145D-63E9-C486F57C1F24}"/>
              </a:ext>
            </a:extLst>
          </p:cNvPr>
          <p:cNvSpPr/>
          <p:nvPr>
            <p:custDataLst>
              <p:tags r:id="rId3"/>
            </p:custDataLst>
          </p:nvPr>
        </p:nvSpPr>
        <p:spPr>
          <a:xfrm>
            <a:off x="10650519" y="3670168"/>
            <a:ext cx="576000" cy="324000"/>
          </a:xfrm>
          <a:prstGeom prst="leftArrow">
            <a:avLst/>
          </a:prstGeom>
          <a:solidFill>
            <a:schemeClr val="accent6"/>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123892003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0" nodeType="afterEffect">
                                  <p:stCondLst>
                                    <p:cond delay="200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cond evt="onBegin" delay="0">
                          <p:tn val="6"/>
                        </p:cond>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nodeType="clickPar">
                      <p:stCondLst>
                        <p:cond delay="indefinite"/>
                        <p:cond evt="onBegin" delay="0">
                          <p:tn val="10"/>
                        </p:cond>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animBg="1"/>
      <p:bldP spid="3"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DA373C-8D91-5CB2-93C1-616C8AA768AE}"/>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85EF37FE-E8E1-5DE3-3E28-F4BD653AD656}"/>
              </a:ext>
            </a:extLst>
          </p:cNvPr>
          <p:cNvPicPr>
            <a:picLocks noChangeAspect="1"/>
          </p:cNvPicPr>
          <p:nvPr/>
        </p:nvPicPr>
        <p:blipFill>
          <a:blip r:embed="rId3"/>
          <a:stretch>
            <a:fillRect/>
          </a:stretch>
        </p:blipFill>
        <p:spPr>
          <a:xfrm>
            <a:off x="1273107" y="0"/>
            <a:ext cx="8578986" cy="6858000"/>
          </a:xfrm>
          <a:prstGeom prst="rect">
            <a:avLst/>
          </a:prstGeom>
        </p:spPr>
      </p:pic>
    </p:spTree>
    <p:extLst>
      <p:ext uri="{BB962C8B-B14F-4D97-AF65-F5344CB8AC3E}">
        <p14:creationId xmlns:p14="http://schemas.microsoft.com/office/powerpoint/2010/main" val="538529974"/>
      </p:ext>
    </p:extLst>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E70000-5427-9CA1-A02D-DBDE49B538A7}"/>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A3737594-0E92-B26E-188A-F13CDD759B7F}"/>
              </a:ext>
            </a:extLst>
          </p:cNvPr>
          <p:cNvSpPr>
            <a:spLocks noGrp="1"/>
          </p:cNvSpPr>
          <p:nvPr>
            <p:ph type="body" idx="8"/>
            <p:custDataLst>
              <p:tags r:id="rId1"/>
            </p:custDataLst>
          </p:nvPr>
        </p:nvSpPr>
        <p:spPr/>
        <p:txBody>
          <a:bodyPr/>
          <a:lstStyle/>
          <a:p>
            <a:r>
              <a:rPr lang="fr-CA" noProof="0">
                <a:latin typeface="Canada Bold" pitchFamily="2" charset="0"/>
              </a:rPr>
              <a:t>Passons à la pratique</a:t>
            </a:r>
          </a:p>
        </p:txBody>
      </p:sp>
      <p:pic>
        <p:nvPicPr>
          <p:cNvPr id="4" name="Picture 3" descr="A group of people sitting in chairs&#10;&#10;AI-generated content may be incorrect.">
            <a:extLst>
              <a:ext uri="{FF2B5EF4-FFF2-40B4-BE49-F238E27FC236}">
                <a16:creationId xmlns:a16="http://schemas.microsoft.com/office/drawing/2014/main" id="{D296EAE1-893F-EB12-4262-D5924E094EFF}"/>
              </a:ext>
            </a:extLst>
          </p:cNvPr>
          <p:cNvPicPr>
            <a:picLocks noChangeAspect="1"/>
          </p:cNvPicPr>
          <p:nvPr>
            <p:custDataLst>
              <p:tags r:id="rId2"/>
            </p:custDataLst>
          </p:nvPr>
        </p:nvPicPr>
        <p:blipFill>
          <a:blip r:embed="rId6">
            <a:extLst>
              <a:ext uri="{28A0092B-C50C-407E-A947-70E740481C1C}">
                <a14:useLocalDpi xmlns:a14="http://schemas.microsoft.com/office/drawing/2010/main"/>
              </a:ext>
            </a:extLst>
          </a:blip>
          <a:stretch>
            <a:fillRect/>
          </a:stretch>
        </p:blipFill>
        <p:spPr>
          <a:xfrm>
            <a:off x="5691356" y="1988816"/>
            <a:ext cx="6207294" cy="3230882"/>
          </a:xfrm>
          <a:prstGeom prst="rect">
            <a:avLst/>
          </a:prstGeom>
        </p:spPr>
      </p:pic>
      <p:pic>
        <p:nvPicPr>
          <p:cNvPr id="7" name="Google Shape;667;p24">
            <a:extLst>
              <a:ext uri="{FF2B5EF4-FFF2-40B4-BE49-F238E27FC236}">
                <a16:creationId xmlns:a16="http://schemas.microsoft.com/office/drawing/2014/main" id="{5D59621C-101D-175F-868B-7AF1626CFFBD}"/>
              </a:ext>
            </a:extLst>
          </p:cNvPr>
          <p:cNvPicPr preferRelativeResize="0"/>
          <p:nvPr/>
        </p:nvPicPr>
        <p:blipFill>
          <a:blip r:embed="rId7">
            <a:alphaModFix/>
            <a:extLst>
              <a:ext uri="{28A0092B-C50C-407E-A947-70E740481C1C}">
                <a14:useLocalDpi xmlns:a14="http://schemas.microsoft.com/office/drawing/2010/main"/>
              </a:ext>
            </a:extLst>
          </a:blip>
          <a:stretch>
            <a:fillRect/>
          </a:stretch>
        </p:blipFill>
        <p:spPr>
          <a:xfrm rot="16200000">
            <a:off x="2299557" y="5753085"/>
            <a:ext cx="659637" cy="330991"/>
          </a:xfrm>
          <a:prstGeom prst="rect">
            <a:avLst/>
          </a:prstGeom>
          <a:noFill/>
          <a:ln>
            <a:noFill/>
          </a:ln>
        </p:spPr>
      </p:pic>
      <p:sp>
        <p:nvSpPr>
          <p:cNvPr id="2" name="TextBox 5">
            <a:extLst>
              <a:ext uri="{FF2B5EF4-FFF2-40B4-BE49-F238E27FC236}">
                <a16:creationId xmlns:a16="http://schemas.microsoft.com/office/drawing/2014/main" id="{07384686-C3D3-620D-BB3E-6B6E65B9BE74}"/>
              </a:ext>
            </a:extLst>
          </p:cNvPr>
          <p:cNvSpPr txBox="1"/>
          <p:nvPr>
            <p:custDataLst>
              <p:tags r:id="rId3"/>
            </p:custDataLst>
          </p:nvPr>
        </p:nvSpPr>
        <p:spPr>
          <a:xfrm>
            <a:off x="5691356" y="5219698"/>
            <a:ext cx="6052597" cy="338554"/>
          </a:xfrm>
          <a:prstGeom prst="rect">
            <a:avLst/>
          </a:prstGeom>
          <a:noFill/>
        </p:spPr>
        <p:txBody>
          <a:bodyPr wrap="square" rtlCol="0">
            <a:spAutoFit/>
          </a:bodyPr>
          <a:lstStyle/>
          <a:p>
            <a:r>
              <a:rPr lang="fr-CA" sz="1600" noProof="0" dirty="0">
                <a:solidFill>
                  <a:schemeClr val="bg2"/>
                </a:solidFill>
              </a:rPr>
              <a:t>CONSORTIUMDEDONNEESTOURISTIQUES.CA</a:t>
            </a:r>
          </a:p>
        </p:txBody>
      </p:sp>
      <p:pic>
        <p:nvPicPr>
          <p:cNvPr id="6" name="Picture 5">
            <a:extLst>
              <a:ext uri="{FF2B5EF4-FFF2-40B4-BE49-F238E27FC236}">
                <a16:creationId xmlns:a16="http://schemas.microsoft.com/office/drawing/2014/main" id="{10C7A181-7E6C-889C-EC58-6CDDD100DB96}"/>
              </a:ext>
            </a:extLst>
          </p:cNvPr>
          <p:cNvPicPr>
            <a:picLocks noChangeAspect="1"/>
          </p:cNvPicPr>
          <p:nvPr/>
        </p:nvPicPr>
        <p:blipFill>
          <a:blip r:embed="rId8"/>
          <a:stretch>
            <a:fillRect/>
          </a:stretch>
        </p:blipFill>
        <p:spPr>
          <a:xfrm>
            <a:off x="368094" y="1591969"/>
            <a:ext cx="5133813" cy="3996794"/>
          </a:xfrm>
          <a:prstGeom prst="rect">
            <a:avLst/>
          </a:prstGeom>
        </p:spPr>
      </p:pic>
    </p:spTree>
    <p:extLst>
      <p:ext uri="{BB962C8B-B14F-4D97-AF65-F5344CB8AC3E}">
        <p14:creationId xmlns:p14="http://schemas.microsoft.com/office/powerpoint/2010/main" val="2686880901"/>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dk2"/>
        </a:solidFill>
        <a:effectLst/>
      </p:bgPr>
    </p:bg>
    <p:spTree>
      <p:nvGrpSpPr>
        <p:cNvPr id="1" name="Shape 415"/>
        <p:cNvGrpSpPr/>
        <p:nvPr/>
      </p:nvGrpSpPr>
      <p:grpSpPr>
        <a:xfrm>
          <a:off x="0" y="0"/>
          <a:ext cx="0" cy="0"/>
          <a:chOff x="0" y="0"/>
          <a:chExt cx="0" cy="0"/>
        </a:xfrm>
      </p:grpSpPr>
      <p:pic>
        <p:nvPicPr>
          <p:cNvPr id="416" name="Google Shape;416;p9"/>
          <p:cNvPicPr preferRelativeResize="0">
            <a:picLocks noGrp="1"/>
          </p:cNvPicPr>
          <p:nvPr>
            <p:ph type="pic" idx="2"/>
            <p:custDataLst>
              <p:tags r:id="rId1"/>
            </p:custDataLst>
          </p:nvPr>
        </p:nvPicPr>
        <p:blipFill>
          <a:blip r:embed="rId13">
            <a:alphaModFix/>
            <a:extLst>
              <a:ext uri="{28A0092B-C50C-407E-A947-70E740481C1C}">
                <a14:useLocalDpi xmlns:a14="http://schemas.microsoft.com/office/drawing/2010/main"/>
              </a:ext>
            </a:extLst>
          </a:blip>
          <a:srcRect l="16658" r="16658"/>
          <a:stretch>
            <a:fillRect/>
          </a:stretch>
        </p:blipFill>
        <p:spPr>
          <a:xfrm>
            <a:off x="6096000" y="0"/>
            <a:ext cx="6097199" cy="6858000"/>
          </a:xfrm>
          <a:prstGeom prst="rect">
            <a:avLst/>
          </a:prstGeom>
          <a:solidFill>
            <a:srgbClr val="BFBFBF"/>
          </a:solidFill>
          <a:ln>
            <a:noFill/>
          </a:ln>
        </p:spPr>
      </p:pic>
      <p:sp>
        <p:nvSpPr>
          <p:cNvPr id="418" name="Google Shape;418;p9"/>
          <p:cNvSpPr>
            <a:spLocks noGrp="1"/>
          </p:cNvSpPr>
          <p:nvPr>
            <p:ph type="media" idx="3"/>
            <p:custDataLst>
              <p:tags r:id="rId2"/>
            </p:custDataLst>
          </p:nvPr>
        </p:nvSpPr>
        <p:spPr>
          <a:xfrm>
            <a:off x="0" y="0"/>
            <a:ext cx="12193200" cy="144000"/>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lnSpc>
                <a:spcPct val="90000"/>
              </a:lnSpc>
              <a:spcBef>
                <a:spcPct val="0"/>
              </a:spcBef>
              <a:spcAft>
                <a:spcPct val="0"/>
              </a:spcAft>
              <a:buClr>
                <a:schemeClr val="dk1"/>
              </a:buClr>
              <a:buSzPts val="1200"/>
              <a:buFont typeface="Arial"/>
              <a:buNone/>
            </a:pPr>
            <a:r>
              <a:rPr lang="fr-CA" noProof="0"/>
              <a:t> </a:t>
            </a:r>
            <a:endParaRPr lang="fr-CA" sz="1200" b="0" i="0" u="none" strike="noStrike" cap="none" noProof="0">
              <a:solidFill>
                <a:schemeClr val="dk1"/>
              </a:solidFill>
              <a:latin typeface="Arial"/>
              <a:ea typeface="Arial"/>
              <a:cs typeface="Arial"/>
              <a:sym typeface="Arial"/>
            </a:endParaRPr>
          </a:p>
        </p:txBody>
      </p:sp>
      <p:sp>
        <p:nvSpPr>
          <p:cNvPr id="419" name="Google Shape;419;p9"/>
          <p:cNvSpPr>
            <a:spLocks noGrp="1"/>
          </p:cNvSpPr>
          <p:nvPr>
            <p:ph type="media" idx="4"/>
            <p:custDataLst>
              <p:tags r:id="rId3"/>
            </p:custDataLst>
          </p:nvPr>
        </p:nvSpPr>
        <p:spPr>
          <a:xfrm>
            <a:off x="12048566" y="0"/>
            <a:ext cx="144000" cy="6858000"/>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lnSpc>
                <a:spcPct val="90000"/>
              </a:lnSpc>
              <a:spcBef>
                <a:spcPct val="0"/>
              </a:spcBef>
              <a:spcAft>
                <a:spcPct val="0"/>
              </a:spcAft>
              <a:buClr>
                <a:schemeClr val="dk1"/>
              </a:buClr>
              <a:buSzPts val="1200"/>
              <a:buFont typeface="Arial"/>
              <a:buNone/>
            </a:pPr>
            <a:r>
              <a:rPr lang="fr-CA" noProof="0"/>
              <a:t> </a:t>
            </a:r>
            <a:endParaRPr lang="fr-CA" sz="1200" b="0" i="0" u="none" strike="noStrike" cap="none" noProof="0">
              <a:solidFill>
                <a:schemeClr val="dk1"/>
              </a:solidFill>
              <a:latin typeface="Arial"/>
              <a:ea typeface="Arial"/>
              <a:cs typeface="Arial"/>
              <a:sym typeface="Arial"/>
            </a:endParaRPr>
          </a:p>
        </p:txBody>
      </p:sp>
      <p:sp>
        <p:nvSpPr>
          <p:cNvPr id="420" name="Google Shape;420;p9"/>
          <p:cNvSpPr>
            <a:spLocks noGrp="1"/>
          </p:cNvSpPr>
          <p:nvPr>
            <p:ph type="media" idx="5"/>
            <p:custDataLst>
              <p:tags r:id="rId4"/>
            </p:custDataLst>
          </p:nvPr>
        </p:nvSpPr>
        <p:spPr>
          <a:xfrm>
            <a:off x="0" y="6714565"/>
            <a:ext cx="12193200" cy="144000"/>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lnSpc>
                <a:spcPct val="90000"/>
              </a:lnSpc>
              <a:spcBef>
                <a:spcPct val="0"/>
              </a:spcBef>
              <a:spcAft>
                <a:spcPct val="0"/>
              </a:spcAft>
              <a:buClr>
                <a:schemeClr val="dk1"/>
              </a:buClr>
              <a:buSzPts val="1200"/>
              <a:buFont typeface="Arial"/>
              <a:buNone/>
            </a:pPr>
            <a:r>
              <a:rPr lang="fr-CA" noProof="0"/>
              <a:t> </a:t>
            </a:r>
            <a:endParaRPr lang="fr-CA" sz="1200" b="0" i="0" u="none" strike="noStrike" cap="none" noProof="0">
              <a:solidFill>
                <a:schemeClr val="dk1"/>
              </a:solidFill>
              <a:latin typeface="Arial"/>
              <a:ea typeface="Arial"/>
              <a:cs typeface="Arial"/>
              <a:sym typeface="Arial"/>
            </a:endParaRPr>
          </a:p>
        </p:txBody>
      </p:sp>
      <p:sp>
        <p:nvSpPr>
          <p:cNvPr id="421" name="Google Shape;421;p9"/>
          <p:cNvSpPr>
            <a:spLocks noGrp="1"/>
          </p:cNvSpPr>
          <p:nvPr>
            <p:ph type="media" idx="6"/>
            <p:custDataLst>
              <p:tags r:id="rId5"/>
            </p:custDataLst>
          </p:nvPr>
        </p:nvSpPr>
        <p:spPr>
          <a:xfrm>
            <a:off x="0" y="0"/>
            <a:ext cx="144000" cy="6858000"/>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lnSpc>
                <a:spcPct val="90000"/>
              </a:lnSpc>
              <a:spcBef>
                <a:spcPct val="0"/>
              </a:spcBef>
              <a:spcAft>
                <a:spcPct val="0"/>
              </a:spcAft>
              <a:buClr>
                <a:schemeClr val="dk1"/>
              </a:buClr>
              <a:buSzPts val="1200"/>
              <a:buFont typeface="Arial"/>
              <a:buNone/>
            </a:pPr>
            <a:r>
              <a:rPr lang="fr-CA" noProof="0"/>
              <a:t> </a:t>
            </a:r>
            <a:endParaRPr lang="fr-CA" sz="1200" b="0" i="0" u="none" strike="noStrike" cap="none" noProof="0">
              <a:solidFill>
                <a:schemeClr val="dk1"/>
              </a:solidFill>
              <a:latin typeface="Arial"/>
              <a:ea typeface="Arial"/>
              <a:cs typeface="Arial"/>
              <a:sym typeface="Arial"/>
            </a:endParaRPr>
          </a:p>
        </p:txBody>
      </p:sp>
      <p:pic>
        <p:nvPicPr>
          <p:cNvPr id="422" name="Google Shape;422;p9"/>
          <p:cNvPicPr preferRelativeResize="0">
            <a:picLocks noGrp="1"/>
          </p:cNvPicPr>
          <p:nvPr>
            <p:ph type="pic" idx="7"/>
            <p:custDataLst>
              <p:tags r:id="rId6"/>
            </p:custDataLst>
          </p:nvPr>
        </p:nvPicPr>
        <p:blipFill>
          <a:blip r:embed="rId14"/>
          <a:stretch>
            <a:fillRect/>
          </a:stretch>
        </p:blipFill>
        <p:spPr>
          <a:xfrm>
            <a:off x="6240000" y="6255852"/>
            <a:ext cx="252000" cy="307318"/>
          </a:xfrm>
          <a:prstGeom prst="rect">
            <a:avLst/>
          </a:prstGeom>
          <a:blipFill rotWithShape="1">
            <a:blip r:embed="rId15">
              <a:alphaModFix/>
              <a:extLst>
                <a:ext uri="{28A0092B-C50C-407E-A947-70E740481C1C}">
                  <a14:useLocalDpi xmlns:a14="http://schemas.microsoft.com/office/drawing/2010/main"/>
                </a:ext>
              </a:extLst>
            </a:blip>
            <a:stretch>
              <a:fillRect/>
            </a:stretch>
          </a:blipFill>
          <a:ln>
            <a:noFill/>
          </a:ln>
        </p:spPr>
      </p:pic>
      <p:sp>
        <p:nvSpPr>
          <p:cNvPr id="423" name="Google Shape;423;p9"/>
          <p:cNvSpPr txBox="1">
            <a:spLocks noGrp="1"/>
          </p:cNvSpPr>
          <p:nvPr>
            <p:ph type="body" idx="8"/>
            <p:custDataLst>
              <p:tags r:id="rId7"/>
            </p:custDataLst>
          </p:nvPr>
        </p:nvSpPr>
        <p:spPr>
          <a:xfrm>
            <a:off x="6588568" y="6225713"/>
            <a:ext cx="2582863" cy="180000"/>
          </a:xfrm>
          <a:prstGeom prst="rect">
            <a:avLst/>
          </a:prstGeom>
          <a:noFill/>
          <a:ln>
            <a:noFill/>
          </a:ln>
        </p:spPr>
        <p:txBody>
          <a:bodyPr spcFirstLastPara="1" wrap="square" lIns="0" tIns="45700" rIns="91425" bIns="36000" anchor="ctr" anchorCtr="0">
            <a:noAutofit/>
          </a:bodyPr>
          <a:lstStyle/>
          <a:p>
            <a:pPr marL="0" lvl="0" indent="0" algn="l" rtl="0">
              <a:lnSpc>
                <a:spcPct val="90000"/>
              </a:lnSpc>
              <a:spcBef>
                <a:spcPct val="0"/>
              </a:spcBef>
              <a:spcAft>
                <a:spcPct val="0"/>
              </a:spcAft>
              <a:buClr>
                <a:schemeClr val="lt1"/>
              </a:buClr>
              <a:buSzPts val="900"/>
              <a:buNone/>
            </a:pPr>
            <a:r>
              <a:rPr lang="fr-CA" noProof="0"/>
              <a:t>Parc national des Prairies</a:t>
            </a:r>
          </a:p>
        </p:txBody>
      </p:sp>
      <p:sp>
        <p:nvSpPr>
          <p:cNvPr id="424" name="Google Shape;424;p9"/>
          <p:cNvSpPr txBox="1">
            <a:spLocks noGrp="1"/>
          </p:cNvSpPr>
          <p:nvPr>
            <p:ph type="body" idx="9"/>
            <p:custDataLst>
              <p:tags r:id="rId8"/>
            </p:custDataLst>
          </p:nvPr>
        </p:nvSpPr>
        <p:spPr>
          <a:xfrm>
            <a:off x="6588568" y="6420812"/>
            <a:ext cx="2582863" cy="180000"/>
          </a:xfrm>
          <a:prstGeom prst="rect">
            <a:avLst/>
          </a:prstGeom>
          <a:noFill/>
          <a:ln>
            <a:noFill/>
          </a:ln>
        </p:spPr>
        <p:txBody>
          <a:bodyPr spcFirstLastPara="1" wrap="square" lIns="0" tIns="36000" rIns="91425" bIns="45700" anchor="ctr" anchorCtr="0">
            <a:noAutofit/>
          </a:bodyPr>
          <a:lstStyle/>
          <a:p>
            <a:pPr marL="0" lvl="0" indent="0" algn="l" rtl="0">
              <a:lnSpc>
                <a:spcPct val="90000"/>
              </a:lnSpc>
              <a:spcBef>
                <a:spcPct val="0"/>
              </a:spcBef>
              <a:spcAft>
                <a:spcPct val="0"/>
              </a:spcAft>
              <a:buClr>
                <a:schemeClr val="lt1"/>
              </a:buClr>
              <a:buSzPts val="900"/>
              <a:buNone/>
            </a:pPr>
            <a:r>
              <a:rPr lang="fr-CA" noProof="0"/>
              <a:t>Saskatchewan</a:t>
            </a:r>
          </a:p>
        </p:txBody>
      </p:sp>
      <p:sp>
        <p:nvSpPr>
          <p:cNvPr id="425" name="Google Shape;425;p9"/>
          <p:cNvSpPr txBox="1">
            <a:spLocks noGrp="1"/>
          </p:cNvSpPr>
          <p:nvPr>
            <p:ph type="body" idx="13"/>
            <p:custDataLst>
              <p:tags r:id="rId9"/>
            </p:custDataLst>
          </p:nvPr>
        </p:nvSpPr>
        <p:spPr>
          <a:xfrm>
            <a:off x="455218" y="3415343"/>
            <a:ext cx="5185564" cy="2589217"/>
          </a:xfrm>
          <a:prstGeom prst="rect">
            <a:avLst/>
          </a:prstGeom>
          <a:noFill/>
          <a:ln>
            <a:noFill/>
          </a:ln>
        </p:spPr>
        <p:txBody>
          <a:bodyPr spcFirstLastPara="1" wrap="square" lIns="0" tIns="180000" rIns="90000" bIns="36000" anchor="t" anchorCtr="0">
            <a:noAutofit/>
          </a:bodyPr>
          <a:lstStyle/>
          <a:p>
            <a:pPr marL="0" lvl="0" indent="0" algn="l" rtl="0">
              <a:lnSpc>
                <a:spcPct val="90000"/>
              </a:lnSpc>
              <a:spcBef>
                <a:spcPct val="0"/>
              </a:spcBef>
              <a:spcAft>
                <a:spcPct val="0"/>
              </a:spcAft>
              <a:buClr>
                <a:schemeClr val="lt1"/>
              </a:buClr>
              <a:buSzPts val="4200"/>
              <a:buNone/>
            </a:pPr>
            <a:r>
              <a:rPr lang="fr-CA" noProof="0">
                <a:solidFill>
                  <a:schemeClr val="lt1"/>
                </a:solidFill>
                <a:latin typeface="Canada Bold" pitchFamily="2" charset="0"/>
              </a:rPr>
              <a:t>Bienvenue au Programme de segmentation des voyageurs</a:t>
            </a:r>
            <a:endParaRPr lang="fr-CA" noProof="0">
              <a:latin typeface="Canada Bold" pitchFamily="2" charset="0"/>
            </a:endParaRPr>
          </a:p>
        </p:txBody>
      </p:sp>
      <p:pic>
        <p:nvPicPr>
          <p:cNvPr id="427" name="Google Shape;427;p9" descr="A black and white logo&#10;&#10;Description automatically generated"/>
          <p:cNvPicPr preferRelativeResize="0"/>
          <p:nvPr>
            <p:custDataLst>
              <p:tags r:id="rId10"/>
            </p:custDataLst>
          </p:nvPr>
        </p:nvPicPr>
        <p:blipFill>
          <a:blip r:embed="rId16">
            <a:alphaModFix/>
            <a:extLst>
              <a:ext uri="{28A0092B-C50C-407E-A947-70E740481C1C}">
                <a14:useLocalDpi xmlns:a14="http://schemas.microsoft.com/office/drawing/2010/main"/>
              </a:ext>
            </a:extLst>
          </a:blip>
          <a:stretch>
            <a:fillRect/>
          </a:stretch>
        </p:blipFill>
        <p:spPr>
          <a:xfrm>
            <a:off x="10222767" y="239510"/>
            <a:ext cx="1728946" cy="354850"/>
          </a:xfrm>
          <a:prstGeom prst="rect">
            <a:avLst/>
          </a:prstGeom>
          <a:noFill/>
          <a:ln>
            <a:noFill/>
          </a:ln>
        </p:spPr>
      </p:pic>
    </p:spTree>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5FFD2C-18C4-E6D0-F0F2-B2F0BFF46C3A}"/>
            </a:ext>
          </a:extLst>
        </p:cNvPr>
        <p:cNvGrpSpPr/>
        <p:nvPr/>
      </p:nvGrpSpPr>
      <p:grpSpPr>
        <a:xfrm>
          <a:off x="0" y="0"/>
          <a:ext cx="0" cy="0"/>
          <a:chOff x="0" y="0"/>
          <a:chExt cx="0" cy="0"/>
        </a:xfrm>
      </p:grpSpPr>
      <p:pic>
        <p:nvPicPr>
          <p:cNvPr id="3" name="Picture 2" descr="A person and person sitting on a couch looking at a computer&#10;&#10;AI-generated content may be incorrect.">
            <a:extLst>
              <a:ext uri="{FF2B5EF4-FFF2-40B4-BE49-F238E27FC236}">
                <a16:creationId xmlns:a16="http://schemas.microsoft.com/office/drawing/2014/main" id="{3F6C1664-3829-3BC4-A302-5AD2C84AC683}"/>
              </a:ext>
            </a:extLst>
          </p:cNvPr>
          <p:cNvPicPr>
            <a:picLocks noChangeAspect="1"/>
          </p:cNvPicPr>
          <p:nvPr>
            <p:custDataLst>
              <p:tags r:id="rId1"/>
            </p:custDataLst>
          </p:nvPr>
        </p:nvPicPr>
        <p:blipFill>
          <a:blip r:embed="rId5">
            <a:extLst>
              <a:ext uri="{28A0092B-C50C-407E-A947-70E740481C1C}">
                <a14:useLocalDpi xmlns:a14="http://schemas.microsoft.com/office/drawing/2010/main"/>
              </a:ext>
            </a:extLst>
          </a:blip>
          <a:stretch>
            <a:fillRect/>
          </a:stretch>
        </p:blipFill>
        <p:spPr>
          <a:xfrm>
            <a:off x="2024743" y="1482565"/>
            <a:ext cx="8063153" cy="5375435"/>
          </a:xfrm>
          <a:prstGeom prst="rect">
            <a:avLst/>
          </a:prstGeom>
        </p:spPr>
      </p:pic>
      <p:sp>
        <p:nvSpPr>
          <p:cNvPr id="8" name="Text Placeholder 7">
            <a:extLst>
              <a:ext uri="{FF2B5EF4-FFF2-40B4-BE49-F238E27FC236}">
                <a16:creationId xmlns:a16="http://schemas.microsoft.com/office/drawing/2014/main" id="{F8EAA397-0BD4-A951-5E14-0ABA357EFA61}"/>
              </a:ext>
            </a:extLst>
          </p:cNvPr>
          <p:cNvSpPr>
            <a:spLocks noGrp="1"/>
          </p:cNvSpPr>
          <p:nvPr>
            <p:ph type="body" idx="3"/>
            <p:custDataLst>
              <p:tags r:id="rId2"/>
            </p:custDataLst>
          </p:nvPr>
        </p:nvSpPr>
        <p:spPr>
          <a:xfrm>
            <a:off x="360689" y="314944"/>
            <a:ext cx="10336438" cy="790729"/>
          </a:xfrm>
        </p:spPr>
        <p:txBody>
          <a:bodyPr/>
          <a:lstStyle/>
          <a:p>
            <a:r>
              <a:rPr lang="fr-CA">
                <a:latin typeface="Canada Bold" pitchFamily="2"/>
              </a:rPr>
              <a:t>À VOUS DE JOUER – VOTRE DESTINATION</a:t>
            </a:r>
          </a:p>
        </p:txBody>
      </p:sp>
    </p:spTree>
    <p:extLst>
      <p:ext uri="{BB962C8B-B14F-4D97-AF65-F5344CB8AC3E}">
        <p14:creationId xmlns:p14="http://schemas.microsoft.com/office/powerpoint/2010/main" val="1400221535"/>
      </p:ext>
    </p:extLst>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F8E66C-03AE-3858-1E84-B221DF7EFEDF}"/>
            </a:ext>
          </a:extLst>
        </p:cNvPr>
        <p:cNvGrpSpPr/>
        <p:nvPr/>
      </p:nvGrpSpPr>
      <p:grpSpPr>
        <a:xfrm>
          <a:off x="0" y="0"/>
          <a:ext cx="0" cy="0"/>
          <a:chOff x="0" y="0"/>
          <a:chExt cx="0" cy="0"/>
        </a:xfrm>
      </p:grpSpPr>
      <p:sp>
        <p:nvSpPr>
          <p:cNvPr id="14" name="Text Placeholder 13">
            <a:extLst>
              <a:ext uri="{FF2B5EF4-FFF2-40B4-BE49-F238E27FC236}">
                <a16:creationId xmlns:a16="http://schemas.microsoft.com/office/drawing/2014/main" id="{46E5B65A-F4D7-3093-5176-2DA2CC6D2577}"/>
              </a:ext>
            </a:extLst>
          </p:cNvPr>
          <p:cNvSpPr>
            <a:spLocks noGrp="1"/>
          </p:cNvSpPr>
          <p:nvPr>
            <p:ph type="body" idx="8"/>
            <p:custDataLst>
              <p:tags r:id="rId1"/>
            </p:custDataLst>
          </p:nvPr>
        </p:nvSpPr>
        <p:spPr>
          <a:xfrm>
            <a:off x="288000" y="168059"/>
            <a:ext cx="8198316" cy="790729"/>
          </a:xfrm>
        </p:spPr>
        <p:txBody>
          <a:bodyPr/>
          <a:lstStyle/>
          <a:p>
            <a:r>
              <a:rPr lang="fr-CA">
                <a:latin typeface="Canada Bold" pitchFamily="2"/>
              </a:rPr>
              <a:t>SCÉNARIO « AUTOMNE »</a:t>
            </a:r>
          </a:p>
        </p:txBody>
      </p:sp>
      <p:grpSp>
        <p:nvGrpSpPr>
          <p:cNvPr id="13" name="Group 12">
            <a:extLst>
              <a:ext uri="{FF2B5EF4-FFF2-40B4-BE49-F238E27FC236}">
                <a16:creationId xmlns:a16="http://schemas.microsoft.com/office/drawing/2014/main" id="{BA1BFEB4-AB9C-6BAF-52BF-7B6645B189CE}"/>
              </a:ext>
            </a:extLst>
          </p:cNvPr>
          <p:cNvGrpSpPr/>
          <p:nvPr/>
        </p:nvGrpSpPr>
        <p:grpSpPr>
          <a:xfrm>
            <a:off x="146956" y="1249759"/>
            <a:ext cx="12045043" cy="4720219"/>
            <a:chOff x="146956" y="1249759"/>
            <a:chExt cx="12045043" cy="4720219"/>
          </a:xfrm>
        </p:grpSpPr>
        <p:pic>
          <p:nvPicPr>
            <p:cNvPr id="4" name="Picture 3" descr="A screenshot of a test results&#10;&#10;AI-generated content may be incorrect.">
              <a:extLst>
                <a:ext uri="{FF2B5EF4-FFF2-40B4-BE49-F238E27FC236}">
                  <a16:creationId xmlns:a16="http://schemas.microsoft.com/office/drawing/2014/main" id="{B53F9983-905E-DF9B-396F-CCA8159175B6}"/>
                </a:ext>
              </a:extLst>
            </p:cNvPr>
            <p:cNvPicPr>
              <a:picLocks noChangeAspect="1"/>
            </p:cNvPicPr>
            <p:nvPr>
              <p:custDataLst>
                <p:tags r:id="rId2"/>
              </p:custDataLst>
            </p:nvPr>
          </p:nvPicPr>
          <p:blipFill>
            <a:blip r:embed="rId7">
              <a:extLst>
                <a:ext uri="{28A0092B-C50C-407E-A947-70E740481C1C}">
                  <a14:useLocalDpi xmlns:a14="http://schemas.microsoft.com/office/drawing/2010/main"/>
                </a:ext>
              </a:extLst>
            </a:blip>
            <a:stretch>
              <a:fillRect/>
            </a:stretch>
          </p:blipFill>
          <p:spPr>
            <a:xfrm>
              <a:off x="146956" y="1249759"/>
              <a:ext cx="12045043" cy="4720219"/>
            </a:xfrm>
            <a:prstGeom prst="rect">
              <a:avLst/>
            </a:prstGeom>
          </p:spPr>
        </p:pic>
        <p:sp>
          <p:nvSpPr>
            <p:cNvPr id="5" name="Rectangle 4">
              <a:extLst>
                <a:ext uri="{FF2B5EF4-FFF2-40B4-BE49-F238E27FC236}">
                  <a16:creationId xmlns:a16="http://schemas.microsoft.com/office/drawing/2014/main" id="{4AAF2964-E3E4-0AC9-77D1-523F754D1484}"/>
                </a:ext>
              </a:extLst>
            </p:cNvPr>
            <p:cNvSpPr/>
            <p:nvPr>
              <p:custDataLst>
                <p:tags r:id="rId3"/>
              </p:custDataLst>
            </p:nvPr>
          </p:nvSpPr>
          <p:spPr>
            <a:xfrm>
              <a:off x="6067936" y="1747157"/>
              <a:ext cx="2680279" cy="2019625"/>
            </a:xfrm>
            <a:prstGeom prst="rect">
              <a:avLst/>
            </a:prstGeom>
            <a:noFill/>
            <a:ln w="920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6" name="TextBox 5">
              <a:extLst>
                <a:ext uri="{FF2B5EF4-FFF2-40B4-BE49-F238E27FC236}">
                  <a16:creationId xmlns:a16="http://schemas.microsoft.com/office/drawing/2014/main" id="{5D08B195-A40B-FC71-00AE-BE8E1AAC1569}"/>
                </a:ext>
              </a:extLst>
            </p:cNvPr>
            <p:cNvSpPr txBox="1"/>
            <p:nvPr>
              <p:custDataLst>
                <p:tags r:id="rId4"/>
              </p:custDataLst>
            </p:nvPr>
          </p:nvSpPr>
          <p:spPr>
            <a:xfrm>
              <a:off x="8748214" y="2387637"/>
              <a:ext cx="984721" cy="553998"/>
            </a:xfrm>
            <a:prstGeom prst="rect">
              <a:avLst/>
            </a:prstGeom>
            <a:solidFill>
              <a:schemeClr val="bg1"/>
            </a:solidFill>
            <a:ln w="88900">
              <a:solidFill>
                <a:schemeClr val="accent6"/>
              </a:solidFill>
            </a:ln>
          </p:spPr>
          <p:txBody>
            <a:bodyPr wrap="square" rtlCol="0">
              <a:spAutoFit/>
            </a:bodyPr>
            <a:lstStyle/>
            <a:p>
              <a:pPr algn="ctr"/>
              <a:r>
                <a:rPr lang="fr-CA" sz="1000" dirty="0"/>
                <a:t>Invités profondément investis</a:t>
              </a:r>
            </a:p>
          </p:txBody>
        </p:sp>
        <p:pic>
          <p:nvPicPr>
            <p:cNvPr id="8" name="Picture 7">
              <a:extLst>
                <a:ext uri="{FF2B5EF4-FFF2-40B4-BE49-F238E27FC236}">
                  <a16:creationId xmlns:a16="http://schemas.microsoft.com/office/drawing/2014/main" id="{4D2C85BF-75F6-EB19-20AF-17D321C923B9}"/>
                </a:ext>
              </a:extLst>
            </p:cNvPr>
            <p:cNvPicPr>
              <a:picLocks noChangeAspect="1"/>
            </p:cNvPicPr>
            <p:nvPr/>
          </p:nvPicPr>
          <p:blipFill>
            <a:blip r:embed="rId8"/>
            <a:stretch>
              <a:fillRect/>
            </a:stretch>
          </p:blipFill>
          <p:spPr>
            <a:xfrm>
              <a:off x="146956" y="1781068"/>
              <a:ext cx="5854703" cy="3105257"/>
            </a:xfrm>
            <a:prstGeom prst="rect">
              <a:avLst/>
            </a:prstGeom>
          </p:spPr>
        </p:pic>
        <p:pic>
          <p:nvPicPr>
            <p:cNvPr id="10" name="Picture 9">
              <a:extLst>
                <a:ext uri="{FF2B5EF4-FFF2-40B4-BE49-F238E27FC236}">
                  <a16:creationId xmlns:a16="http://schemas.microsoft.com/office/drawing/2014/main" id="{5C6E54A0-299A-E8AE-68F8-73ABDD216FE4}"/>
                </a:ext>
              </a:extLst>
            </p:cNvPr>
            <p:cNvPicPr>
              <a:picLocks noChangeAspect="1"/>
            </p:cNvPicPr>
            <p:nvPr/>
          </p:nvPicPr>
          <p:blipFill>
            <a:blip r:embed="rId9"/>
            <a:stretch>
              <a:fillRect/>
            </a:stretch>
          </p:blipFill>
          <p:spPr>
            <a:xfrm>
              <a:off x="288000" y="4977271"/>
              <a:ext cx="1445550" cy="400050"/>
            </a:xfrm>
            <a:prstGeom prst="rect">
              <a:avLst/>
            </a:prstGeom>
          </p:spPr>
        </p:pic>
        <p:pic>
          <p:nvPicPr>
            <p:cNvPr id="12" name="Picture 11">
              <a:extLst>
                <a:ext uri="{FF2B5EF4-FFF2-40B4-BE49-F238E27FC236}">
                  <a16:creationId xmlns:a16="http://schemas.microsoft.com/office/drawing/2014/main" id="{FB68993D-AD98-844C-0541-95F9B386230E}"/>
                </a:ext>
              </a:extLst>
            </p:cNvPr>
            <p:cNvPicPr>
              <a:picLocks noChangeAspect="1"/>
            </p:cNvPicPr>
            <p:nvPr/>
          </p:nvPicPr>
          <p:blipFill>
            <a:blip r:embed="rId10"/>
            <a:stretch>
              <a:fillRect/>
            </a:stretch>
          </p:blipFill>
          <p:spPr>
            <a:xfrm>
              <a:off x="6134087" y="3915880"/>
              <a:ext cx="3400438" cy="1905000"/>
            </a:xfrm>
            <a:prstGeom prst="rect">
              <a:avLst/>
            </a:prstGeom>
          </p:spPr>
        </p:pic>
      </p:grpSp>
      <p:sp>
        <p:nvSpPr>
          <p:cNvPr id="16" name="TextBox 15">
            <a:extLst>
              <a:ext uri="{FF2B5EF4-FFF2-40B4-BE49-F238E27FC236}">
                <a16:creationId xmlns:a16="http://schemas.microsoft.com/office/drawing/2014/main" id="{82296149-EF91-2E80-4CA3-492F32FD5CD3}"/>
              </a:ext>
            </a:extLst>
          </p:cNvPr>
          <p:cNvSpPr txBox="1"/>
          <p:nvPr/>
        </p:nvSpPr>
        <p:spPr>
          <a:xfrm>
            <a:off x="3048000" y="3084612"/>
            <a:ext cx="6096000" cy="307777"/>
          </a:xfrm>
          <a:prstGeom prst="rect">
            <a:avLst/>
          </a:prstGeom>
          <a:noFill/>
        </p:spPr>
        <p:txBody>
          <a:bodyPr wrap="square">
            <a:spAutoFit/>
          </a:bodyPr>
          <a:lstStyle/>
          <a:p>
            <a:pPr>
              <a:spcBef>
                <a:spcPts val="600"/>
              </a:spcBef>
              <a:spcAft>
                <a:spcPts val="600"/>
              </a:spcAft>
            </a:pPr>
            <a:r>
              <a:rPr lang="fr-FR" sz="1400" noProof="0" dirty="0" err="1"/>
              <a:t>amilles</a:t>
            </a:r>
            <a:r>
              <a:rPr lang="fr-FR" sz="1400" noProof="0" dirty="0"/>
              <a:t> soleil et plaisir</a:t>
            </a:r>
          </a:p>
        </p:txBody>
      </p:sp>
    </p:spTree>
    <p:extLst>
      <p:ext uri="{BB962C8B-B14F-4D97-AF65-F5344CB8AC3E}">
        <p14:creationId xmlns:p14="http://schemas.microsoft.com/office/powerpoint/2010/main" val="2707158391"/>
      </p:ext>
    </p:extLst>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80695E-7CA8-01A0-FBB7-37BFDCBE4806}"/>
            </a:ext>
          </a:extLst>
        </p:cNvPr>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CDFDE60B-A745-2391-8D8A-0B252CDE1848}"/>
              </a:ext>
            </a:extLst>
          </p:cNvPr>
          <p:cNvGraphicFramePr>
            <a:graphicFrameLocks noGrp="1"/>
          </p:cNvGraphicFramePr>
          <p:nvPr>
            <p:custDataLst>
              <p:tags r:id="rId1"/>
            </p:custDataLst>
            <p:extLst>
              <p:ext uri="{D42A27DB-BD31-4B8C-83A1-F6EECF244321}">
                <p14:modId xmlns:p14="http://schemas.microsoft.com/office/powerpoint/2010/main" val="3500534501"/>
              </p:ext>
            </p:extLst>
          </p:nvPr>
        </p:nvGraphicFramePr>
        <p:xfrm>
          <a:off x="536447" y="1761066"/>
          <a:ext cx="11126027" cy="4153335"/>
        </p:xfrm>
        <a:graphic>
          <a:graphicData uri="http://schemas.openxmlformats.org/drawingml/2006/table">
            <a:tbl>
              <a:tblPr firstRow="1" bandRow="1">
                <a:tableStyleId>{B8440059-65AA-4403-85AD-CFA098B8D4F2}</a:tableStyleId>
              </a:tblPr>
              <a:tblGrid>
                <a:gridCol w="1143397">
                  <a:extLst>
                    <a:ext uri="{9D8B030D-6E8A-4147-A177-3AD203B41FA5}">
                      <a16:colId xmlns:a16="http://schemas.microsoft.com/office/drawing/2014/main" val="900899964"/>
                    </a:ext>
                  </a:extLst>
                </a:gridCol>
                <a:gridCol w="3951831">
                  <a:extLst>
                    <a:ext uri="{9D8B030D-6E8A-4147-A177-3AD203B41FA5}">
                      <a16:colId xmlns:a16="http://schemas.microsoft.com/office/drawing/2014/main" val="3177949761"/>
                    </a:ext>
                  </a:extLst>
                </a:gridCol>
                <a:gridCol w="1131485">
                  <a:extLst>
                    <a:ext uri="{9D8B030D-6E8A-4147-A177-3AD203B41FA5}">
                      <a16:colId xmlns:a16="http://schemas.microsoft.com/office/drawing/2014/main" val="2763556059"/>
                    </a:ext>
                  </a:extLst>
                </a:gridCol>
                <a:gridCol w="4899314">
                  <a:extLst>
                    <a:ext uri="{9D8B030D-6E8A-4147-A177-3AD203B41FA5}">
                      <a16:colId xmlns:a16="http://schemas.microsoft.com/office/drawing/2014/main" val="604185671"/>
                    </a:ext>
                  </a:extLst>
                </a:gridCol>
              </a:tblGrid>
              <a:tr h="1100667">
                <a:tc>
                  <a:txBody>
                    <a:bodyPr/>
                    <a:lstStyle/>
                    <a:p>
                      <a:pPr algn="ctr"/>
                      <a:endParaRPr lang="en-CA" sz="2800" noProof="0"/>
                    </a:p>
                  </a:txBody>
                  <a:tcPr/>
                </a:tc>
                <a:tc>
                  <a:txBody>
                    <a:bodyPr/>
                    <a:lstStyle/>
                    <a:p>
                      <a:pPr algn="ctr"/>
                      <a:r>
                        <a:rPr lang="fr-FR" sz="2800" noProof="0"/>
                        <a:t>Scénario « été » pour la destination</a:t>
                      </a:r>
                    </a:p>
                  </a:txBody>
                  <a:tcPr/>
                </a:tc>
                <a:tc>
                  <a:txBody>
                    <a:bodyPr/>
                    <a:lstStyle/>
                    <a:p>
                      <a:pPr algn="ctr"/>
                      <a:endParaRPr lang="en-CA" sz="2800" noProof="0"/>
                    </a:p>
                  </a:txBody>
                  <a:tcPr/>
                </a:tc>
                <a:tc>
                  <a:txBody>
                    <a:bodyPr/>
                    <a:lstStyle/>
                    <a:p>
                      <a:pPr algn="ctr"/>
                      <a:r>
                        <a:rPr lang="fr-FR" sz="2800" noProof="0"/>
                        <a:t>Scénario</a:t>
                      </a:r>
                      <a:r>
                        <a:rPr lang="en-CA" sz="2800" noProof="0"/>
                        <a:t> « </a:t>
                      </a:r>
                      <a:r>
                        <a:rPr lang="fr-FR" sz="2800" noProof="0"/>
                        <a:t>automne</a:t>
                      </a:r>
                      <a:r>
                        <a:rPr lang="en-CA" sz="2800" noProof="0"/>
                        <a:t> »</a:t>
                      </a:r>
                      <a:r>
                        <a:rPr lang="fr-FR" sz="2800" noProof="0"/>
                        <a:t> pour la destination</a:t>
                      </a:r>
                      <a:endParaRPr lang="en-CA" sz="2800" noProof="0"/>
                    </a:p>
                  </a:txBody>
                  <a:tcPr/>
                </a:tc>
                <a:extLst>
                  <a:ext uri="{0D108BD9-81ED-4DB2-BD59-A6C34878D82A}">
                    <a16:rowId xmlns:a16="http://schemas.microsoft.com/office/drawing/2014/main" val="101939391"/>
                  </a:ext>
                </a:extLst>
              </a:tr>
              <a:tr h="763167">
                <a:tc>
                  <a:txBody>
                    <a:bodyPr/>
                    <a:lstStyle/>
                    <a:p>
                      <a:pPr algn="r">
                        <a:spcBef>
                          <a:spcPts val="600"/>
                        </a:spcBef>
                        <a:spcAft>
                          <a:spcPts val="600"/>
                        </a:spcAft>
                      </a:pPr>
                      <a:r>
                        <a:rPr lang="en-CA" sz="2800" noProof="0"/>
                        <a:t>84 %</a:t>
                      </a:r>
                    </a:p>
                  </a:txBody>
                  <a:tcPr/>
                </a:tc>
                <a:tc>
                  <a:txBody>
                    <a:bodyPr/>
                    <a:lstStyle/>
                    <a:p>
                      <a:pPr>
                        <a:spcBef>
                          <a:spcPts val="600"/>
                        </a:spcBef>
                        <a:spcAft>
                          <a:spcPts val="600"/>
                        </a:spcAft>
                      </a:pPr>
                      <a:r>
                        <a:rPr lang="fr-FR" sz="2800" noProof="0" dirty="0"/>
                        <a:t>Familles soleil et plaisir</a:t>
                      </a:r>
                    </a:p>
                  </a:txBody>
                  <a:tcPr/>
                </a:tc>
                <a:tc>
                  <a:txBody>
                    <a:bodyPr/>
                    <a:lstStyle/>
                    <a:p>
                      <a:pPr algn="r">
                        <a:spcBef>
                          <a:spcPts val="600"/>
                        </a:spcBef>
                        <a:spcAft>
                          <a:spcPts val="600"/>
                        </a:spcAft>
                      </a:pPr>
                      <a:r>
                        <a:rPr lang="fr-FR" sz="2800" noProof="0"/>
                        <a:t>79 %</a:t>
                      </a:r>
                    </a:p>
                  </a:txBody>
                  <a:tcPr/>
                </a:tc>
                <a:tc>
                  <a:txBody>
                    <a:bodyPr/>
                    <a:lstStyle/>
                    <a:p>
                      <a:pPr>
                        <a:spcBef>
                          <a:spcPts val="600"/>
                        </a:spcBef>
                        <a:spcAft>
                          <a:spcPts val="600"/>
                        </a:spcAft>
                      </a:pPr>
                      <a:r>
                        <a:rPr lang="fr-FR" sz="2800" noProof="0"/>
                        <a:t>Adeptes de simplicité</a:t>
                      </a:r>
                    </a:p>
                  </a:txBody>
                  <a:tcPr/>
                </a:tc>
                <a:extLst>
                  <a:ext uri="{0D108BD9-81ED-4DB2-BD59-A6C34878D82A}">
                    <a16:rowId xmlns:a16="http://schemas.microsoft.com/office/drawing/2014/main" val="138533518"/>
                  </a:ext>
                </a:extLst>
              </a:tr>
              <a:tr h="763167">
                <a:tc>
                  <a:txBody>
                    <a:bodyPr/>
                    <a:lstStyle/>
                    <a:p>
                      <a:pPr algn="r">
                        <a:spcBef>
                          <a:spcPts val="600"/>
                        </a:spcBef>
                        <a:spcAft>
                          <a:spcPts val="600"/>
                        </a:spcAft>
                      </a:pPr>
                      <a:r>
                        <a:rPr lang="en-CA" sz="2800" noProof="0"/>
                        <a:t>16 %</a:t>
                      </a:r>
                    </a:p>
                  </a:txBody>
                  <a:tcPr/>
                </a:tc>
                <a:tc>
                  <a:txBody>
                    <a:bodyPr/>
                    <a:lstStyle/>
                    <a:p>
                      <a:pPr>
                        <a:spcBef>
                          <a:spcPts val="600"/>
                        </a:spcBef>
                        <a:spcAft>
                          <a:spcPts val="600"/>
                        </a:spcAft>
                      </a:pPr>
                      <a:r>
                        <a:rPr lang="fr-FR" sz="2800" noProof="0" dirty="0">
                          <a:solidFill>
                            <a:schemeClr val="bg1"/>
                          </a:solidFill>
                        </a:rPr>
                        <a:t>Familles sensibilisées</a:t>
                      </a:r>
                    </a:p>
                  </a:txBody>
                  <a:tcPr>
                    <a:solidFill>
                      <a:schemeClr val="accent6"/>
                    </a:solidFill>
                  </a:tcPr>
                </a:tc>
                <a:tc>
                  <a:txBody>
                    <a:bodyPr/>
                    <a:lstStyle/>
                    <a:p>
                      <a:pPr algn="r">
                        <a:spcBef>
                          <a:spcPts val="600"/>
                        </a:spcBef>
                        <a:spcAft>
                          <a:spcPts val="600"/>
                        </a:spcAft>
                      </a:pPr>
                      <a:r>
                        <a:rPr lang="fr-FR" sz="2800" noProof="0"/>
                        <a:t>16 %</a:t>
                      </a:r>
                    </a:p>
                  </a:txBody>
                  <a:tcPr/>
                </a:tc>
                <a:tc>
                  <a:txBody>
                    <a:bodyPr/>
                    <a:lstStyle/>
                    <a:p>
                      <a:pPr>
                        <a:spcBef>
                          <a:spcPts val="600"/>
                        </a:spcBef>
                        <a:spcAft>
                          <a:spcPts val="600"/>
                        </a:spcAft>
                      </a:pPr>
                      <a:r>
                        <a:rPr lang="fr-FR" sz="2800" noProof="0">
                          <a:solidFill>
                            <a:schemeClr val="bg1"/>
                          </a:solidFill>
                        </a:rPr>
                        <a:t>Explorateurs plein air</a:t>
                      </a:r>
                    </a:p>
                  </a:txBody>
                  <a:tcPr>
                    <a:solidFill>
                      <a:schemeClr val="accent6"/>
                    </a:solidFill>
                  </a:tcPr>
                </a:tc>
                <a:extLst>
                  <a:ext uri="{0D108BD9-81ED-4DB2-BD59-A6C34878D82A}">
                    <a16:rowId xmlns:a16="http://schemas.microsoft.com/office/drawing/2014/main" val="2320403819"/>
                  </a:ext>
                </a:extLst>
              </a:tr>
              <a:tr h="763167">
                <a:tc>
                  <a:txBody>
                    <a:bodyPr/>
                    <a:lstStyle/>
                    <a:p>
                      <a:pPr algn="r">
                        <a:spcBef>
                          <a:spcPts val="600"/>
                        </a:spcBef>
                        <a:spcAft>
                          <a:spcPts val="600"/>
                        </a:spcAft>
                      </a:pPr>
                      <a:r>
                        <a:rPr lang="en-CA" sz="2800" noProof="0"/>
                        <a:t>0 %</a:t>
                      </a:r>
                    </a:p>
                  </a:txBody>
                  <a:tcPr/>
                </a:tc>
                <a:tc>
                  <a:txBody>
                    <a:bodyPr/>
                    <a:lstStyle/>
                    <a:p>
                      <a:pPr>
                        <a:spcBef>
                          <a:spcPts val="600"/>
                        </a:spcBef>
                        <a:spcAft>
                          <a:spcPts val="600"/>
                        </a:spcAft>
                      </a:pPr>
                      <a:r>
                        <a:rPr lang="fr-FR" sz="2800" noProof="0"/>
                        <a:t>Adeptes de simplicité</a:t>
                      </a:r>
                    </a:p>
                  </a:txBody>
                  <a:tcPr/>
                </a:tc>
                <a:tc>
                  <a:txBody>
                    <a:bodyPr/>
                    <a:lstStyle/>
                    <a:p>
                      <a:pPr algn="r">
                        <a:spcBef>
                          <a:spcPts val="600"/>
                        </a:spcBef>
                        <a:spcAft>
                          <a:spcPts val="600"/>
                        </a:spcAft>
                      </a:pPr>
                      <a:r>
                        <a:rPr lang="fr-FR" sz="2800" noProof="0"/>
                        <a:t>3 %</a:t>
                      </a:r>
                    </a:p>
                  </a:txBody>
                  <a:tcPr/>
                </a:tc>
                <a:tc>
                  <a:txBody>
                    <a:bodyPr/>
                    <a:lstStyle/>
                    <a:p>
                      <a:pPr>
                        <a:spcBef>
                          <a:spcPts val="600"/>
                        </a:spcBef>
                        <a:spcAft>
                          <a:spcPts val="600"/>
                        </a:spcAft>
                      </a:pPr>
                      <a:r>
                        <a:rPr lang="fr-FR" sz="2800" noProof="0">
                          <a:solidFill>
                            <a:schemeClr val="bg1"/>
                          </a:solidFill>
                        </a:rPr>
                        <a:t>Globe-trotteurs raffinés</a:t>
                      </a:r>
                    </a:p>
                  </a:txBody>
                  <a:tcPr>
                    <a:solidFill>
                      <a:schemeClr val="accent6"/>
                    </a:solidFill>
                  </a:tcPr>
                </a:tc>
                <a:extLst>
                  <a:ext uri="{0D108BD9-81ED-4DB2-BD59-A6C34878D82A}">
                    <a16:rowId xmlns:a16="http://schemas.microsoft.com/office/drawing/2014/main" val="1942474519"/>
                  </a:ext>
                </a:extLst>
              </a:tr>
              <a:tr h="763167">
                <a:tc>
                  <a:txBody>
                    <a:bodyPr/>
                    <a:lstStyle/>
                    <a:p>
                      <a:pPr>
                        <a:spcBef>
                          <a:spcPts val="600"/>
                        </a:spcBef>
                        <a:spcAft>
                          <a:spcPts val="600"/>
                        </a:spcAft>
                      </a:pPr>
                      <a:endParaRPr lang="en-CA" sz="2800" noProof="0"/>
                    </a:p>
                  </a:txBody>
                  <a:tcPr/>
                </a:tc>
                <a:tc>
                  <a:txBody>
                    <a:bodyPr/>
                    <a:lstStyle/>
                    <a:p>
                      <a:pPr>
                        <a:spcBef>
                          <a:spcPts val="600"/>
                        </a:spcBef>
                        <a:spcAft>
                          <a:spcPts val="600"/>
                        </a:spcAft>
                      </a:pPr>
                      <a:endParaRPr lang="fr-FR" sz="2800" noProof="0"/>
                    </a:p>
                  </a:txBody>
                  <a:tcPr/>
                </a:tc>
                <a:tc>
                  <a:txBody>
                    <a:bodyPr/>
                    <a:lstStyle/>
                    <a:p>
                      <a:pPr algn="r">
                        <a:spcBef>
                          <a:spcPts val="600"/>
                        </a:spcBef>
                        <a:spcAft>
                          <a:spcPts val="600"/>
                        </a:spcAft>
                      </a:pPr>
                      <a:r>
                        <a:rPr lang="fr-FR" sz="2800" noProof="0"/>
                        <a:t>3 %</a:t>
                      </a:r>
                    </a:p>
                  </a:txBody>
                  <a:tcPr/>
                </a:tc>
                <a:tc>
                  <a:txBody>
                    <a:bodyPr/>
                    <a:lstStyle/>
                    <a:p>
                      <a:pPr>
                        <a:spcBef>
                          <a:spcPts val="600"/>
                        </a:spcBef>
                        <a:spcAft>
                          <a:spcPts val="600"/>
                        </a:spcAft>
                      </a:pPr>
                      <a:r>
                        <a:rPr lang="fr-FR" sz="2800" noProof="0" dirty="0"/>
                        <a:t>Autre</a:t>
                      </a:r>
                    </a:p>
                  </a:txBody>
                  <a:tcPr/>
                </a:tc>
                <a:extLst>
                  <a:ext uri="{0D108BD9-81ED-4DB2-BD59-A6C34878D82A}">
                    <a16:rowId xmlns:a16="http://schemas.microsoft.com/office/drawing/2014/main" val="3248430701"/>
                  </a:ext>
                </a:extLst>
              </a:tr>
            </a:tbl>
          </a:graphicData>
        </a:graphic>
      </p:graphicFrame>
      <p:sp>
        <p:nvSpPr>
          <p:cNvPr id="3" name="Text Placeholder 9">
            <a:extLst>
              <a:ext uri="{FF2B5EF4-FFF2-40B4-BE49-F238E27FC236}">
                <a16:creationId xmlns:a16="http://schemas.microsoft.com/office/drawing/2014/main" id="{3409FDE1-6705-7D3F-7323-D1ADAA2B6F99}"/>
              </a:ext>
            </a:extLst>
          </p:cNvPr>
          <p:cNvSpPr txBox="1"/>
          <p:nvPr>
            <p:custDataLst>
              <p:tags r:id="rId2"/>
            </p:custDataLst>
          </p:nvPr>
        </p:nvSpPr>
        <p:spPr>
          <a:xfrm>
            <a:off x="288000" y="168059"/>
            <a:ext cx="7095566" cy="790729"/>
          </a:xfrm>
          <a:prstGeom prst="rect">
            <a:avLst/>
          </a:prstGeom>
          <a:noFill/>
          <a:ln>
            <a:noFill/>
          </a:ln>
        </p:spPr>
        <p:txBody>
          <a:bodyPr spcFirstLastPara="1" wrap="square" lIns="0" tIns="45700" rIns="91425" bIns="36000" anchor="ctr" anchorCtr="0">
            <a:normAutofit/>
          </a:bodyPr>
          <a:lstStyle>
            <a:defPPr marR="0" lvl="0" algn="l" rtl="0">
              <a:lnSpc>
                <a:spcPct val="100000"/>
              </a:lnSpc>
              <a:spcBef>
                <a:spcPct val="0"/>
              </a:spcBef>
              <a:spcAft>
                <a:spcPct val="0"/>
              </a:spcAft>
            </a:defPPr>
            <a:lvl1pPr marL="457200" marR="0" lvl="0" indent="-228600" algn="l" rtl="0">
              <a:lnSpc>
                <a:spcPct val="90000"/>
              </a:lnSpc>
              <a:spcBef>
                <a:spcPts val="1000"/>
              </a:spcBef>
              <a:spcAft>
                <a:spcPct val="0"/>
              </a:spcAft>
              <a:buClr>
                <a:schemeClr val="lt1"/>
              </a:buClr>
              <a:buSzPts val="900"/>
              <a:buFont typeface="Arial"/>
              <a:buNone/>
              <a:defRPr sz="900" b="1" i="0" u="none" strike="noStrike" cap="none">
                <a:solidFill>
                  <a:schemeClr val="lt1"/>
                </a:solidFill>
                <a:latin typeface="Arial"/>
                <a:ea typeface="Arial"/>
                <a:cs typeface="Arial"/>
                <a:sym typeface="Arial"/>
              </a:defRPr>
            </a:lvl1pPr>
            <a:lvl2pPr marL="914400" marR="0" lvl="1"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90000"/>
              </a:lnSpc>
              <a:spcBef>
                <a:spcPts val="500"/>
              </a:spcBef>
              <a:spcAft>
                <a:spcPct val="0"/>
              </a:spcAft>
              <a:buClr>
                <a:schemeClr val="dk1"/>
              </a:buClr>
              <a:buSzPts val="1200"/>
              <a:buFont typeface="Arial"/>
              <a:buNone/>
              <a:defRPr sz="12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r>
              <a:rPr lang="fr-CA" sz="3200" noProof="0"/>
              <a:t>Échangeons</a:t>
            </a:r>
          </a:p>
        </p:txBody>
      </p:sp>
      <p:sp>
        <p:nvSpPr>
          <p:cNvPr id="11" name="Text Placeholder 10">
            <a:extLst>
              <a:ext uri="{FF2B5EF4-FFF2-40B4-BE49-F238E27FC236}">
                <a16:creationId xmlns:a16="http://schemas.microsoft.com/office/drawing/2014/main" id="{14592790-957E-C1D5-5D75-0EFBE60E1A92}"/>
              </a:ext>
            </a:extLst>
          </p:cNvPr>
          <p:cNvSpPr>
            <a:spLocks noGrp="1"/>
          </p:cNvSpPr>
          <p:nvPr>
            <p:ph type="body" idx="8"/>
            <p:custDataLst>
              <p:tags r:id="rId3"/>
            </p:custDataLst>
          </p:nvPr>
        </p:nvSpPr>
        <p:spPr/>
        <p:txBody>
          <a:bodyPr/>
          <a:lstStyle/>
          <a:p>
            <a:r>
              <a:rPr lang="fr-CA" noProof="0">
                <a:latin typeface="Canada Bold" pitchFamily="2" charset="0"/>
              </a:rPr>
              <a:t>Échangeons</a:t>
            </a:r>
          </a:p>
        </p:txBody>
      </p:sp>
      <p:sp>
        <p:nvSpPr>
          <p:cNvPr id="4" name="TextBox 3">
            <a:extLst>
              <a:ext uri="{FF2B5EF4-FFF2-40B4-BE49-F238E27FC236}">
                <a16:creationId xmlns:a16="http://schemas.microsoft.com/office/drawing/2014/main" id="{60F8FF33-FD9E-EC6C-152B-A701D291E3FD}"/>
              </a:ext>
            </a:extLst>
          </p:cNvPr>
          <p:cNvSpPr txBox="1"/>
          <p:nvPr>
            <p:custDataLst>
              <p:tags r:id="rId4"/>
            </p:custDataLst>
          </p:nvPr>
        </p:nvSpPr>
        <p:spPr>
          <a:xfrm>
            <a:off x="4695986" y="6225688"/>
            <a:ext cx="6966488" cy="307777"/>
          </a:xfrm>
          <a:prstGeom prst="rect">
            <a:avLst/>
          </a:prstGeom>
          <a:solidFill>
            <a:schemeClr val="accent2"/>
          </a:solidFill>
          <a:ln>
            <a:solidFill>
              <a:schemeClr val="accent2"/>
            </a:solidFill>
          </a:ln>
        </p:spPr>
        <p:txBody>
          <a:bodyPr wrap="square" rtlCol="0">
            <a:spAutoFit/>
          </a:bodyPr>
          <a:lstStyle/>
          <a:p>
            <a:r>
              <a:rPr lang="fr-CA">
                <a:solidFill>
                  <a:schemeClr val="bg1"/>
                </a:solidFill>
              </a:rPr>
              <a:t>OMD pour l’étude de cas : Parksville-</a:t>
            </a:r>
            <a:r>
              <a:rPr lang="fr-CA" err="1">
                <a:solidFill>
                  <a:schemeClr val="bg1"/>
                </a:solidFill>
              </a:rPr>
              <a:t>Qualicum</a:t>
            </a:r>
            <a:r>
              <a:rPr lang="fr-CA">
                <a:solidFill>
                  <a:schemeClr val="bg1"/>
                </a:solidFill>
              </a:rPr>
              <a:t> Beach </a:t>
            </a:r>
            <a:r>
              <a:rPr lang="fr-CA" err="1">
                <a:solidFill>
                  <a:schemeClr val="bg1"/>
                </a:solidFill>
              </a:rPr>
              <a:t>Tourism</a:t>
            </a:r>
            <a:r>
              <a:rPr lang="fr-CA">
                <a:solidFill>
                  <a:schemeClr val="bg1"/>
                </a:solidFill>
              </a:rPr>
              <a:t>, Colombie-Britannique</a:t>
            </a:r>
          </a:p>
        </p:txBody>
      </p:sp>
      <p:sp>
        <p:nvSpPr>
          <p:cNvPr id="5" name="TextBox 4">
            <a:extLst>
              <a:ext uri="{FF2B5EF4-FFF2-40B4-BE49-F238E27FC236}">
                <a16:creationId xmlns:a16="http://schemas.microsoft.com/office/drawing/2014/main" id="{5BB2A418-1C35-5BF7-AAB4-FC43D29FF0E9}"/>
              </a:ext>
            </a:extLst>
          </p:cNvPr>
          <p:cNvSpPr txBox="1"/>
          <p:nvPr>
            <p:custDataLst>
              <p:tags r:id="rId5"/>
            </p:custDataLst>
          </p:nvPr>
        </p:nvSpPr>
        <p:spPr>
          <a:xfrm>
            <a:off x="598593" y="6210300"/>
            <a:ext cx="2834282" cy="338554"/>
          </a:xfrm>
          <a:prstGeom prst="rect">
            <a:avLst/>
          </a:prstGeom>
          <a:solidFill>
            <a:schemeClr val="accent6"/>
          </a:solidFill>
        </p:spPr>
        <p:txBody>
          <a:bodyPr wrap="square" rtlCol="0">
            <a:spAutoFit/>
          </a:bodyPr>
          <a:lstStyle/>
          <a:p>
            <a:r>
              <a:rPr lang="fr-CA" sz="1600">
                <a:solidFill>
                  <a:schemeClr val="bg1"/>
                </a:solidFill>
              </a:rPr>
              <a:t>Invités profondément investis</a:t>
            </a:r>
          </a:p>
        </p:txBody>
      </p:sp>
    </p:spTree>
    <p:extLst>
      <p:ext uri="{BB962C8B-B14F-4D97-AF65-F5344CB8AC3E}">
        <p14:creationId xmlns:p14="http://schemas.microsoft.com/office/powerpoint/2010/main" val="100796811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CD02792-EA78-C648-863D-5493B17E6D28}"/>
              </a:ext>
            </a:extLst>
          </p:cNvPr>
          <p:cNvSpPr>
            <a:spLocks noGrp="1"/>
          </p:cNvSpPr>
          <p:nvPr>
            <p:ph type="body" idx="4"/>
            <p:custDataLst>
              <p:tags r:id="rId1"/>
            </p:custDataLst>
          </p:nvPr>
        </p:nvSpPr>
        <p:spPr>
          <a:xfrm>
            <a:off x="432780" y="1204835"/>
            <a:ext cx="10919728" cy="790729"/>
          </a:xfrm>
        </p:spPr>
        <p:txBody>
          <a:bodyPr/>
          <a:lstStyle/>
          <a:p>
            <a:r>
              <a:rPr lang="fr-CA"/>
              <a:t>Pour en savoir plus sur le Consortium de données touristiques canadiennes, consultez le site </a:t>
            </a:r>
            <a:r>
              <a:rPr lang="fr-CA">
                <a:hlinkClick r:id="rId3"/>
              </a:rPr>
              <a:t>https://www.consortiumdedonneestouristiques.ca</a:t>
            </a:r>
            <a:r>
              <a:rPr lang="fr-CA"/>
              <a:t>.</a:t>
            </a:r>
          </a:p>
          <a:p>
            <a:endParaRPr lang="fr-CA"/>
          </a:p>
          <a:p>
            <a:r>
              <a:rPr lang="fr-CA"/>
              <a:t>Les partenaires disposant d’abonnements payants peuvent recevoir les documents de l’atelier. Pour en faire la demande ou pour toute question, écrivez à</a:t>
            </a:r>
            <a:br>
              <a:rPr lang="fr-CA"/>
            </a:br>
            <a:r>
              <a:rPr lang="fr-CA"/>
              <a:t>CDTC-CDTC@destinationcanada.com.</a:t>
            </a:r>
          </a:p>
          <a:p>
            <a:endParaRPr lang="fr-CA"/>
          </a:p>
          <a:p>
            <a:endParaRPr lang="fr-CA"/>
          </a:p>
        </p:txBody>
      </p:sp>
    </p:spTree>
    <p:extLst>
      <p:ext uri="{BB962C8B-B14F-4D97-AF65-F5344CB8AC3E}">
        <p14:creationId xmlns:p14="http://schemas.microsoft.com/office/powerpoint/2010/main" val="569147049"/>
      </p:ext>
    </p:extLst>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530">
          <a:extLst>
            <a:ext uri="{FF2B5EF4-FFF2-40B4-BE49-F238E27FC236}">
              <a16:creationId xmlns:a16="http://schemas.microsoft.com/office/drawing/2014/main" id="{4BED4E46-7708-F277-ED99-51EC8DAF954D}"/>
            </a:ext>
          </a:extLst>
        </p:cNvPr>
        <p:cNvGrpSpPr/>
        <p:nvPr/>
      </p:nvGrpSpPr>
      <p:grpSpPr>
        <a:xfrm>
          <a:off x="0" y="0"/>
          <a:ext cx="0" cy="0"/>
          <a:chOff x="0" y="0"/>
          <a:chExt cx="0" cy="0"/>
        </a:xfrm>
      </p:grpSpPr>
      <p:sp>
        <p:nvSpPr>
          <p:cNvPr id="531" name="Google Shape;531;p18">
            <a:extLst>
              <a:ext uri="{FF2B5EF4-FFF2-40B4-BE49-F238E27FC236}">
                <a16:creationId xmlns:a16="http://schemas.microsoft.com/office/drawing/2014/main" id="{C3D741D8-41C4-044C-FCAC-288A40302E0E}"/>
              </a:ext>
            </a:extLst>
          </p:cNvPr>
          <p:cNvSpPr txBox="1">
            <a:spLocks noGrp="1"/>
          </p:cNvSpPr>
          <p:nvPr>
            <p:ph type="body" idx="1"/>
            <p:custDataLst>
              <p:tags r:id="rId1"/>
            </p:custDataLst>
          </p:nvPr>
        </p:nvSpPr>
        <p:spPr>
          <a:xfrm>
            <a:off x="644983" y="1848598"/>
            <a:ext cx="7444687" cy="1034040"/>
          </a:xfrm>
          <a:prstGeom prst="rect">
            <a:avLst/>
          </a:prstGeom>
          <a:noFill/>
          <a:ln>
            <a:noFill/>
          </a:ln>
        </p:spPr>
        <p:txBody>
          <a:bodyPr spcFirstLastPara="1" wrap="square" lIns="180000" tIns="180000" rIns="91425" bIns="36000" anchor="b" anchorCtr="0">
            <a:noAutofit/>
          </a:bodyPr>
          <a:lstStyle/>
          <a:p>
            <a:pPr marL="0" lvl="0" indent="0" algn="l" rtl="0">
              <a:lnSpc>
                <a:spcPct val="90000"/>
              </a:lnSpc>
              <a:spcBef>
                <a:spcPct val="0"/>
              </a:spcBef>
              <a:spcAft>
                <a:spcPct val="0"/>
              </a:spcAft>
              <a:buClr>
                <a:schemeClr val="lt1"/>
              </a:buClr>
              <a:buSzPts val="6400"/>
              <a:buNone/>
            </a:pPr>
            <a:r>
              <a:rPr lang="fr-CA" sz="6600" noProof="0">
                <a:latin typeface="Canada Bold" pitchFamily="2"/>
              </a:rPr>
              <a:t>MERCI!</a:t>
            </a:r>
          </a:p>
        </p:txBody>
      </p:sp>
      <p:sp>
        <p:nvSpPr>
          <p:cNvPr id="532" name="Google Shape;532;p18">
            <a:extLst>
              <a:ext uri="{FF2B5EF4-FFF2-40B4-BE49-F238E27FC236}">
                <a16:creationId xmlns:a16="http://schemas.microsoft.com/office/drawing/2014/main" id="{9D3C57E0-D3E9-3F80-C41A-75E7119C47AC}"/>
              </a:ext>
            </a:extLst>
          </p:cNvPr>
          <p:cNvSpPr txBox="1">
            <a:spLocks noGrp="1"/>
          </p:cNvSpPr>
          <p:nvPr>
            <p:ph type="body" idx="2"/>
            <p:custDataLst>
              <p:tags r:id="rId2"/>
            </p:custDataLst>
          </p:nvPr>
        </p:nvSpPr>
        <p:spPr>
          <a:xfrm>
            <a:off x="360842" y="5193169"/>
            <a:ext cx="2369962" cy="591289"/>
          </a:xfrm>
          <a:prstGeom prst="rect">
            <a:avLst/>
          </a:prstGeom>
          <a:blipFill rotWithShape="1">
            <a:blip r:embed="rId6">
              <a:alphaModFix/>
              <a:extLst>
                <a:ext uri="{28A0092B-C50C-407E-A947-70E740481C1C}">
                  <a14:useLocalDpi xmlns:a14="http://schemas.microsoft.com/office/drawing/2010/main"/>
                </a:ext>
              </a:extLst>
            </a:blip>
            <a:stretch>
              <a:fillRect/>
            </a:stretch>
          </a:blip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dk1"/>
              </a:buClr>
              <a:buSzPts val="1200"/>
              <a:buNone/>
            </a:pPr>
            <a:r>
              <a:rPr lang="fr-CA" noProof="0"/>
              <a:t> </a:t>
            </a:r>
          </a:p>
        </p:txBody>
      </p:sp>
      <p:sp>
        <p:nvSpPr>
          <p:cNvPr id="533" name="Google Shape;533;p18">
            <a:extLst>
              <a:ext uri="{FF2B5EF4-FFF2-40B4-BE49-F238E27FC236}">
                <a16:creationId xmlns:a16="http://schemas.microsoft.com/office/drawing/2014/main" id="{488B7BC8-52C5-0282-404C-E0E9C8081A1D}"/>
              </a:ext>
            </a:extLst>
          </p:cNvPr>
          <p:cNvSpPr txBox="1">
            <a:spLocks noGrp="1"/>
          </p:cNvSpPr>
          <p:nvPr>
            <p:ph type="body" idx="3"/>
            <p:custDataLst>
              <p:tags r:id="rId3"/>
            </p:custDataLst>
          </p:nvPr>
        </p:nvSpPr>
        <p:spPr>
          <a:xfrm>
            <a:off x="360842" y="5963455"/>
            <a:ext cx="2369962" cy="522641"/>
          </a:xfrm>
          <a:prstGeom prst="rect">
            <a:avLst/>
          </a:prstGeom>
          <a:blipFill rotWithShape="1">
            <a:blip r:embed="rId7">
              <a:alphaModFix/>
              <a:extLst>
                <a:ext uri="{28A0092B-C50C-407E-A947-70E740481C1C}">
                  <a14:useLocalDpi xmlns:a14="http://schemas.microsoft.com/office/drawing/2010/main"/>
                </a:ext>
              </a:extLst>
            </a:blip>
            <a:stretch>
              <a:fillRect/>
            </a:stretch>
          </a:blip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dk1"/>
              </a:buClr>
              <a:buSzPts val="1200"/>
              <a:buNone/>
            </a:pPr>
            <a:r>
              <a:rPr lang="fr-CA" noProof="0"/>
              <a:t> </a:t>
            </a:r>
          </a:p>
        </p:txBody>
      </p:sp>
    </p:spTree>
    <p:extLst>
      <p:ext uri="{BB962C8B-B14F-4D97-AF65-F5344CB8AC3E}">
        <p14:creationId xmlns:p14="http://schemas.microsoft.com/office/powerpoint/2010/main" val="1543929748"/>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2B88D7-CB74-422F-DF4D-75AC622BDF04}"/>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770D988D-3F53-61AC-A38E-40417F6B48D9}"/>
              </a:ext>
            </a:extLst>
          </p:cNvPr>
          <p:cNvSpPr>
            <a:spLocks noGrp="1"/>
          </p:cNvSpPr>
          <p:nvPr>
            <p:ph type="body" idx="6"/>
            <p:custDataLst>
              <p:tags r:id="rId1"/>
            </p:custDataLst>
          </p:nvPr>
        </p:nvSpPr>
        <p:spPr>
          <a:xfrm>
            <a:off x="359325" y="1623564"/>
            <a:ext cx="4438705" cy="4924470"/>
          </a:xfrm>
        </p:spPr>
        <p:txBody>
          <a:bodyPr/>
          <a:lstStyle/>
          <a:p>
            <a:pPr marL="228600" indent="0">
              <a:lnSpc>
                <a:spcPct val="114000"/>
              </a:lnSpc>
              <a:spcAft>
                <a:spcPts val="600"/>
              </a:spcAft>
            </a:pPr>
            <a:r>
              <a:rPr lang="fr-CA" sz="2800" noProof="0">
                <a:solidFill>
                  <a:srgbClr val="0E0E0E"/>
                </a:solidFill>
                <a:effectLst/>
                <a:latin typeface="+mn-lt"/>
              </a:rPr>
              <a:t>Regroupement d’individus selon :</a:t>
            </a:r>
          </a:p>
          <a:p>
            <a:pPr marL="685800" indent="-457200">
              <a:lnSpc>
                <a:spcPct val="100000"/>
              </a:lnSpc>
              <a:spcAft>
                <a:spcPts val="600"/>
              </a:spcAft>
              <a:buSzTx/>
              <a:buFont typeface="Wingdings" pitchFamily="2" charset="2"/>
              <a:buChar char="§"/>
            </a:pPr>
            <a:r>
              <a:rPr lang="fr-CA" sz="2800" noProof="0">
                <a:solidFill>
                  <a:srgbClr val="0E0E0E"/>
                </a:solidFill>
                <a:effectLst/>
                <a:latin typeface="+mn-lt"/>
              </a:rPr>
              <a:t>des caractéristiques démographiques</a:t>
            </a:r>
          </a:p>
          <a:p>
            <a:pPr marL="685800" indent="-457200">
              <a:lnSpc>
                <a:spcPct val="100000"/>
              </a:lnSpc>
              <a:spcAft>
                <a:spcPts val="600"/>
              </a:spcAft>
              <a:buSzTx/>
              <a:buFont typeface="Wingdings" pitchFamily="2" charset="2"/>
              <a:buChar char="§"/>
            </a:pPr>
            <a:r>
              <a:rPr lang="fr-CA" sz="2800">
                <a:solidFill>
                  <a:srgbClr val="0E0E0E"/>
                </a:solidFill>
                <a:latin typeface="+mn-lt"/>
              </a:rPr>
              <a:t>des lieux</a:t>
            </a:r>
          </a:p>
          <a:p>
            <a:pPr marL="685800" indent="-457200">
              <a:lnSpc>
                <a:spcPct val="100000"/>
              </a:lnSpc>
              <a:spcAft>
                <a:spcPts val="600"/>
              </a:spcAft>
              <a:buSzTx/>
              <a:buFont typeface="Wingdings" pitchFamily="2" charset="2"/>
              <a:buChar char="§"/>
            </a:pPr>
            <a:r>
              <a:rPr lang="fr-CA" sz="2800" noProof="0">
                <a:solidFill>
                  <a:srgbClr val="0E0E0E"/>
                </a:solidFill>
                <a:effectLst/>
                <a:latin typeface="+mn-lt"/>
              </a:rPr>
              <a:t>des comportements</a:t>
            </a:r>
          </a:p>
          <a:p>
            <a:pPr marL="685800" indent="-457200">
              <a:lnSpc>
                <a:spcPct val="100000"/>
              </a:lnSpc>
              <a:spcAft>
                <a:spcPts val="600"/>
              </a:spcAft>
              <a:buSzTx/>
              <a:buFont typeface="Wingdings" pitchFamily="2" charset="2"/>
              <a:buChar char="§"/>
            </a:pPr>
            <a:r>
              <a:rPr lang="fr-CA" sz="2800">
                <a:solidFill>
                  <a:srgbClr val="0E0E0E"/>
                </a:solidFill>
                <a:latin typeface="+mn-lt"/>
              </a:rPr>
              <a:t>des données psychographiques</a:t>
            </a:r>
            <a:endParaRPr lang="fr-CA" sz="2800" noProof="0">
              <a:solidFill>
                <a:srgbClr val="0E0E0E"/>
              </a:solidFill>
              <a:effectLst/>
              <a:latin typeface="+mn-lt"/>
            </a:endParaRPr>
          </a:p>
        </p:txBody>
      </p:sp>
      <p:sp>
        <p:nvSpPr>
          <p:cNvPr id="9" name="Text Placeholder 8">
            <a:extLst>
              <a:ext uri="{FF2B5EF4-FFF2-40B4-BE49-F238E27FC236}">
                <a16:creationId xmlns:a16="http://schemas.microsoft.com/office/drawing/2014/main" id="{17CC44BB-7150-63C9-5977-72A3405183BB}"/>
              </a:ext>
            </a:extLst>
          </p:cNvPr>
          <p:cNvSpPr>
            <a:spLocks noGrp="1"/>
          </p:cNvSpPr>
          <p:nvPr>
            <p:ph type="body" idx="8"/>
            <p:custDataLst>
              <p:tags r:id="rId2"/>
            </p:custDataLst>
          </p:nvPr>
        </p:nvSpPr>
        <p:spPr/>
        <p:txBody>
          <a:bodyPr/>
          <a:lstStyle/>
          <a:p>
            <a:r>
              <a:rPr lang="fr-CA" noProof="0">
                <a:latin typeface="Canada Bold" pitchFamily="2" charset="0"/>
              </a:rPr>
              <a:t>Qu’entend-on par segmentation?</a:t>
            </a:r>
          </a:p>
        </p:txBody>
      </p:sp>
      <p:pic>
        <p:nvPicPr>
          <p:cNvPr id="20" name="Picture 19">
            <a:extLst>
              <a:ext uri="{FF2B5EF4-FFF2-40B4-BE49-F238E27FC236}">
                <a16:creationId xmlns:a16="http://schemas.microsoft.com/office/drawing/2014/main" id="{42D391B2-1E00-6CE7-6FB6-2B656FE19436}"/>
              </a:ext>
            </a:extLst>
          </p:cNvPr>
          <p:cNvPicPr>
            <a:picLocks noChangeAspect="1"/>
          </p:cNvPicPr>
          <p:nvPr>
            <p:custDataLst>
              <p:tags r:id="rId3"/>
            </p:custDataLst>
          </p:nvPr>
        </p:nvPicPr>
        <p:blipFill>
          <a:blip r:embed="rId6">
            <a:extLst>
              <a:ext uri="{28A0092B-C50C-407E-A947-70E740481C1C}">
                <a14:useLocalDpi xmlns:a14="http://schemas.microsoft.com/office/drawing/2010/main"/>
              </a:ext>
            </a:extLst>
          </a:blip>
          <a:stretch>
            <a:fillRect/>
          </a:stretch>
        </p:blipFill>
        <p:spPr>
          <a:xfrm>
            <a:off x="5413636" y="1424198"/>
            <a:ext cx="6539896" cy="4217185"/>
          </a:xfrm>
          <a:prstGeom prst="rect">
            <a:avLst/>
          </a:prstGeom>
        </p:spPr>
      </p:pic>
    </p:spTree>
    <p:extLst>
      <p:ext uri="{BB962C8B-B14F-4D97-AF65-F5344CB8AC3E}">
        <p14:creationId xmlns:p14="http://schemas.microsoft.com/office/powerpoint/2010/main" val="1475886275"/>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8.0.15"/>
  <p:tag name="AS_OS" val="Microsoft Windows NT 10.0.26100.0"/>
  <p:tag name="AS_RELEASE_DATE" val="2024.12.14"/>
  <p:tag name="AS_TITLE" val="Aspose.Slides for .NET6"/>
  <p:tag name="AS_VERSION" val="24.12"/>
</p:tagLst>
</file>

<file path=ppt/tags/tag10.xml><?xml version="1.0" encoding="utf-8"?>
<p:tagLst xmlns:a="http://schemas.openxmlformats.org/drawingml/2006/main" xmlns:r="http://schemas.openxmlformats.org/officeDocument/2006/relationships" xmlns:p="http://schemas.openxmlformats.org/presentationml/2006/main">
  <p:tag name="NUM" val="9"/>
</p:tagLst>
</file>

<file path=ppt/tags/tag100.xml><?xml version="1.0" encoding="utf-8"?>
<p:tagLst xmlns:a="http://schemas.openxmlformats.org/drawingml/2006/main" xmlns:r="http://schemas.openxmlformats.org/officeDocument/2006/relationships" xmlns:p="http://schemas.openxmlformats.org/presentationml/2006/main">
  <p:tag name="NUM" val="17"/>
</p:tagLst>
</file>

<file path=ppt/tags/tag101.xml><?xml version="1.0" encoding="utf-8"?>
<p:tagLst xmlns:a="http://schemas.openxmlformats.org/drawingml/2006/main" xmlns:r="http://schemas.openxmlformats.org/officeDocument/2006/relationships" xmlns:p="http://schemas.openxmlformats.org/presentationml/2006/main">
  <p:tag name="NUM" val="18"/>
</p:tagLst>
</file>

<file path=ppt/tags/tag102.xml><?xml version="1.0" encoding="utf-8"?>
<p:tagLst xmlns:a="http://schemas.openxmlformats.org/drawingml/2006/main" xmlns:r="http://schemas.openxmlformats.org/officeDocument/2006/relationships" xmlns:p="http://schemas.openxmlformats.org/presentationml/2006/main">
  <p:tag name="NUM" val="19"/>
</p:tagLst>
</file>

<file path=ppt/tags/tag103.xml><?xml version="1.0" encoding="utf-8"?>
<p:tagLst xmlns:a="http://schemas.openxmlformats.org/drawingml/2006/main" xmlns:r="http://schemas.openxmlformats.org/officeDocument/2006/relationships" xmlns:p="http://schemas.openxmlformats.org/presentationml/2006/main">
  <p:tag name="NUM" val="20"/>
</p:tagLst>
</file>

<file path=ppt/tags/tag104.xml><?xml version="1.0" encoding="utf-8"?>
<p:tagLst xmlns:a="http://schemas.openxmlformats.org/drawingml/2006/main" xmlns:r="http://schemas.openxmlformats.org/officeDocument/2006/relationships" xmlns:p="http://schemas.openxmlformats.org/presentationml/2006/main">
  <p:tag name="NUM" val="21"/>
</p:tagLst>
</file>

<file path=ppt/tags/tag105.xml><?xml version="1.0" encoding="utf-8"?>
<p:tagLst xmlns:a="http://schemas.openxmlformats.org/drawingml/2006/main" xmlns:r="http://schemas.openxmlformats.org/officeDocument/2006/relationships" xmlns:p="http://schemas.openxmlformats.org/presentationml/2006/main">
  <p:tag name="NUM" val="22"/>
</p:tagLst>
</file>

<file path=ppt/tags/tag106.xml><?xml version="1.0" encoding="utf-8"?>
<p:tagLst xmlns:a="http://schemas.openxmlformats.org/drawingml/2006/main" xmlns:r="http://schemas.openxmlformats.org/officeDocument/2006/relationships" xmlns:p="http://schemas.openxmlformats.org/presentationml/2006/main">
  <p:tag name="NUM" val="1"/>
</p:tagLst>
</file>

<file path=ppt/tags/tag107.xml><?xml version="1.0" encoding="utf-8"?>
<p:tagLst xmlns:a="http://schemas.openxmlformats.org/drawingml/2006/main" xmlns:r="http://schemas.openxmlformats.org/officeDocument/2006/relationships" xmlns:p="http://schemas.openxmlformats.org/presentationml/2006/main">
  <p:tag name="NUM" val="2"/>
</p:tagLst>
</file>

<file path=ppt/tags/tag108.xml><?xml version="1.0" encoding="utf-8"?>
<p:tagLst xmlns:a="http://schemas.openxmlformats.org/drawingml/2006/main" xmlns:r="http://schemas.openxmlformats.org/officeDocument/2006/relationships" xmlns:p="http://schemas.openxmlformats.org/presentationml/2006/main">
  <p:tag name="NUM" val="3"/>
</p:tagLst>
</file>

<file path=ppt/tags/tag109.xml><?xml version="1.0" encoding="utf-8"?>
<p:tagLst xmlns:a="http://schemas.openxmlformats.org/drawingml/2006/main" xmlns:r="http://schemas.openxmlformats.org/officeDocument/2006/relationships" xmlns:p="http://schemas.openxmlformats.org/presentationml/2006/main">
  <p:tag name="NUM" val="1"/>
</p:tagLst>
</file>

<file path=ppt/tags/tag11.xml><?xml version="1.0" encoding="utf-8"?>
<p:tagLst xmlns:a="http://schemas.openxmlformats.org/drawingml/2006/main" xmlns:r="http://schemas.openxmlformats.org/officeDocument/2006/relationships" xmlns:p="http://schemas.openxmlformats.org/presentationml/2006/main">
  <p:tag name="NUM" val="10"/>
</p:tagLst>
</file>

<file path=ppt/tags/tag110.xml><?xml version="1.0" encoding="utf-8"?>
<p:tagLst xmlns:a="http://schemas.openxmlformats.org/drawingml/2006/main" xmlns:r="http://schemas.openxmlformats.org/officeDocument/2006/relationships" xmlns:p="http://schemas.openxmlformats.org/presentationml/2006/main">
  <p:tag name="NUM" val="3"/>
</p:tagLst>
</file>

<file path=ppt/tags/tag111.xml><?xml version="1.0" encoding="utf-8"?>
<p:tagLst xmlns:a="http://schemas.openxmlformats.org/drawingml/2006/main" xmlns:r="http://schemas.openxmlformats.org/officeDocument/2006/relationships" xmlns:p="http://schemas.openxmlformats.org/presentationml/2006/main">
  <p:tag name="NUM" val="1"/>
</p:tagLst>
</file>

<file path=ppt/tags/tag112.xml><?xml version="1.0" encoding="utf-8"?>
<p:tagLst xmlns:a="http://schemas.openxmlformats.org/drawingml/2006/main" xmlns:r="http://schemas.openxmlformats.org/officeDocument/2006/relationships" xmlns:p="http://schemas.openxmlformats.org/presentationml/2006/main">
  <p:tag name="NUM" val="2"/>
</p:tagLst>
</file>

<file path=ppt/tags/tag113.xml><?xml version="1.0" encoding="utf-8"?>
<p:tagLst xmlns:a="http://schemas.openxmlformats.org/drawingml/2006/main" xmlns:r="http://schemas.openxmlformats.org/officeDocument/2006/relationships" xmlns:p="http://schemas.openxmlformats.org/presentationml/2006/main">
  <p:tag name="NUM" val="1"/>
</p:tagLst>
</file>

<file path=ppt/tags/tag114.xml><?xml version="1.0" encoding="utf-8"?>
<p:tagLst xmlns:a="http://schemas.openxmlformats.org/drawingml/2006/main" xmlns:r="http://schemas.openxmlformats.org/officeDocument/2006/relationships" xmlns:p="http://schemas.openxmlformats.org/presentationml/2006/main">
  <p:tag name="NUM" val="2"/>
</p:tagLst>
</file>

<file path=ppt/tags/tag115.xml><?xml version="1.0" encoding="utf-8"?>
<p:tagLst xmlns:a="http://schemas.openxmlformats.org/drawingml/2006/main" xmlns:r="http://schemas.openxmlformats.org/officeDocument/2006/relationships" xmlns:p="http://schemas.openxmlformats.org/presentationml/2006/main">
  <p:tag name="NUM" val="3"/>
</p:tagLst>
</file>

<file path=ppt/tags/tag116.xml><?xml version="1.0" encoding="utf-8"?>
<p:tagLst xmlns:a="http://schemas.openxmlformats.org/drawingml/2006/main" xmlns:r="http://schemas.openxmlformats.org/officeDocument/2006/relationships" xmlns:p="http://schemas.openxmlformats.org/presentationml/2006/main">
  <p:tag name="NUM" val="4"/>
</p:tagLst>
</file>

<file path=ppt/tags/tag117.xml><?xml version="1.0" encoding="utf-8"?>
<p:tagLst xmlns:a="http://schemas.openxmlformats.org/drawingml/2006/main" xmlns:r="http://schemas.openxmlformats.org/officeDocument/2006/relationships" xmlns:p="http://schemas.openxmlformats.org/presentationml/2006/main">
  <p:tag name="NUM" val="5"/>
</p:tagLst>
</file>

<file path=ppt/tags/tag118.xml><?xml version="1.0" encoding="utf-8"?>
<p:tagLst xmlns:a="http://schemas.openxmlformats.org/drawingml/2006/main" xmlns:r="http://schemas.openxmlformats.org/officeDocument/2006/relationships" xmlns:p="http://schemas.openxmlformats.org/presentationml/2006/main">
  <p:tag name="NUM" val="6"/>
</p:tagLst>
</file>

<file path=ppt/tags/tag119.xml><?xml version="1.0" encoding="utf-8"?>
<p:tagLst xmlns:a="http://schemas.openxmlformats.org/drawingml/2006/main" xmlns:r="http://schemas.openxmlformats.org/officeDocument/2006/relationships" xmlns:p="http://schemas.openxmlformats.org/presentationml/2006/main">
  <p:tag name="NUM" val="7"/>
</p:tagLst>
</file>

<file path=ppt/tags/tag12.xml><?xml version="1.0" encoding="utf-8"?>
<p:tagLst xmlns:a="http://schemas.openxmlformats.org/drawingml/2006/main" xmlns:r="http://schemas.openxmlformats.org/officeDocument/2006/relationships" xmlns:p="http://schemas.openxmlformats.org/presentationml/2006/main">
  <p:tag name="NUM" val="11"/>
</p:tagLst>
</file>

<file path=ppt/tags/tag120.xml><?xml version="1.0" encoding="utf-8"?>
<p:tagLst xmlns:a="http://schemas.openxmlformats.org/drawingml/2006/main" xmlns:r="http://schemas.openxmlformats.org/officeDocument/2006/relationships" xmlns:p="http://schemas.openxmlformats.org/presentationml/2006/main">
  <p:tag name="NUM" val="8"/>
</p:tagLst>
</file>

<file path=ppt/tags/tag121.xml><?xml version="1.0" encoding="utf-8"?>
<p:tagLst xmlns:a="http://schemas.openxmlformats.org/drawingml/2006/main" xmlns:r="http://schemas.openxmlformats.org/officeDocument/2006/relationships" xmlns:p="http://schemas.openxmlformats.org/presentationml/2006/main">
  <p:tag name="NUM" val="9"/>
</p:tagLst>
</file>

<file path=ppt/tags/tag122.xml><?xml version="1.0" encoding="utf-8"?>
<p:tagLst xmlns:a="http://schemas.openxmlformats.org/drawingml/2006/main" xmlns:r="http://schemas.openxmlformats.org/officeDocument/2006/relationships" xmlns:p="http://schemas.openxmlformats.org/presentationml/2006/main">
  <p:tag name="NUM" val="10"/>
</p:tagLst>
</file>

<file path=ppt/tags/tag123.xml><?xml version="1.0" encoding="utf-8"?>
<p:tagLst xmlns:a="http://schemas.openxmlformats.org/drawingml/2006/main" xmlns:r="http://schemas.openxmlformats.org/officeDocument/2006/relationships" xmlns:p="http://schemas.openxmlformats.org/presentationml/2006/main">
  <p:tag name="NUM" val="11"/>
</p:tagLst>
</file>

<file path=ppt/tags/tag124.xml><?xml version="1.0" encoding="utf-8"?>
<p:tagLst xmlns:a="http://schemas.openxmlformats.org/drawingml/2006/main" xmlns:r="http://schemas.openxmlformats.org/officeDocument/2006/relationships" xmlns:p="http://schemas.openxmlformats.org/presentationml/2006/main">
  <p:tag name="NUM" val="12"/>
</p:tagLst>
</file>

<file path=ppt/tags/tag125.xml><?xml version="1.0" encoding="utf-8"?>
<p:tagLst xmlns:a="http://schemas.openxmlformats.org/drawingml/2006/main" xmlns:r="http://schemas.openxmlformats.org/officeDocument/2006/relationships" xmlns:p="http://schemas.openxmlformats.org/presentationml/2006/main">
  <p:tag name="NUM" val="13"/>
</p:tagLst>
</file>

<file path=ppt/tags/tag126.xml><?xml version="1.0" encoding="utf-8"?>
<p:tagLst xmlns:a="http://schemas.openxmlformats.org/drawingml/2006/main" xmlns:r="http://schemas.openxmlformats.org/officeDocument/2006/relationships" xmlns:p="http://schemas.openxmlformats.org/presentationml/2006/main">
  <p:tag name="NUM" val="14"/>
</p:tagLst>
</file>

<file path=ppt/tags/tag127.xml><?xml version="1.0" encoding="utf-8"?>
<p:tagLst xmlns:a="http://schemas.openxmlformats.org/drawingml/2006/main" xmlns:r="http://schemas.openxmlformats.org/officeDocument/2006/relationships" xmlns:p="http://schemas.openxmlformats.org/presentationml/2006/main">
  <p:tag name="NUM" val="15"/>
</p:tagLst>
</file>

<file path=ppt/tags/tag128.xml><?xml version="1.0" encoding="utf-8"?>
<p:tagLst xmlns:a="http://schemas.openxmlformats.org/drawingml/2006/main" xmlns:r="http://schemas.openxmlformats.org/officeDocument/2006/relationships" xmlns:p="http://schemas.openxmlformats.org/presentationml/2006/main">
  <p:tag name="NUM" val="16"/>
</p:tagLst>
</file>

<file path=ppt/tags/tag129.xml><?xml version="1.0" encoding="utf-8"?>
<p:tagLst xmlns:a="http://schemas.openxmlformats.org/drawingml/2006/main" xmlns:r="http://schemas.openxmlformats.org/officeDocument/2006/relationships" xmlns:p="http://schemas.openxmlformats.org/presentationml/2006/main">
  <p:tag name="NUM" val="1"/>
</p:tagLst>
</file>

<file path=ppt/tags/tag13.xml><?xml version="1.0" encoding="utf-8"?>
<p:tagLst xmlns:a="http://schemas.openxmlformats.org/drawingml/2006/main" xmlns:r="http://schemas.openxmlformats.org/officeDocument/2006/relationships" xmlns:p="http://schemas.openxmlformats.org/presentationml/2006/main">
  <p:tag name="NUM" val="12"/>
</p:tagLst>
</file>

<file path=ppt/tags/tag130.xml><?xml version="1.0" encoding="utf-8"?>
<p:tagLst xmlns:a="http://schemas.openxmlformats.org/drawingml/2006/main" xmlns:r="http://schemas.openxmlformats.org/officeDocument/2006/relationships" xmlns:p="http://schemas.openxmlformats.org/presentationml/2006/main">
  <p:tag name="NUM" val="2"/>
</p:tagLst>
</file>

<file path=ppt/tags/tag131.xml><?xml version="1.0" encoding="utf-8"?>
<p:tagLst xmlns:a="http://schemas.openxmlformats.org/drawingml/2006/main" xmlns:r="http://schemas.openxmlformats.org/officeDocument/2006/relationships" xmlns:p="http://schemas.openxmlformats.org/presentationml/2006/main">
  <p:tag name="NUM" val="3"/>
</p:tagLst>
</file>

<file path=ppt/tags/tag132.xml><?xml version="1.0" encoding="utf-8"?>
<p:tagLst xmlns:a="http://schemas.openxmlformats.org/drawingml/2006/main" xmlns:r="http://schemas.openxmlformats.org/officeDocument/2006/relationships" xmlns:p="http://schemas.openxmlformats.org/presentationml/2006/main">
  <p:tag name="NUM" val="4"/>
</p:tagLst>
</file>

<file path=ppt/tags/tag133.xml><?xml version="1.0" encoding="utf-8"?>
<p:tagLst xmlns:a="http://schemas.openxmlformats.org/drawingml/2006/main" xmlns:r="http://schemas.openxmlformats.org/officeDocument/2006/relationships" xmlns:p="http://schemas.openxmlformats.org/presentationml/2006/main">
  <p:tag name="NUM" val="5"/>
</p:tagLst>
</file>

<file path=ppt/tags/tag134.xml><?xml version="1.0" encoding="utf-8"?>
<p:tagLst xmlns:a="http://schemas.openxmlformats.org/drawingml/2006/main" xmlns:r="http://schemas.openxmlformats.org/officeDocument/2006/relationships" xmlns:p="http://schemas.openxmlformats.org/presentationml/2006/main">
  <p:tag name="NUM" val="6"/>
</p:tagLst>
</file>

<file path=ppt/tags/tag135.xml><?xml version="1.0" encoding="utf-8"?>
<p:tagLst xmlns:a="http://schemas.openxmlformats.org/drawingml/2006/main" xmlns:r="http://schemas.openxmlformats.org/officeDocument/2006/relationships" xmlns:p="http://schemas.openxmlformats.org/presentationml/2006/main">
  <p:tag name="NUM" val="7"/>
</p:tagLst>
</file>

<file path=ppt/tags/tag136.xml><?xml version="1.0" encoding="utf-8"?>
<p:tagLst xmlns:a="http://schemas.openxmlformats.org/drawingml/2006/main" xmlns:r="http://schemas.openxmlformats.org/officeDocument/2006/relationships" xmlns:p="http://schemas.openxmlformats.org/presentationml/2006/main">
  <p:tag name="NUM" val="8"/>
</p:tagLst>
</file>

<file path=ppt/tags/tag137.xml><?xml version="1.0" encoding="utf-8"?>
<p:tagLst xmlns:a="http://schemas.openxmlformats.org/drawingml/2006/main" xmlns:r="http://schemas.openxmlformats.org/officeDocument/2006/relationships" xmlns:p="http://schemas.openxmlformats.org/presentationml/2006/main">
  <p:tag name="NUM" val="9"/>
</p:tagLst>
</file>

<file path=ppt/tags/tag138.xml><?xml version="1.0" encoding="utf-8"?>
<p:tagLst xmlns:a="http://schemas.openxmlformats.org/drawingml/2006/main" xmlns:r="http://schemas.openxmlformats.org/officeDocument/2006/relationships" xmlns:p="http://schemas.openxmlformats.org/presentationml/2006/main">
  <p:tag name="NUM" val="10"/>
</p:tagLst>
</file>

<file path=ppt/tags/tag139.xml><?xml version="1.0" encoding="utf-8"?>
<p:tagLst xmlns:a="http://schemas.openxmlformats.org/drawingml/2006/main" xmlns:r="http://schemas.openxmlformats.org/officeDocument/2006/relationships" xmlns:p="http://schemas.openxmlformats.org/presentationml/2006/main">
  <p:tag name="NUM" val="11"/>
</p:tagLst>
</file>

<file path=ppt/tags/tag14.xml><?xml version="1.0" encoding="utf-8"?>
<p:tagLst xmlns:a="http://schemas.openxmlformats.org/drawingml/2006/main" xmlns:r="http://schemas.openxmlformats.org/officeDocument/2006/relationships" xmlns:p="http://schemas.openxmlformats.org/presentationml/2006/main">
  <p:tag name="NUM" val="13"/>
</p:tagLst>
</file>

<file path=ppt/tags/tag140.xml><?xml version="1.0" encoding="utf-8"?>
<p:tagLst xmlns:a="http://schemas.openxmlformats.org/drawingml/2006/main" xmlns:r="http://schemas.openxmlformats.org/officeDocument/2006/relationships" xmlns:p="http://schemas.openxmlformats.org/presentationml/2006/main">
  <p:tag name="NUM" val="12"/>
</p:tagLst>
</file>

<file path=ppt/tags/tag141.xml><?xml version="1.0" encoding="utf-8"?>
<p:tagLst xmlns:a="http://schemas.openxmlformats.org/drawingml/2006/main" xmlns:r="http://schemas.openxmlformats.org/officeDocument/2006/relationships" xmlns:p="http://schemas.openxmlformats.org/presentationml/2006/main">
  <p:tag name="NUM" val="13"/>
</p:tagLst>
</file>

<file path=ppt/tags/tag142.xml><?xml version="1.0" encoding="utf-8"?>
<p:tagLst xmlns:a="http://schemas.openxmlformats.org/drawingml/2006/main" xmlns:r="http://schemas.openxmlformats.org/officeDocument/2006/relationships" xmlns:p="http://schemas.openxmlformats.org/presentationml/2006/main">
  <p:tag name="NUM" val="14"/>
</p:tagLst>
</file>

<file path=ppt/tags/tag143.xml><?xml version="1.0" encoding="utf-8"?>
<p:tagLst xmlns:a="http://schemas.openxmlformats.org/drawingml/2006/main" xmlns:r="http://schemas.openxmlformats.org/officeDocument/2006/relationships" xmlns:p="http://schemas.openxmlformats.org/presentationml/2006/main">
  <p:tag name="NUM" val="15"/>
</p:tagLst>
</file>

<file path=ppt/tags/tag144.xml><?xml version="1.0" encoding="utf-8"?>
<p:tagLst xmlns:a="http://schemas.openxmlformats.org/drawingml/2006/main" xmlns:r="http://schemas.openxmlformats.org/officeDocument/2006/relationships" xmlns:p="http://schemas.openxmlformats.org/presentationml/2006/main">
  <p:tag name="NUM" val="16"/>
</p:tagLst>
</file>

<file path=ppt/tags/tag145.xml><?xml version="1.0" encoding="utf-8"?>
<p:tagLst xmlns:a="http://schemas.openxmlformats.org/drawingml/2006/main" xmlns:r="http://schemas.openxmlformats.org/officeDocument/2006/relationships" xmlns:p="http://schemas.openxmlformats.org/presentationml/2006/main">
  <p:tag name="NUM" val="1"/>
</p:tagLst>
</file>

<file path=ppt/tags/tag146.xml><?xml version="1.0" encoding="utf-8"?>
<p:tagLst xmlns:a="http://schemas.openxmlformats.org/drawingml/2006/main" xmlns:r="http://schemas.openxmlformats.org/officeDocument/2006/relationships" xmlns:p="http://schemas.openxmlformats.org/presentationml/2006/main">
  <p:tag name="NUM" val="2"/>
</p:tagLst>
</file>

<file path=ppt/tags/tag147.xml><?xml version="1.0" encoding="utf-8"?>
<p:tagLst xmlns:a="http://schemas.openxmlformats.org/drawingml/2006/main" xmlns:r="http://schemas.openxmlformats.org/officeDocument/2006/relationships" xmlns:p="http://schemas.openxmlformats.org/presentationml/2006/main">
  <p:tag name="NUM" val="3"/>
</p:tagLst>
</file>

<file path=ppt/tags/tag148.xml><?xml version="1.0" encoding="utf-8"?>
<p:tagLst xmlns:a="http://schemas.openxmlformats.org/drawingml/2006/main" xmlns:r="http://schemas.openxmlformats.org/officeDocument/2006/relationships" xmlns:p="http://schemas.openxmlformats.org/presentationml/2006/main">
  <p:tag name="NUM" val="4"/>
</p:tagLst>
</file>

<file path=ppt/tags/tag149.xml><?xml version="1.0" encoding="utf-8"?>
<p:tagLst xmlns:a="http://schemas.openxmlformats.org/drawingml/2006/main" xmlns:r="http://schemas.openxmlformats.org/officeDocument/2006/relationships" xmlns:p="http://schemas.openxmlformats.org/presentationml/2006/main">
  <p:tag name="NUM" val="5"/>
</p:tagLst>
</file>

<file path=ppt/tags/tag15.xml><?xml version="1.0" encoding="utf-8"?>
<p:tagLst xmlns:a="http://schemas.openxmlformats.org/drawingml/2006/main" xmlns:r="http://schemas.openxmlformats.org/officeDocument/2006/relationships" xmlns:p="http://schemas.openxmlformats.org/presentationml/2006/main">
  <p:tag name="NUM" val="1"/>
</p:tagLst>
</file>

<file path=ppt/tags/tag150.xml><?xml version="1.0" encoding="utf-8"?>
<p:tagLst xmlns:a="http://schemas.openxmlformats.org/drawingml/2006/main" xmlns:r="http://schemas.openxmlformats.org/officeDocument/2006/relationships" xmlns:p="http://schemas.openxmlformats.org/presentationml/2006/main">
  <p:tag name="NUM" val="6"/>
</p:tagLst>
</file>

<file path=ppt/tags/tag151.xml><?xml version="1.0" encoding="utf-8"?>
<p:tagLst xmlns:a="http://schemas.openxmlformats.org/drawingml/2006/main" xmlns:r="http://schemas.openxmlformats.org/officeDocument/2006/relationships" xmlns:p="http://schemas.openxmlformats.org/presentationml/2006/main">
  <p:tag name="NUM" val="7"/>
</p:tagLst>
</file>

<file path=ppt/tags/tag152.xml><?xml version="1.0" encoding="utf-8"?>
<p:tagLst xmlns:a="http://schemas.openxmlformats.org/drawingml/2006/main" xmlns:r="http://schemas.openxmlformats.org/officeDocument/2006/relationships" xmlns:p="http://schemas.openxmlformats.org/presentationml/2006/main">
  <p:tag name="NUM" val="8"/>
</p:tagLst>
</file>

<file path=ppt/tags/tag153.xml><?xml version="1.0" encoding="utf-8"?>
<p:tagLst xmlns:a="http://schemas.openxmlformats.org/drawingml/2006/main" xmlns:r="http://schemas.openxmlformats.org/officeDocument/2006/relationships" xmlns:p="http://schemas.openxmlformats.org/presentationml/2006/main">
  <p:tag name="NUM" val="9"/>
</p:tagLst>
</file>

<file path=ppt/tags/tag154.xml><?xml version="1.0" encoding="utf-8"?>
<p:tagLst xmlns:a="http://schemas.openxmlformats.org/drawingml/2006/main" xmlns:r="http://schemas.openxmlformats.org/officeDocument/2006/relationships" xmlns:p="http://schemas.openxmlformats.org/presentationml/2006/main">
  <p:tag name="NUM" val="10"/>
</p:tagLst>
</file>

<file path=ppt/tags/tag155.xml><?xml version="1.0" encoding="utf-8"?>
<p:tagLst xmlns:a="http://schemas.openxmlformats.org/drawingml/2006/main" xmlns:r="http://schemas.openxmlformats.org/officeDocument/2006/relationships" xmlns:p="http://schemas.openxmlformats.org/presentationml/2006/main">
  <p:tag name="NUM" val="11"/>
</p:tagLst>
</file>

<file path=ppt/tags/tag156.xml><?xml version="1.0" encoding="utf-8"?>
<p:tagLst xmlns:a="http://schemas.openxmlformats.org/drawingml/2006/main" xmlns:r="http://schemas.openxmlformats.org/officeDocument/2006/relationships" xmlns:p="http://schemas.openxmlformats.org/presentationml/2006/main">
  <p:tag name="NUM" val="12"/>
</p:tagLst>
</file>

<file path=ppt/tags/tag157.xml><?xml version="1.0" encoding="utf-8"?>
<p:tagLst xmlns:a="http://schemas.openxmlformats.org/drawingml/2006/main" xmlns:r="http://schemas.openxmlformats.org/officeDocument/2006/relationships" xmlns:p="http://schemas.openxmlformats.org/presentationml/2006/main">
  <p:tag name="NUM" val="13"/>
</p:tagLst>
</file>

<file path=ppt/tags/tag158.xml><?xml version="1.0" encoding="utf-8"?>
<p:tagLst xmlns:a="http://schemas.openxmlformats.org/drawingml/2006/main" xmlns:r="http://schemas.openxmlformats.org/officeDocument/2006/relationships" xmlns:p="http://schemas.openxmlformats.org/presentationml/2006/main">
  <p:tag name="NUM" val="14"/>
</p:tagLst>
</file>

<file path=ppt/tags/tag159.xml><?xml version="1.0" encoding="utf-8"?>
<p:tagLst xmlns:a="http://schemas.openxmlformats.org/drawingml/2006/main" xmlns:r="http://schemas.openxmlformats.org/officeDocument/2006/relationships" xmlns:p="http://schemas.openxmlformats.org/presentationml/2006/main">
  <p:tag name="NUM" val="15"/>
</p:tagLst>
</file>

<file path=ppt/tags/tag16.xml><?xml version="1.0" encoding="utf-8"?>
<p:tagLst xmlns:a="http://schemas.openxmlformats.org/drawingml/2006/main" xmlns:r="http://schemas.openxmlformats.org/officeDocument/2006/relationships" xmlns:p="http://schemas.openxmlformats.org/presentationml/2006/main">
  <p:tag name="NUM" val="2"/>
</p:tagLst>
</file>

<file path=ppt/tags/tag160.xml><?xml version="1.0" encoding="utf-8"?>
<p:tagLst xmlns:a="http://schemas.openxmlformats.org/drawingml/2006/main" xmlns:r="http://schemas.openxmlformats.org/officeDocument/2006/relationships" xmlns:p="http://schemas.openxmlformats.org/presentationml/2006/main">
  <p:tag name="NUM" val="16"/>
</p:tagLst>
</file>

<file path=ppt/tags/tag161.xml><?xml version="1.0" encoding="utf-8"?>
<p:tagLst xmlns:a="http://schemas.openxmlformats.org/drawingml/2006/main" xmlns:r="http://schemas.openxmlformats.org/officeDocument/2006/relationships" xmlns:p="http://schemas.openxmlformats.org/presentationml/2006/main">
  <p:tag name="NUM" val="1"/>
</p:tagLst>
</file>

<file path=ppt/tags/tag162.xml><?xml version="1.0" encoding="utf-8"?>
<p:tagLst xmlns:a="http://schemas.openxmlformats.org/drawingml/2006/main" xmlns:r="http://schemas.openxmlformats.org/officeDocument/2006/relationships" xmlns:p="http://schemas.openxmlformats.org/presentationml/2006/main">
  <p:tag name="NUM" val="2"/>
</p:tagLst>
</file>

<file path=ppt/tags/tag163.xml><?xml version="1.0" encoding="utf-8"?>
<p:tagLst xmlns:a="http://schemas.openxmlformats.org/drawingml/2006/main" xmlns:r="http://schemas.openxmlformats.org/officeDocument/2006/relationships" xmlns:p="http://schemas.openxmlformats.org/presentationml/2006/main">
  <p:tag name="NUM" val="3"/>
</p:tagLst>
</file>

<file path=ppt/tags/tag164.xml><?xml version="1.0" encoding="utf-8"?>
<p:tagLst xmlns:a="http://schemas.openxmlformats.org/drawingml/2006/main" xmlns:r="http://schemas.openxmlformats.org/officeDocument/2006/relationships" xmlns:p="http://schemas.openxmlformats.org/presentationml/2006/main">
  <p:tag name="NUM" val="4"/>
</p:tagLst>
</file>

<file path=ppt/tags/tag165.xml><?xml version="1.0" encoding="utf-8"?>
<p:tagLst xmlns:a="http://schemas.openxmlformats.org/drawingml/2006/main" xmlns:r="http://schemas.openxmlformats.org/officeDocument/2006/relationships" xmlns:p="http://schemas.openxmlformats.org/presentationml/2006/main">
  <p:tag name="NUM" val="5"/>
</p:tagLst>
</file>

<file path=ppt/tags/tag166.xml><?xml version="1.0" encoding="utf-8"?>
<p:tagLst xmlns:a="http://schemas.openxmlformats.org/drawingml/2006/main" xmlns:r="http://schemas.openxmlformats.org/officeDocument/2006/relationships" xmlns:p="http://schemas.openxmlformats.org/presentationml/2006/main">
  <p:tag name="NUM" val="6"/>
</p:tagLst>
</file>

<file path=ppt/tags/tag167.xml><?xml version="1.0" encoding="utf-8"?>
<p:tagLst xmlns:a="http://schemas.openxmlformats.org/drawingml/2006/main" xmlns:r="http://schemas.openxmlformats.org/officeDocument/2006/relationships" xmlns:p="http://schemas.openxmlformats.org/presentationml/2006/main">
  <p:tag name="NUM" val="7"/>
</p:tagLst>
</file>

<file path=ppt/tags/tag168.xml><?xml version="1.0" encoding="utf-8"?>
<p:tagLst xmlns:a="http://schemas.openxmlformats.org/drawingml/2006/main" xmlns:r="http://schemas.openxmlformats.org/officeDocument/2006/relationships" xmlns:p="http://schemas.openxmlformats.org/presentationml/2006/main">
  <p:tag name="NUM" val="8"/>
</p:tagLst>
</file>

<file path=ppt/tags/tag169.xml><?xml version="1.0" encoding="utf-8"?>
<p:tagLst xmlns:a="http://schemas.openxmlformats.org/drawingml/2006/main" xmlns:r="http://schemas.openxmlformats.org/officeDocument/2006/relationships" xmlns:p="http://schemas.openxmlformats.org/presentationml/2006/main">
  <p:tag name="NUM" val="9"/>
</p:tagLst>
</file>

<file path=ppt/tags/tag17.xml><?xml version="1.0" encoding="utf-8"?>
<p:tagLst xmlns:a="http://schemas.openxmlformats.org/drawingml/2006/main" xmlns:r="http://schemas.openxmlformats.org/officeDocument/2006/relationships" xmlns:p="http://schemas.openxmlformats.org/presentationml/2006/main">
  <p:tag name="NUM" val="3"/>
</p:tagLst>
</file>

<file path=ppt/tags/tag170.xml><?xml version="1.0" encoding="utf-8"?>
<p:tagLst xmlns:a="http://schemas.openxmlformats.org/drawingml/2006/main" xmlns:r="http://schemas.openxmlformats.org/officeDocument/2006/relationships" xmlns:p="http://schemas.openxmlformats.org/presentationml/2006/main">
  <p:tag name="NUM" val="10"/>
</p:tagLst>
</file>

<file path=ppt/tags/tag171.xml><?xml version="1.0" encoding="utf-8"?>
<p:tagLst xmlns:a="http://schemas.openxmlformats.org/drawingml/2006/main" xmlns:r="http://schemas.openxmlformats.org/officeDocument/2006/relationships" xmlns:p="http://schemas.openxmlformats.org/presentationml/2006/main">
  <p:tag name="NUM" val="11"/>
</p:tagLst>
</file>

<file path=ppt/tags/tag172.xml><?xml version="1.0" encoding="utf-8"?>
<p:tagLst xmlns:a="http://schemas.openxmlformats.org/drawingml/2006/main" xmlns:r="http://schemas.openxmlformats.org/officeDocument/2006/relationships" xmlns:p="http://schemas.openxmlformats.org/presentationml/2006/main">
  <p:tag name="NUM" val="12"/>
</p:tagLst>
</file>

<file path=ppt/tags/tag173.xml><?xml version="1.0" encoding="utf-8"?>
<p:tagLst xmlns:a="http://schemas.openxmlformats.org/drawingml/2006/main" xmlns:r="http://schemas.openxmlformats.org/officeDocument/2006/relationships" xmlns:p="http://schemas.openxmlformats.org/presentationml/2006/main">
  <p:tag name="NUM" val="13"/>
</p:tagLst>
</file>

<file path=ppt/tags/tag174.xml><?xml version="1.0" encoding="utf-8"?>
<p:tagLst xmlns:a="http://schemas.openxmlformats.org/drawingml/2006/main" xmlns:r="http://schemas.openxmlformats.org/officeDocument/2006/relationships" xmlns:p="http://schemas.openxmlformats.org/presentationml/2006/main">
  <p:tag name="NUM" val="14"/>
</p:tagLst>
</file>

<file path=ppt/tags/tag175.xml><?xml version="1.0" encoding="utf-8"?>
<p:tagLst xmlns:a="http://schemas.openxmlformats.org/drawingml/2006/main" xmlns:r="http://schemas.openxmlformats.org/officeDocument/2006/relationships" xmlns:p="http://schemas.openxmlformats.org/presentationml/2006/main">
  <p:tag name="NUM" val="15"/>
</p:tagLst>
</file>

<file path=ppt/tags/tag176.xml><?xml version="1.0" encoding="utf-8"?>
<p:tagLst xmlns:a="http://schemas.openxmlformats.org/drawingml/2006/main" xmlns:r="http://schemas.openxmlformats.org/officeDocument/2006/relationships" xmlns:p="http://schemas.openxmlformats.org/presentationml/2006/main">
  <p:tag name="NUM" val="16"/>
</p:tagLst>
</file>

<file path=ppt/tags/tag177.xml><?xml version="1.0" encoding="utf-8"?>
<p:tagLst xmlns:a="http://schemas.openxmlformats.org/drawingml/2006/main" xmlns:r="http://schemas.openxmlformats.org/officeDocument/2006/relationships" xmlns:p="http://schemas.openxmlformats.org/presentationml/2006/main">
  <p:tag name="NUM" val="17"/>
</p:tagLst>
</file>

<file path=ppt/tags/tag178.xml><?xml version="1.0" encoding="utf-8"?>
<p:tagLst xmlns:a="http://schemas.openxmlformats.org/drawingml/2006/main" xmlns:r="http://schemas.openxmlformats.org/officeDocument/2006/relationships" xmlns:p="http://schemas.openxmlformats.org/presentationml/2006/main">
  <p:tag name="NUM" val="1"/>
</p:tagLst>
</file>

<file path=ppt/tags/tag179.xml><?xml version="1.0" encoding="utf-8"?>
<p:tagLst xmlns:a="http://schemas.openxmlformats.org/drawingml/2006/main" xmlns:r="http://schemas.openxmlformats.org/officeDocument/2006/relationships" xmlns:p="http://schemas.openxmlformats.org/presentationml/2006/main">
  <p:tag name="NUM" val="2"/>
</p:tagLst>
</file>

<file path=ppt/tags/tag18.xml><?xml version="1.0" encoding="utf-8"?>
<p:tagLst xmlns:a="http://schemas.openxmlformats.org/drawingml/2006/main" xmlns:r="http://schemas.openxmlformats.org/officeDocument/2006/relationships" xmlns:p="http://schemas.openxmlformats.org/presentationml/2006/main">
  <p:tag name="NUM" val="4"/>
</p:tagLst>
</file>

<file path=ppt/tags/tag180.xml><?xml version="1.0" encoding="utf-8"?>
<p:tagLst xmlns:a="http://schemas.openxmlformats.org/drawingml/2006/main" xmlns:r="http://schemas.openxmlformats.org/officeDocument/2006/relationships" xmlns:p="http://schemas.openxmlformats.org/presentationml/2006/main">
  <p:tag name="NUM" val="3"/>
</p:tagLst>
</file>

<file path=ppt/tags/tag181.xml><?xml version="1.0" encoding="utf-8"?>
<p:tagLst xmlns:a="http://schemas.openxmlformats.org/drawingml/2006/main" xmlns:r="http://schemas.openxmlformats.org/officeDocument/2006/relationships" xmlns:p="http://schemas.openxmlformats.org/presentationml/2006/main">
  <p:tag name="NUM" val="4"/>
</p:tagLst>
</file>

<file path=ppt/tags/tag182.xml><?xml version="1.0" encoding="utf-8"?>
<p:tagLst xmlns:a="http://schemas.openxmlformats.org/drawingml/2006/main" xmlns:r="http://schemas.openxmlformats.org/officeDocument/2006/relationships" xmlns:p="http://schemas.openxmlformats.org/presentationml/2006/main">
  <p:tag name="NUM" val="5"/>
</p:tagLst>
</file>

<file path=ppt/tags/tag183.xml><?xml version="1.0" encoding="utf-8"?>
<p:tagLst xmlns:a="http://schemas.openxmlformats.org/drawingml/2006/main" xmlns:r="http://schemas.openxmlformats.org/officeDocument/2006/relationships" xmlns:p="http://schemas.openxmlformats.org/presentationml/2006/main">
  <p:tag name="NUM" val="6"/>
</p:tagLst>
</file>

<file path=ppt/tags/tag184.xml><?xml version="1.0" encoding="utf-8"?>
<p:tagLst xmlns:a="http://schemas.openxmlformats.org/drawingml/2006/main" xmlns:r="http://schemas.openxmlformats.org/officeDocument/2006/relationships" xmlns:p="http://schemas.openxmlformats.org/presentationml/2006/main">
  <p:tag name="NUM" val="7"/>
</p:tagLst>
</file>

<file path=ppt/tags/tag185.xml><?xml version="1.0" encoding="utf-8"?>
<p:tagLst xmlns:a="http://schemas.openxmlformats.org/drawingml/2006/main" xmlns:r="http://schemas.openxmlformats.org/officeDocument/2006/relationships" xmlns:p="http://schemas.openxmlformats.org/presentationml/2006/main">
  <p:tag name="NUM" val="8"/>
</p:tagLst>
</file>

<file path=ppt/tags/tag186.xml><?xml version="1.0" encoding="utf-8"?>
<p:tagLst xmlns:a="http://schemas.openxmlformats.org/drawingml/2006/main" xmlns:r="http://schemas.openxmlformats.org/officeDocument/2006/relationships" xmlns:p="http://schemas.openxmlformats.org/presentationml/2006/main">
  <p:tag name="NUM" val="9"/>
</p:tagLst>
</file>

<file path=ppt/tags/tag187.xml><?xml version="1.0" encoding="utf-8"?>
<p:tagLst xmlns:a="http://schemas.openxmlformats.org/drawingml/2006/main" xmlns:r="http://schemas.openxmlformats.org/officeDocument/2006/relationships" xmlns:p="http://schemas.openxmlformats.org/presentationml/2006/main">
  <p:tag name="NUM" val="10"/>
</p:tagLst>
</file>

<file path=ppt/tags/tag188.xml><?xml version="1.0" encoding="utf-8"?>
<p:tagLst xmlns:a="http://schemas.openxmlformats.org/drawingml/2006/main" xmlns:r="http://schemas.openxmlformats.org/officeDocument/2006/relationships" xmlns:p="http://schemas.openxmlformats.org/presentationml/2006/main">
  <p:tag name="NUM" val="11"/>
</p:tagLst>
</file>

<file path=ppt/tags/tag189.xml><?xml version="1.0" encoding="utf-8"?>
<p:tagLst xmlns:a="http://schemas.openxmlformats.org/drawingml/2006/main" xmlns:r="http://schemas.openxmlformats.org/officeDocument/2006/relationships" xmlns:p="http://schemas.openxmlformats.org/presentationml/2006/main">
  <p:tag name="NUM" val="12"/>
</p:tagLst>
</file>

<file path=ppt/tags/tag19.xml><?xml version="1.0" encoding="utf-8"?>
<p:tagLst xmlns:a="http://schemas.openxmlformats.org/drawingml/2006/main" xmlns:r="http://schemas.openxmlformats.org/officeDocument/2006/relationships" xmlns:p="http://schemas.openxmlformats.org/presentationml/2006/main">
  <p:tag name="NUM" val="5"/>
</p:tagLst>
</file>

<file path=ppt/tags/tag190.xml><?xml version="1.0" encoding="utf-8"?>
<p:tagLst xmlns:a="http://schemas.openxmlformats.org/drawingml/2006/main" xmlns:r="http://schemas.openxmlformats.org/officeDocument/2006/relationships" xmlns:p="http://schemas.openxmlformats.org/presentationml/2006/main">
  <p:tag name="NUM" val="13"/>
</p:tagLst>
</file>

<file path=ppt/tags/tag191.xml><?xml version="1.0" encoding="utf-8"?>
<p:tagLst xmlns:a="http://schemas.openxmlformats.org/drawingml/2006/main" xmlns:r="http://schemas.openxmlformats.org/officeDocument/2006/relationships" xmlns:p="http://schemas.openxmlformats.org/presentationml/2006/main">
  <p:tag name="NUM" val="14"/>
</p:tagLst>
</file>

<file path=ppt/tags/tag192.xml><?xml version="1.0" encoding="utf-8"?>
<p:tagLst xmlns:a="http://schemas.openxmlformats.org/drawingml/2006/main" xmlns:r="http://schemas.openxmlformats.org/officeDocument/2006/relationships" xmlns:p="http://schemas.openxmlformats.org/presentationml/2006/main">
  <p:tag name="NUM" val="15"/>
</p:tagLst>
</file>

<file path=ppt/tags/tag193.xml><?xml version="1.0" encoding="utf-8"?>
<p:tagLst xmlns:a="http://schemas.openxmlformats.org/drawingml/2006/main" xmlns:r="http://schemas.openxmlformats.org/officeDocument/2006/relationships" xmlns:p="http://schemas.openxmlformats.org/presentationml/2006/main">
  <p:tag name="NUM" val="16"/>
</p:tagLst>
</file>

<file path=ppt/tags/tag194.xml><?xml version="1.0" encoding="utf-8"?>
<p:tagLst xmlns:a="http://schemas.openxmlformats.org/drawingml/2006/main" xmlns:r="http://schemas.openxmlformats.org/officeDocument/2006/relationships" xmlns:p="http://schemas.openxmlformats.org/presentationml/2006/main">
  <p:tag name="NUM" val="17"/>
</p:tagLst>
</file>

<file path=ppt/tags/tag195.xml><?xml version="1.0" encoding="utf-8"?>
<p:tagLst xmlns:a="http://schemas.openxmlformats.org/drawingml/2006/main" xmlns:r="http://schemas.openxmlformats.org/officeDocument/2006/relationships" xmlns:p="http://schemas.openxmlformats.org/presentationml/2006/main">
  <p:tag name="NUM" val="1"/>
</p:tagLst>
</file>

<file path=ppt/tags/tag196.xml><?xml version="1.0" encoding="utf-8"?>
<p:tagLst xmlns:a="http://schemas.openxmlformats.org/drawingml/2006/main" xmlns:r="http://schemas.openxmlformats.org/officeDocument/2006/relationships" xmlns:p="http://schemas.openxmlformats.org/presentationml/2006/main">
  <p:tag name="NUM" val="2"/>
</p:tagLst>
</file>

<file path=ppt/tags/tag197.xml><?xml version="1.0" encoding="utf-8"?>
<p:tagLst xmlns:a="http://schemas.openxmlformats.org/drawingml/2006/main" xmlns:r="http://schemas.openxmlformats.org/officeDocument/2006/relationships" xmlns:p="http://schemas.openxmlformats.org/presentationml/2006/main">
  <p:tag name="NUM" val="3"/>
</p:tagLst>
</file>

<file path=ppt/tags/tag198.xml><?xml version="1.0" encoding="utf-8"?>
<p:tagLst xmlns:a="http://schemas.openxmlformats.org/drawingml/2006/main" xmlns:r="http://schemas.openxmlformats.org/officeDocument/2006/relationships" xmlns:p="http://schemas.openxmlformats.org/presentationml/2006/main">
  <p:tag name="NUM" val="4"/>
</p:tagLst>
</file>

<file path=ppt/tags/tag199.xml><?xml version="1.0" encoding="utf-8"?>
<p:tagLst xmlns:a="http://schemas.openxmlformats.org/drawingml/2006/main" xmlns:r="http://schemas.openxmlformats.org/officeDocument/2006/relationships" xmlns:p="http://schemas.openxmlformats.org/presentationml/2006/main">
  <p:tag name="NUM" val="5"/>
</p:tagLst>
</file>

<file path=ppt/tags/tag2.xml><?xml version="1.0" encoding="utf-8"?>
<p:tagLst xmlns:a="http://schemas.openxmlformats.org/drawingml/2006/main" xmlns:r="http://schemas.openxmlformats.org/officeDocument/2006/relationships" xmlns:p="http://schemas.openxmlformats.org/presentationml/2006/main">
  <p:tag name="NUM" val="1"/>
</p:tagLst>
</file>

<file path=ppt/tags/tag20.xml><?xml version="1.0" encoding="utf-8"?>
<p:tagLst xmlns:a="http://schemas.openxmlformats.org/drawingml/2006/main" xmlns:r="http://schemas.openxmlformats.org/officeDocument/2006/relationships" xmlns:p="http://schemas.openxmlformats.org/presentationml/2006/main">
  <p:tag name="NUM" val="6"/>
</p:tagLst>
</file>

<file path=ppt/tags/tag200.xml><?xml version="1.0" encoding="utf-8"?>
<p:tagLst xmlns:a="http://schemas.openxmlformats.org/drawingml/2006/main" xmlns:r="http://schemas.openxmlformats.org/officeDocument/2006/relationships" xmlns:p="http://schemas.openxmlformats.org/presentationml/2006/main">
  <p:tag name="NUM" val="6"/>
</p:tagLst>
</file>

<file path=ppt/tags/tag201.xml><?xml version="1.0" encoding="utf-8"?>
<p:tagLst xmlns:a="http://schemas.openxmlformats.org/drawingml/2006/main" xmlns:r="http://schemas.openxmlformats.org/officeDocument/2006/relationships" xmlns:p="http://schemas.openxmlformats.org/presentationml/2006/main">
  <p:tag name="NUM" val="7"/>
</p:tagLst>
</file>

<file path=ppt/tags/tag202.xml><?xml version="1.0" encoding="utf-8"?>
<p:tagLst xmlns:a="http://schemas.openxmlformats.org/drawingml/2006/main" xmlns:r="http://schemas.openxmlformats.org/officeDocument/2006/relationships" xmlns:p="http://schemas.openxmlformats.org/presentationml/2006/main">
  <p:tag name="NUM" val="8"/>
</p:tagLst>
</file>

<file path=ppt/tags/tag203.xml><?xml version="1.0" encoding="utf-8"?>
<p:tagLst xmlns:a="http://schemas.openxmlformats.org/drawingml/2006/main" xmlns:r="http://schemas.openxmlformats.org/officeDocument/2006/relationships" xmlns:p="http://schemas.openxmlformats.org/presentationml/2006/main">
  <p:tag name="NUM" val="9"/>
</p:tagLst>
</file>

<file path=ppt/tags/tag204.xml><?xml version="1.0" encoding="utf-8"?>
<p:tagLst xmlns:a="http://schemas.openxmlformats.org/drawingml/2006/main" xmlns:r="http://schemas.openxmlformats.org/officeDocument/2006/relationships" xmlns:p="http://schemas.openxmlformats.org/presentationml/2006/main">
  <p:tag name="NUM" val="10"/>
</p:tagLst>
</file>

<file path=ppt/tags/tag205.xml><?xml version="1.0" encoding="utf-8"?>
<p:tagLst xmlns:a="http://schemas.openxmlformats.org/drawingml/2006/main" xmlns:r="http://schemas.openxmlformats.org/officeDocument/2006/relationships" xmlns:p="http://schemas.openxmlformats.org/presentationml/2006/main">
  <p:tag name="NUM" val="11"/>
</p:tagLst>
</file>

<file path=ppt/tags/tag206.xml><?xml version="1.0" encoding="utf-8"?>
<p:tagLst xmlns:a="http://schemas.openxmlformats.org/drawingml/2006/main" xmlns:r="http://schemas.openxmlformats.org/officeDocument/2006/relationships" xmlns:p="http://schemas.openxmlformats.org/presentationml/2006/main">
  <p:tag name="NUM" val="12"/>
</p:tagLst>
</file>

<file path=ppt/tags/tag207.xml><?xml version="1.0" encoding="utf-8"?>
<p:tagLst xmlns:a="http://schemas.openxmlformats.org/drawingml/2006/main" xmlns:r="http://schemas.openxmlformats.org/officeDocument/2006/relationships" xmlns:p="http://schemas.openxmlformats.org/presentationml/2006/main">
  <p:tag name="NUM" val="13"/>
</p:tagLst>
</file>

<file path=ppt/tags/tag208.xml><?xml version="1.0" encoding="utf-8"?>
<p:tagLst xmlns:a="http://schemas.openxmlformats.org/drawingml/2006/main" xmlns:r="http://schemas.openxmlformats.org/officeDocument/2006/relationships" xmlns:p="http://schemas.openxmlformats.org/presentationml/2006/main">
  <p:tag name="NUM" val="14"/>
</p:tagLst>
</file>

<file path=ppt/tags/tag209.xml><?xml version="1.0" encoding="utf-8"?>
<p:tagLst xmlns:a="http://schemas.openxmlformats.org/drawingml/2006/main" xmlns:r="http://schemas.openxmlformats.org/officeDocument/2006/relationships" xmlns:p="http://schemas.openxmlformats.org/presentationml/2006/main">
  <p:tag name="NUM" val="15"/>
</p:tagLst>
</file>

<file path=ppt/tags/tag21.xml><?xml version="1.0" encoding="utf-8"?>
<p:tagLst xmlns:a="http://schemas.openxmlformats.org/drawingml/2006/main" xmlns:r="http://schemas.openxmlformats.org/officeDocument/2006/relationships" xmlns:p="http://schemas.openxmlformats.org/presentationml/2006/main">
  <p:tag name="NUM" val="7"/>
</p:tagLst>
</file>

<file path=ppt/tags/tag210.xml><?xml version="1.0" encoding="utf-8"?>
<p:tagLst xmlns:a="http://schemas.openxmlformats.org/drawingml/2006/main" xmlns:r="http://schemas.openxmlformats.org/officeDocument/2006/relationships" xmlns:p="http://schemas.openxmlformats.org/presentationml/2006/main">
  <p:tag name="NUM" val="16"/>
</p:tagLst>
</file>

<file path=ppt/tags/tag211.xml><?xml version="1.0" encoding="utf-8"?>
<p:tagLst xmlns:a="http://schemas.openxmlformats.org/drawingml/2006/main" xmlns:r="http://schemas.openxmlformats.org/officeDocument/2006/relationships" xmlns:p="http://schemas.openxmlformats.org/presentationml/2006/main">
  <p:tag name="NUM" val="17"/>
</p:tagLst>
</file>

<file path=ppt/tags/tag212.xml><?xml version="1.0" encoding="utf-8"?>
<p:tagLst xmlns:a="http://schemas.openxmlformats.org/drawingml/2006/main" xmlns:r="http://schemas.openxmlformats.org/officeDocument/2006/relationships" xmlns:p="http://schemas.openxmlformats.org/presentationml/2006/main">
  <p:tag name="NUM" val="1"/>
</p:tagLst>
</file>

<file path=ppt/tags/tag213.xml><?xml version="1.0" encoding="utf-8"?>
<p:tagLst xmlns:a="http://schemas.openxmlformats.org/drawingml/2006/main" xmlns:r="http://schemas.openxmlformats.org/officeDocument/2006/relationships" xmlns:p="http://schemas.openxmlformats.org/presentationml/2006/main">
  <p:tag name="NUM" val="2"/>
</p:tagLst>
</file>

<file path=ppt/tags/tag214.xml><?xml version="1.0" encoding="utf-8"?>
<p:tagLst xmlns:a="http://schemas.openxmlformats.org/drawingml/2006/main" xmlns:r="http://schemas.openxmlformats.org/officeDocument/2006/relationships" xmlns:p="http://schemas.openxmlformats.org/presentationml/2006/main">
  <p:tag name="NUM" val="3"/>
</p:tagLst>
</file>

<file path=ppt/tags/tag215.xml><?xml version="1.0" encoding="utf-8"?>
<p:tagLst xmlns:a="http://schemas.openxmlformats.org/drawingml/2006/main" xmlns:r="http://schemas.openxmlformats.org/officeDocument/2006/relationships" xmlns:p="http://schemas.openxmlformats.org/presentationml/2006/main">
  <p:tag name="NUM" val="4"/>
</p:tagLst>
</file>

<file path=ppt/tags/tag216.xml><?xml version="1.0" encoding="utf-8"?>
<p:tagLst xmlns:a="http://schemas.openxmlformats.org/drawingml/2006/main" xmlns:r="http://schemas.openxmlformats.org/officeDocument/2006/relationships" xmlns:p="http://schemas.openxmlformats.org/presentationml/2006/main">
  <p:tag name="NUM" val="5"/>
</p:tagLst>
</file>

<file path=ppt/tags/tag217.xml><?xml version="1.0" encoding="utf-8"?>
<p:tagLst xmlns:a="http://schemas.openxmlformats.org/drawingml/2006/main" xmlns:r="http://schemas.openxmlformats.org/officeDocument/2006/relationships" xmlns:p="http://schemas.openxmlformats.org/presentationml/2006/main">
  <p:tag name="NUM" val="6"/>
</p:tagLst>
</file>

<file path=ppt/tags/tag218.xml><?xml version="1.0" encoding="utf-8"?>
<p:tagLst xmlns:a="http://schemas.openxmlformats.org/drawingml/2006/main" xmlns:r="http://schemas.openxmlformats.org/officeDocument/2006/relationships" xmlns:p="http://schemas.openxmlformats.org/presentationml/2006/main">
  <p:tag name="NUM" val="7"/>
</p:tagLst>
</file>

<file path=ppt/tags/tag219.xml><?xml version="1.0" encoding="utf-8"?>
<p:tagLst xmlns:a="http://schemas.openxmlformats.org/drawingml/2006/main" xmlns:r="http://schemas.openxmlformats.org/officeDocument/2006/relationships" xmlns:p="http://schemas.openxmlformats.org/presentationml/2006/main">
  <p:tag name="NUM" val="8"/>
</p:tagLst>
</file>

<file path=ppt/tags/tag22.xml><?xml version="1.0" encoding="utf-8"?>
<p:tagLst xmlns:a="http://schemas.openxmlformats.org/drawingml/2006/main" xmlns:r="http://schemas.openxmlformats.org/officeDocument/2006/relationships" xmlns:p="http://schemas.openxmlformats.org/presentationml/2006/main">
  <p:tag name="NUM" val="8"/>
</p:tagLst>
</file>

<file path=ppt/tags/tag220.xml><?xml version="1.0" encoding="utf-8"?>
<p:tagLst xmlns:a="http://schemas.openxmlformats.org/drawingml/2006/main" xmlns:r="http://schemas.openxmlformats.org/officeDocument/2006/relationships" xmlns:p="http://schemas.openxmlformats.org/presentationml/2006/main">
  <p:tag name="NUM" val="9"/>
</p:tagLst>
</file>

<file path=ppt/tags/tag221.xml><?xml version="1.0" encoding="utf-8"?>
<p:tagLst xmlns:a="http://schemas.openxmlformats.org/drawingml/2006/main" xmlns:r="http://schemas.openxmlformats.org/officeDocument/2006/relationships" xmlns:p="http://schemas.openxmlformats.org/presentationml/2006/main">
  <p:tag name="NUM" val="10"/>
</p:tagLst>
</file>

<file path=ppt/tags/tag222.xml><?xml version="1.0" encoding="utf-8"?>
<p:tagLst xmlns:a="http://schemas.openxmlformats.org/drawingml/2006/main" xmlns:r="http://schemas.openxmlformats.org/officeDocument/2006/relationships" xmlns:p="http://schemas.openxmlformats.org/presentationml/2006/main">
  <p:tag name="NUM" val="11"/>
</p:tagLst>
</file>

<file path=ppt/tags/tag223.xml><?xml version="1.0" encoding="utf-8"?>
<p:tagLst xmlns:a="http://schemas.openxmlformats.org/drawingml/2006/main" xmlns:r="http://schemas.openxmlformats.org/officeDocument/2006/relationships" xmlns:p="http://schemas.openxmlformats.org/presentationml/2006/main">
  <p:tag name="NUM" val="12"/>
</p:tagLst>
</file>

<file path=ppt/tags/tag224.xml><?xml version="1.0" encoding="utf-8"?>
<p:tagLst xmlns:a="http://schemas.openxmlformats.org/drawingml/2006/main" xmlns:r="http://schemas.openxmlformats.org/officeDocument/2006/relationships" xmlns:p="http://schemas.openxmlformats.org/presentationml/2006/main">
  <p:tag name="NUM" val="13"/>
</p:tagLst>
</file>

<file path=ppt/tags/tag225.xml><?xml version="1.0" encoding="utf-8"?>
<p:tagLst xmlns:a="http://schemas.openxmlformats.org/drawingml/2006/main" xmlns:r="http://schemas.openxmlformats.org/officeDocument/2006/relationships" xmlns:p="http://schemas.openxmlformats.org/presentationml/2006/main">
  <p:tag name="NUM" val="14"/>
</p:tagLst>
</file>

<file path=ppt/tags/tag226.xml><?xml version="1.0" encoding="utf-8"?>
<p:tagLst xmlns:a="http://schemas.openxmlformats.org/drawingml/2006/main" xmlns:r="http://schemas.openxmlformats.org/officeDocument/2006/relationships" xmlns:p="http://schemas.openxmlformats.org/presentationml/2006/main">
  <p:tag name="NUM" val="15"/>
</p:tagLst>
</file>

<file path=ppt/tags/tag227.xml><?xml version="1.0" encoding="utf-8"?>
<p:tagLst xmlns:a="http://schemas.openxmlformats.org/drawingml/2006/main" xmlns:r="http://schemas.openxmlformats.org/officeDocument/2006/relationships" xmlns:p="http://schemas.openxmlformats.org/presentationml/2006/main">
  <p:tag name="NUM" val="16"/>
</p:tagLst>
</file>

<file path=ppt/tags/tag228.xml><?xml version="1.0" encoding="utf-8"?>
<p:tagLst xmlns:a="http://schemas.openxmlformats.org/drawingml/2006/main" xmlns:r="http://schemas.openxmlformats.org/officeDocument/2006/relationships" xmlns:p="http://schemas.openxmlformats.org/presentationml/2006/main">
  <p:tag name="NUM" val="17"/>
</p:tagLst>
</file>

<file path=ppt/tags/tag229.xml><?xml version="1.0" encoding="utf-8"?>
<p:tagLst xmlns:a="http://schemas.openxmlformats.org/drawingml/2006/main" xmlns:r="http://schemas.openxmlformats.org/officeDocument/2006/relationships" xmlns:p="http://schemas.openxmlformats.org/presentationml/2006/main">
  <p:tag name="NUM" val="18"/>
</p:tagLst>
</file>

<file path=ppt/tags/tag23.xml><?xml version="1.0" encoding="utf-8"?>
<p:tagLst xmlns:a="http://schemas.openxmlformats.org/drawingml/2006/main" xmlns:r="http://schemas.openxmlformats.org/officeDocument/2006/relationships" xmlns:p="http://schemas.openxmlformats.org/presentationml/2006/main">
  <p:tag name="NUM" val="9"/>
</p:tagLst>
</file>

<file path=ppt/tags/tag230.xml><?xml version="1.0" encoding="utf-8"?>
<p:tagLst xmlns:a="http://schemas.openxmlformats.org/drawingml/2006/main" xmlns:r="http://schemas.openxmlformats.org/officeDocument/2006/relationships" xmlns:p="http://schemas.openxmlformats.org/presentationml/2006/main">
  <p:tag name="NUM" val="19"/>
</p:tagLst>
</file>

<file path=ppt/tags/tag231.xml><?xml version="1.0" encoding="utf-8"?>
<p:tagLst xmlns:a="http://schemas.openxmlformats.org/drawingml/2006/main" xmlns:r="http://schemas.openxmlformats.org/officeDocument/2006/relationships" xmlns:p="http://schemas.openxmlformats.org/presentationml/2006/main">
  <p:tag name="NUM" val="1"/>
</p:tagLst>
</file>

<file path=ppt/tags/tag232.xml><?xml version="1.0" encoding="utf-8"?>
<p:tagLst xmlns:a="http://schemas.openxmlformats.org/drawingml/2006/main" xmlns:r="http://schemas.openxmlformats.org/officeDocument/2006/relationships" xmlns:p="http://schemas.openxmlformats.org/presentationml/2006/main">
  <p:tag name="NUM" val="2"/>
</p:tagLst>
</file>

<file path=ppt/tags/tag233.xml><?xml version="1.0" encoding="utf-8"?>
<p:tagLst xmlns:a="http://schemas.openxmlformats.org/drawingml/2006/main" xmlns:r="http://schemas.openxmlformats.org/officeDocument/2006/relationships" xmlns:p="http://schemas.openxmlformats.org/presentationml/2006/main">
  <p:tag name="NUM" val="3"/>
</p:tagLst>
</file>

<file path=ppt/tags/tag234.xml><?xml version="1.0" encoding="utf-8"?>
<p:tagLst xmlns:a="http://schemas.openxmlformats.org/drawingml/2006/main" xmlns:r="http://schemas.openxmlformats.org/officeDocument/2006/relationships" xmlns:p="http://schemas.openxmlformats.org/presentationml/2006/main">
  <p:tag name="NUM" val="4"/>
</p:tagLst>
</file>

<file path=ppt/tags/tag235.xml><?xml version="1.0" encoding="utf-8"?>
<p:tagLst xmlns:a="http://schemas.openxmlformats.org/drawingml/2006/main" xmlns:r="http://schemas.openxmlformats.org/officeDocument/2006/relationships" xmlns:p="http://schemas.openxmlformats.org/presentationml/2006/main">
  <p:tag name="NUM" val="5"/>
</p:tagLst>
</file>

<file path=ppt/tags/tag236.xml><?xml version="1.0" encoding="utf-8"?>
<p:tagLst xmlns:a="http://schemas.openxmlformats.org/drawingml/2006/main" xmlns:r="http://schemas.openxmlformats.org/officeDocument/2006/relationships" xmlns:p="http://schemas.openxmlformats.org/presentationml/2006/main">
  <p:tag name="NUM" val="6"/>
</p:tagLst>
</file>

<file path=ppt/tags/tag237.xml><?xml version="1.0" encoding="utf-8"?>
<p:tagLst xmlns:a="http://schemas.openxmlformats.org/drawingml/2006/main" xmlns:r="http://schemas.openxmlformats.org/officeDocument/2006/relationships" xmlns:p="http://schemas.openxmlformats.org/presentationml/2006/main">
  <p:tag name="NUM" val="7"/>
</p:tagLst>
</file>

<file path=ppt/tags/tag238.xml><?xml version="1.0" encoding="utf-8"?>
<p:tagLst xmlns:a="http://schemas.openxmlformats.org/drawingml/2006/main" xmlns:r="http://schemas.openxmlformats.org/officeDocument/2006/relationships" xmlns:p="http://schemas.openxmlformats.org/presentationml/2006/main">
  <p:tag name="NUM" val="8"/>
</p:tagLst>
</file>

<file path=ppt/tags/tag239.xml><?xml version="1.0" encoding="utf-8"?>
<p:tagLst xmlns:a="http://schemas.openxmlformats.org/drawingml/2006/main" xmlns:r="http://schemas.openxmlformats.org/officeDocument/2006/relationships" xmlns:p="http://schemas.openxmlformats.org/presentationml/2006/main">
  <p:tag name="NUM" val="9"/>
</p:tagLst>
</file>

<file path=ppt/tags/tag24.xml><?xml version="1.0" encoding="utf-8"?>
<p:tagLst xmlns:a="http://schemas.openxmlformats.org/drawingml/2006/main" xmlns:r="http://schemas.openxmlformats.org/officeDocument/2006/relationships" xmlns:p="http://schemas.openxmlformats.org/presentationml/2006/main">
  <p:tag name="NUM" val="10"/>
</p:tagLst>
</file>

<file path=ppt/tags/tag240.xml><?xml version="1.0" encoding="utf-8"?>
<p:tagLst xmlns:a="http://schemas.openxmlformats.org/drawingml/2006/main" xmlns:r="http://schemas.openxmlformats.org/officeDocument/2006/relationships" xmlns:p="http://schemas.openxmlformats.org/presentationml/2006/main">
  <p:tag name="NUM" val="10"/>
</p:tagLst>
</file>

<file path=ppt/tags/tag241.xml><?xml version="1.0" encoding="utf-8"?>
<p:tagLst xmlns:a="http://schemas.openxmlformats.org/drawingml/2006/main" xmlns:r="http://schemas.openxmlformats.org/officeDocument/2006/relationships" xmlns:p="http://schemas.openxmlformats.org/presentationml/2006/main">
  <p:tag name="NUM" val="11"/>
</p:tagLst>
</file>

<file path=ppt/tags/tag242.xml><?xml version="1.0" encoding="utf-8"?>
<p:tagLst xmlns:a="http://schemas.openxmlformats.org/drawingml/2006/main" xmlns:r="http://schemas.openxmlformats.org/officeDocument/2006/relationships" xmlns:p="http://schemas.openxmlformats.org/presentationml/2006/main">
  <p:tag name="NUM" val="12"/>
</p:tagLst>
</file>

<file path=ppt/tags/tag243.xml><?xml version="1.0" encoding="utf-8"?>
<p:tagLst xmlns:a="http://schemas.openxmlformats.org/drawingml/2006/main" xmlns:r="http://schemas.openxmlformats.org/officeDocument/2006/relationships" xmlns:p="http://schemas.openxmlformats.org/presentationml/2006/main">
  <p:tag name="NUM" val="13"/>
</p:tagLst>
</file>

<file path=ppt/tags/tag244.xml><?xml version="1.0" encoding="utf-8"?>
<p:tagLst xmlns:a="http://schemas.openxmlformats.org/drawingml/2006/main" xmlns:r="http://schemas.openxmlformats.org/officeDocument/2006/relationships" xmlns:p="http://schemas.openxmlformats.org/presentationml/2006/main">
  <p:tag name="NUM" val="14"/>
</p:tagLst>
</file>

<file path=ppt/tags/tag245.xml><?xml version="1.0" encoding="utf-8"?>
<p:tagLst xmlns:a="http://schemas.openxmlformats.org/drawingml/2006/main" xmlns:r="http://schemas.openxmlformats.org/officeDocument/2006/relationships" xmlns:p="http://schemas.openxmlformats.org/presentationml/2006/main">
  <p:tag name="NUM" val="15"/>
</p:tagLst>
</file>

<file path=ppt/tags/tag246.xml><?xml version="1.0" encoding="utf-8"?>
<p:tagLst xmlns:a="http://schemas.openxmlformats.org/drawingml/2006/main" xmlns:r="http://schemas.openxmlformats.org/officeDocument/2006/relationships" xmlns:p="http://schemas.openxmlformats.org/presentationml/2006/main">
  <p:tag name="NUM" val="16"/>
</p:tagLst>
</file>

<file path=ppt/tags/tag247.xml><?xml version="1.0" encoding="utf-8"?>
<p:tagLst xmlns:a="http://schemas.openxmlformats.org/drawingml/2006/main" xmlns:r="http://schemas.openxmlformats.org/officeDocument/2006/relationships" xmlns:p="http://schemas.openxmlformats.org/presentationml/2006/main">
  <p:tag name="NUM" val="17"/>
</p:tagLst>
</file>

<file path=ppt/tags/tag248.xml><?xml version="1.0" encoding="utf-8"?>
<p:tagLst xmlns:a="http://schemas.openxmlformats.org/drawingml/2006/main" xmlns:r="http://schemas.openxmlformats.org/officeDocument/2006/relationships" xmlns:p="http://schemas.openxmlformats.org/presentationml/2006/main">
  <p:tag name="NUM" val="18"/>
</p:tagLst>
</file>

<file path=ppt/tags/tag249.xml><?xml version="1.0" encoding="utf-8"?>
<p:tagLst xmlns:a="http://schemas.openxmlformats.org/drawingml/2006/main" xmlns:r="http://schemas.openxmlformats.org/officeDocument/2006/relationships" xmlns:p="http://schemas.openxmlformats.org/presentationml/2006/main">
  <p:tag name="NUM" val="19"/>
</p:tagLst>
</file>

<file path=ppt/tags/tag25.xml><?xml version="1.0" encoding="utf-8"?>
<p:tagLst xmlns:a="http://schemas.openxmlformats.org/drawingml/2006/main" xmlns:r="http://schemas.openxmlformats.org/officeDocument/2006/relationships" xmlns:p="http://schemas.openxmlformats.org/presentationml/2006/main">
  <p:tag name="NUM" val="11"/>
</p:tagLst>
</file>

<file path=ppt/tags/tag250.xml><?xml version="1.0" encoding="utf-8"?>
<p:tagLst xmlns:a="http://schemas.openxmlformats.org/drawingml/2006/main" xmlns:r="http://schemas.openxmlformats.org/officeDocument/2006/relationships" xmlns:p="http://schemas.openxmlformats.org/presentationml/2006/main">
  <p:tag name="NUM" val="20"/>
</p:tagLst>
</file>

<file path=ppt/tags/tag251.xml><?xml version="1.0" encoding="utf-8"?>
<p:tagLst xmlns:a="http://schemas.openxmlformats.org/drawingml/2006/main" xmlns:r="http://schemas.openxmlformats.org/officeDocument/2006/relationships" xmlns:p="http://schemas.openxmlformats.org/presentationml/2006/main">
  <p:tag name="NUM" val="21"/>
</p:tagLst>
</file>

<file path=ppt/tags/tag252.xml><?xml version="1.0" encoding="utf-8"?>
<p:tagLst xmlns:a="http://schemas.openxmlformats.org/drawingml/2006/main" xmlns:r="http://schemas.openxmlformats.org/officeDocument/2006/relationships" xmlns:p="http://schemas.openxmlformats.org/presentationml/2006/main">
  <p:tag name="NUM" val="1"/>
</p:tagLst>
</file>

<file path=ppt/tags/tag253.xml><?xml version="1.0" encoding="utf-8"?>
<p:tagLst xmlns:a="http://schemas.openxmlformats.org/drawingml/2006/main" xmlns:r="http://schemas.openxmlformats.org/officeDocument/2006/relationships" xmlns:p="http://schemas.openxmlformats.org/presentationml/2006/main">
  <p:tag name="NUM" val="2"/>
</p:tagLst>
</file>

<file path=ppt/tags/tag254.xml><?xml version="1.0" encoding="utf-8"?>
<p:tagLst xmlns:a="http://schemas.openxmlformats.org/drawingml/2006/main" xmlns:r="http://schemas.openxmlformats.org/officeDocument/2006/relationships" xmlns:p="http://schemas.openxmlformats.org/presentationml/2006/main">
  <p:tag name="NUM" val="3"/>
</p:tagLst>
</file>

<file path=ppt/tags/tag255.xml><?xml version="1.0" encoding="utf-8"?>
<p:tagLst xmlns:a="http://schemas.openxmlformats.org/drawingml/2006/main" xmlns:r="http://schemas.openxmlformats.org/officeDocument/2006/relationships" xmlns:p="http://schemas.openxmlformats.org/presentationml/2006/main">
  <p:tag name="NUM" val="1"/>
</p:tagLst>
</file>

<file path=ppt/tags/tag256.xml><?xml version="1.0" encoding="utf-8"?>
<p:tagLst xmlns:a="http://schemas.openxmlformats.org/drawingml/2006/main" xmlns:r="http://schemas.openxmlformats.org/officeDocument/2006/relationships" xmlns:p="http://schemas.openxmlformats.org/presentationml/2006/main">
  <p:tag name="NUM" val="2"/>
</p:tagLst>
</file>

<file path=ppt/tags/tag257.xml><?xml version="1.0" encoding="utf-8"?>
<p:tagLst xmlns:a="http://schemas.openxmlformats.org/drawingml/2006/main" xmlns:r="http://schemas.openxmlformats.org/officeDocument/2006/relationships" xmlns:p="http://schemas.openxmlformats.org/presentationml/2006/main">
  <p:tag name="NUM" val="3"/>
</p:tagLst>
</file>

<file path=ppt/tags/tag258.xml><?xml version="1.0" encoding="utf-8"?>
<p:tagLst xmlns:a="http://schemas.openxmlformats.org/drawingml/2006/main" xmlns:r="http://schemas.openxmlformats.org/officeDocument/2006/relationships" xmlns:p="http://schemas.openxmlformats.org/presentationml/2006/main">
  <p:tag name="NUM" val="4"/>
</p:tagLst>
</file>

<file path=ppt/tags/tag259.xml><?xml version="1.0" encoding="utf-8"?>
<p:tagLst xmlns:a="http://schemas.openxmlformats.org/drawingml/2006/main" xmlns:r="http://schemas.openxmlformats.org/officeDocument/2006/relationships" xmlns:p="http://schemas.openxmlformats.org/presentationml/2006/main">
  <p:tag name="NUM" val="1"/>
</p:tagLst>
</file>

<file path=ppt/tags/tag26.xml><?xml version="1.0" encoding="utf-8"?>
<p:tagLst xmlns:a="http://schemas.openxmlformats.org/drawingml/2006/main" xmlns:r="http://schemas.openxmlformats.org/officeDocument/2006/relationships" xmlns:p="http://schemas.openxmlformats.org/presentationml/2006/main">
  <p:tag name="NUM" val="12"/>
</p:tagLst>
</file>

<file path=ppt/tags/tag260.xml><?xml version="1.0" encoding="utf-8"?>
<p:tagLst xmlns:a="http://schemas.openxmlformats.org/drawingml/2006/main" xmlns:r="http://schemas.openxmlformats.org/officeDocument/2006/relationships" xmlns:p="http://schemas.openxmlformats.org/presentationml/2006/main">
  <p:tag name="NUM" val="1"/>
</p:tagLst>
</file>

<file path=ppt/tags/tag261.xml><?xml version="1.0" encoding="utf-8"?>
<p:tagLst xmlns:a="http://schemas.openxmlformats.org/drawingml/2006/main" xmlns:r="http://schemas.openxmlformats.org/officeDocument/2006/relationships" xmlns:p="http://schemas.openxmlformats.org/presentationml/2006/main">
  <p:tag name="NUM" val="2"/>
</p:tagLst>
</file>

<file path=ppt/tags/tag262.xml><?xml version="1.0" encoding="utf-8"?>
<p:tagLst xmlns:a="http://schemas.openxmlformats.org/drawingml/2006/main" xmlns:r="http://schemas.openxmlformats.org/officeDocument/2006/relationships" xmlns:p="http://schemas.openxmlformats.org/presentationml/2006/main">
  <p:tag name="NUM" val="3"/>
</p:tagLst>
</file>

<file path=ppt/tags/tag263.xml><?xml version="1.0" encoding="utf-8"?>
<p:tagLst xmlns:a="http://schemas.openxmlformats.org/drawingml/2006/main" xmlns:r="http://schemas.openxmlformats.org/officeDocument/2006/relationships" xmlns:p="http://schemas.openxmlformats.org/presentationml/2006/main">
  <p:tag name="NUM" val="4"/>
</p:tagLst>
</file>

<file path=ppt/tags/tag264.xml><?xml version="1.0" encoding="utf-8"?>
<p:tagLst xmlns:a="http://schemas.openxmlformats.org/drawingml/2006/main" xmlns:r="http://schemas.openxmlformats.org/officeDocument/2006/relationships" xmlns:p="http://schemas.openxmlformats.org/presentationml/2006/main">
  <p:tag name="NUM" val="5"/>
</p:tagLst>
</file>

<file path=ppt/tags/tag265.xml><?xml version="1.0" encoding="utf-8"?>
<p:tagLst xmlns:a="http://schemas.openxmlformats.org/drawingml/2006/main" xmlns:r="http://schemas.openxmlformats.org/officeDocument/2006/relationships" xmlns:p="http://schemas.openxmlformats.org/presentationml/2006/main">
  <p:tag name="NUM" val="6"/>
</p:tagLst>
</file>

<file path=ppt/tags/tag266.xml><?xml version="1.0" encoding="utf-8"?>
<p:tagLst xmlns:a="http://schemas.openxmlformats.org/drawingml/2006/main" xmlns:r="http://schemas.openxmlformats.org/officeDocument/2006/relationships" xmlns:p="http://schemas.openxmlformats.org/presentationml/2006/main">
  <p:tag name="NUM" val="7"/>
</p:tagLst>
</file>

<file path=ppt/tags/tag267.xml><?xml version="1.0" encoding="utf-8"?>
<p:tagLst xmlns:a="http://schemas.openxmlformats.org/drawingml/2006/main" xmlns:r="http://schemas.openxmlformats.org/officeDocument/2006/relationships" xmlns:p="http://schemas.openxmlformats.org/presentationml/2006/main">
  <p:tag name="NUM" val="8"/>
</p:tagLst>
</file>

<file path=ppt/tags/tag268.xml><?xml version="1.0" encoding="utf-8"?>
<p:tagLst xmlns:a="http://schemas.openxmlformats.org/drawingml/2006/main" xmlns:r="http://schemas.openxmlformats.org/officeDocument/2006/relationships" xmlns:p="http://schemas.openxmlformats.org/presentationml/2006/main">
  <p:tag name="NUM" val="9"/>
</p:tagLst>
</file>

<file path=ppt/tags/tag269.xml><?xml version="1.0" encoding="utf-8"?>
<p:tagLst xmlns:a="http://schemas.openxmlformats.org/drawingml/2006/main" xmlns:r="http://schemas.openxmlformats.org/officeDocument/2006/relationships" xmlns:p="http://schemas.openxmlformats.org/presentationml/2006/main">
  <p:tag name="NUM" val="10"/>
</p:tagLst>
</file>

<file path=ppt/tags/tag27.xml><?xml version="1.0" encoding="utf-8"?>
<p:tagLst xmlns:a="http://schemas.openxmlformats.org/drawingml/2006/main" xmlns:r="http://schemas.openxmlformats.org/officeDocument/2006/relationships" xmlns:p="http://schemas.openxmlformats.org/presentationml/2006/main">
  <p:tag name="NUM" val="13"/>
</p:tagLst>
</file>

<file path=ppt/tags/tag270.xml><?xml version="1.0" encoding="utf-8"?>
<p:tagLst xmlns:a="http://schemas.openxmlformats.org/drawingml/2006/main" xmlns:r="http://schemas.openxmlformats.org/officeDocument/2006/relationships" xmlns:p="http://schemas.openxmlformats.org/presentationml/2006/main">
  <p:tag name="NUM" val="11"/>
</p:tagLst>
</file>

<file path=ppt/tags/tag271.xml><?xml version="1.0" encoding="utf-8"?>
<p:tagLst xmlns:a="http://schemas.openxmlformats.org/drawingml/2006/main" xmlns:r="http://schemas.openxmlformats.org/officeDocument/2006/relationships" xmlns:p="http://schemas.openxmlformats.org/presentationml/2006/main">
  <p:tag name="NUM" val="12"/>
</p:tagLst>
</file>

<file path=ppt/tags/tag272.xml><?xml version="1.0" encoding="utf-8"?>
<p:tagLst xmlns:a="http://schemas.openxmlformats.org/drawingml/2006/main" xmlns:r="http://schemas.openxmlformats.org/officeDocument/2006/relationships" xmlns:p="http://schemas.openxmlformats.org/presentationml/2006/main">
  <p:tag name="NUM" val="13"/>
</p:tagLst>
</file>

<file path=ppt/tags/tag273.xml><?xml version="1.0" encoding="utf-8"?>
<p:tagLst xmlns:a="http://schemas.openxmlformats.org/drawingml/2006/main" xmlns:r="http://schemas.openxmlformats.org/officeDocument/2006/relationships" xmlns:p="http://schemas.openxmlformats.org/presentationml/2006/main">
  <p:tag name="NUM" val="14"/>
</p:tagLst>
</file>

<file path=ppt/tags/tag274.xml><?xml version="1.0" encoding="utf-8"?>
<p:tagLst xmlns:a="http://schemas.openxmlformats.org/drawingml/2006/main" xmlns:r="http://schemas.openxmlformats.org/officeDocument/2006/relationships" xmlns:p="http://schemas.openxmlformats.org/presentationml/2006/main">
  <p:tag name="NUM" val="15"/>
</p:tagLst>
</file>

<file path=ppt/tags/tag275.xml><?xml version="1.0" encoding="utf-8"?>
<p:tagLst xmlns:a="http://schemas.openxmlformats.org/drawingml/2006/main" xmlns:r="http://schemas.openxmlformats.org/officeDocument/2006/relationships" xmlns:p="http://schemas.openxmlformats.org/presentationml/2006/main">
  <p:tag name="NUM" val="1"/>
</p:tagLst>
</file>

<file path=ppt/tags/tag276.xml><?xml version="1.0" encoding="utf-8"?>
<p:tagLst xmlns:a="http://schemas.openxmlformats.org/drawingml/2006/main" xmlns:r="http://schemas.openxmlformats.org/officeDocument/2006/relationships" xmlns:p="http://schemas.openxmlformats.org/presentationml/2006/main">
  <p:tag name="NUM" val="2"/>
</p:tagLst>
</file>

<file path=ppt/tags/tag277.xml><?xml version="1.0" encoding="utf-8"?>
<p:tagLst xmlns:a="http://schemas.openxmlformats.org/drawingml/2006/main" xmlns:r="http://schemas.openxmlformats.org/officeDocument/2006/relationships" xmlns:p="http://schemas.openxmlformats.org/presentationml/2006/main">
  <p:tag name="NUM" val="1"/>
</p:tagLst>
</file>

<file path=ppt/tags/tag278.xml><?xml version="1.0" encoding="utf-8"?>
<p:tagLst xmlns:a="http://schemas.openxmlformats.org/drawingml/2006/main" xmlns:r="http://schemas.openxmlformats.org/officeDocument/2006/relationships" xmlns:p="http://schemas.openxmlformats.org/presentationml/2006/main">
  <p:tag name="NUM" val="2"/>
</p:tagLst>
</file>

<file path=ppt/tags/tag279.xml><?xml version="1.0" encoding="utf-8"?>
<p:tagLst xmlns:a="http://schemas.openxmlformats.org/drawingml/2006/main" xmlns:r="http://schemas.openxmlformats.org/officeDocument/2006/relationships" xmlns:p="http://schemas.openxmlformats.org/presentationml/2006/main">
  <p:tag name="NUM" val="3"/>
</p:tagLst>
</file>

<file path=ppt/tags/tag28.xml><?xml version="1.0" encoding="utf-8"?>
<p:tagLst xmlns:a="http://schemas.openxmlformats.org/drawingml/2006/main" xmlns:r="http://schemas.openxmlformats.org/officeDocument/2006/relationships" xmlns:p="http://schemas.openxmlformats.org/presentationml/2006/main">
  <p:tag name="NUM" val="14"/>
</p:tagLst>
</file>

<file path=ppt/tags/tag280.xml><?xml version="1.0" encoding="utf-8"?>
<p:tagLst xmlns:a="http://schemas.openxmlformats.org/drawingml/2006/main" xmlns:r="http://schemas.openxmlformats.org/officeDocument/2006/relationships" xmlns:p="http://schemas.openxmlformats.org/presentationml/2006/main">
  <p:tag name="NUM" val="4"/>
</p:tagLst>
</file>

<file path=ppt/tags/tag281.xml><?xml version="1.0" encoding="utf-8"?>
<p:tagLst xmlns:a="http://schemas.openxmlformats.org/drawingml/2006/main" xmlns:r="http://schemas.openxmlformats.org/officeDocument/2006/relationships" xmlns:p="http://schemas.openxmlformats.org/presentationml/2006/main">
  <p:tag name="NUM" val="5"/>
</p:tagLst>
</file>

<file path=ppt/tags/tag282.xml><?xml version="1.0" encoding="utf-8"?>
<p:tagLst xmlns:a="http://schemas.openxmlformats.org/drawingml/2006/main" xmlns:r="http://schemas.openxmlformats.org/officeDocument/2006/relationships" xmlns:p="http://schemas.openxmlformats.org/presentationml/2006/main">
  <p:tag name="NUM" val="6"/>
</p:tagLst>
</file>

<file path=ppt/tags/tag283.xml><?xml version="1.0" encoding="utf-8"?>
<p:tagLst xmlns:a="http://schemas.openxmlformats.org/drawingml/2006/main" xmlns:r="http://schemas.openxmlformats.org/officeDocument/2006/relationships" xmlns:p="http://schemas.openxmlformats.org/presentationml/2006/main">
  <p:tag name="NUM" val="7"/>
</p:tagLst>
</file>

<file path=ppt/tags/tag284.xml><?xml version="1.0" encoding="utf-8"?>
<p:tagLst xmlns:a="http://schemas.openxmlformats.org/drawingml/2006/main" xmlns:r="http://schemas.openxmlformats.org/officeDocument/2006/relationships" xmlns:p="http://schemas.openxmlformats.org/presentationml/2006/main">
  <p:tag name="NUM" val="8"/>
</p:tagLst>
</file>

<file path=ppt/tags/tag285.xml><?xml version="1.0" encoding="utf-8"?>
<p:tagLst xmlns:a="http://schemas.openxmlformats.org/drawingml/2006/main" xmlns:r="http://schemas.openxmlformats.org/officeDocument/2006/relationships" xmlns:p="http://schemas.openxmlformats.org/presentationml/2006/main">
  <p:tag name="NUM" val="9"/>
</p:tagLst>
</file>

<file path=ppt/tags/tag286.xml><?xml version="1.0" encoding="utf-8"?>
<p:tagLst xmlns:a="http://schemas.openxmlformats.org/drawingml/2006/main" xmlns:r="http://schemas.openxmlformats.org/officeDocument/2006/relationships" xmlns:p="http://schemas.openxmlformats.org/presentationml/2006/main">
  <p:tag name="NUM" val="10"/>
</p:tagLst>
</file>

<file path=ppt/tags/tag287.xml><?xml version="1.0" encoding="utf-8"?>
<p:tagLst xmlns:a="http://schemas.openxmlformats.org/drawingml/2006/main" xmlns:r="http://schemas.openxmlformats.org/officeDocument/2006/relationships" xmlns:p="http://schemas.openxmlformats.org/presentationml/2006/main">
  <p:tag name="NUM" val="11"/>
</p:tagLst>
</file>

<file path=ppt/tags/tag288.xml><?xml version="1.0" encoding="utf-8"?>
<p:tagLst xmlns:a="http://schemas.openxmlformats.org/drawingml/2006/main" xmlns:r="http://schemas.openxmlformats.org/officeDocument/2006/relationships" xmlns:p="http://schemas.openxmlformats.org/presentationml/2006/main">
  <p:tag name="NUM" val="12"/>
</p:tagLst>
</file>

<file path=ppt/tags/tag289.xml><?xml version="1.0" encoding="utf-8"?>
<p:tagLst xmlns:a="http://schemas.openxmlformats.org/drawingml/2006/main" xmlns:r="http://schemas.openxmlformats.org/officeDocument/2006/relationships" xmlns:p="http://schemas.openxmlformats.org/presentationml/2006/main">
  <p:tag name="NUM" val="13"/>
</p:tagLst>
</file>

<file path=ppt/tags/tag29.xml><?xml version="1.0" encoding="utf-8"?>
<p:tagLst xmlns:a="http://schemas.openxmlformats.org/drawingml/2006/main" xmlns:r="http://schemas.openxmlformats.org/officeDocument/2006/relationships" xmlns:p="http://schemas.openxmlformats.org/presentationml/2006/main">
  <p:tag name="NUM" val="1"/>
</p:tagLst>
</file>

<file path=ppt/tags/tag290.xml><?xml version="1.0" encoding="utf-8"?>
<p:tagLst xmlns:a="http://schemas.openxmlformats.org/drawingml/2006/main" xmlns:r="http://schemas.openxmlformats.org/officeDocument/2006/relationships" xmlns:p="http://schemas.openxmlformats.org/presentationml/2006/main">
  <p:tag name="NUM" val="14"/>
</p:tagLst>
</file>

<file path=ppt/tags/tag291.xml><?xml version="1.0" encoding="utf-8"?>
<p:tagLst xmlns:a="http://schemas.openxmlformats.org/drawingml/2006/main" xmlns:r="http://schemas.openxmlformats.org/officeDocument/2006/relationships" xmlns:p="http://schemas.openxmlformats.org/presentationml/2006/main">
  <p:tag name="NUM" val="15"/>
</p:tagLst>
</file>

<file path=ppt/tags/tag292.xml><?xml version="1.0" encoding="utf-8"?>
<p:tagLst xmlns:a="http://schemas.openxmlformats.org/drawingml/2006/main" xmlns:r="http://schemas.openxmlformats.org/officeDocument/2006/relationships" xmlns:p="http://schemas.openxmlformats.org/presentationml/2006/main">
  <p:tag name="NUM" val="16"/>
</p:tagLst>
</file>

<file path=ppt/tags/tag293.xml><?xml version="1.0" encoding="utf-8"?>
<p:tagLst xmlns:a="http://schemas.openxmlformats.org/drawingml/2006/main" xmlns:r="http://schemas.openxmlformats.org/officeDocument/2006/relationships" xmlns:p="http://schemas.openxmlformats.org/presentationml/2006/main">
  <p:tag name="NUM" val="17"/>
</p:tagLst>
</file>

<file path=ppt/tags/tag294.xml><?xml version="1.0" encoding="utf-8"?>
<p:tagLst xmlns:a="http://schemas.openxmlformats.org/drawingml/2006/main" xmlns:r="http://schemas.openxmlformats.org/officeDocument/2006/relationships" xmlns:p="http://schemas.openxmlformats.org/presentationml/2006/main">
  <p:tag name="NUM" val="1"/>
</p:tagLst>
</file>

<file path=ppt/tags/tag295.xml><?xml version="1.0" encoding="utf-8"?>
<p:tagLst xmlns:a="http://schemas.openxmlformats.org/drawingml/2006/main" xmlns:r="http://schemas.openxmlformats.org/officeDocument/2006/relationships" xmlns:p="http://schemas.openxmlformats.org/presentationml/2006/main">
  <p:tag name="NUM" val="2"/>
</p:tagLst>
</file>

<file path=ppt/tags/tag296.xml><?xml version="1.0" encoding="utf-8"?>
<p:tagLst xmlns:a="http://schemas.openxmlformats.org/drawingml/2006/main" xmlns:r="http://schemas.openxmlformats.org/officeDocument/2006/relationships" xmlns:p="http://schemas.openxmlformats.org/presentationml/2006/main">
  <p:tag name="NUM" val="3"/>
</p:tagLst>
</file>

<file path=ppt/tags/tag297.xml><?xml version="1.0" encoding="utf-8"?>
<p:tagLst xmlns:a="http://schemas.openxmlformats.org/drawingml/2006/main" xmlns:r="http://schemas.openxmlformats.org/officeDocument/2006/relationships" xmlns:p="http://schemas.openxmlformats.org/presentationml/2006/main">
  <p:tag name="NUM" val="1"/>
</p:tagLst>
</file>

<file path=ppt/tags/tag298.xml><?xml version="1.0" encoding="utf-8"?>
<p:tagLst xmlns:a="http://schemas.openxmlformats.org/drawingml/2006/main" xmlns:r="http://schemas.openxmlformats.org/officeDocument/2006/relationships" xmlns:p="http://schemas.openxmlformats.org/presentationml/2006/main">
  <p:tag name="NUM" val="2"/>
</p:tagLst>
</file>

<file path=ppt/tags/tag299.xml><?xml version="1.0" encoding="utf-8"?>
<p:tagLst xmlns:a="http://schemas.openxmlformats.org/drawingml/2006/main" xmlns:r="http://schemas.openxmlformats.org/officeDocument/2006/relationships" xmlns:p="http://schemas.openxmlformats.org/presentationml/2006/main">
  <p:tag name="NUM" val="3"/>
</p:tagLst>
</file>

<file path=ppt/tags/tag3.xml><?xml version="1.0" encoding="utf-8"?>
<p:tagLst xmlns:a="http://schemas.openxmlformats.org/drawingml/2006/main" xmlns:r="http://schemas.openxmlformats.org/officeDocument/2006/relationships" xmlns:p="http://schemas.openxmlformats.org/presentationml/2006/main">
  <p:tag name="NUM" val="2"/>
</p:tagLst>
</file>

<file path=ppt/tags/tag30.xml><?xml version="1.0" encoding="utf-8"?>
<p:tagLst xmlns:a="http://schemas.openxmlformats.org/drawingml/2006/main" xmlns:r="http://schemas.openxmlformats.org/officeDocument/2006/relationships" xmlns:p="http://schemas.openxmlformats.org/presentationml/2006/main">
  <p:tag name="NUM" val="2"/>
</p:tagLst>
</file>

<file path=ppt/tags/tag300.xml><?xml version="1.0" encoding="utf-8"?>
<p:tagLst xmlns:a="http://schemas.openxmlformats.org/drawingml/2006/main" xmlns:r="http://schemas.openxmlformats.org/officeDocument/2006/relationships" xmlns:p="http://schemas.openxmlformats.org/presentationml/2006/main">
  <p:tag name="NUM" val="4"/>
</p:tagLst>
</file>

<file path=ppt/tags/tag301.xml><?xml version="1.0" encoding="utf-8"?>
<p:tagLst xmlns:a="http://schemas.openxmlformats.org/drawingml/2006/main" xmlns:r="http://schemas.openxmlformats.org/officeDocument/2006/relationships" xmlns:p="http://schemas.openxmlformats.org/presentationml/2006/main">
  <p:tag name="NUM" val="5"/>
</p:tagLst>
</file>

<file path=ppt/tags/tag302.xml><?xml version="1.0" encoding="utf-8"?>
<p:tagLst xmlns:a="http://schemas.openxmlformats.org/drawingml/2006/main" xmlns:r="http://schemas.openxmlformats.org/officeDocument/2006/relationships" xmlns:p="http://schemas.openxmlformats.org/presentationml/2006/main">
  <p:tag name="NUM" val="6"/>
</p:tagLst>
</file>

<file path=ppt/tags/tag303.xml><?xml version="1.0" encoding="utf-8"?>
<p:tagLst xmlns:a="http://schemas.openxmlformats.org/drawingml/2006/main" xmlns:r="http://schemas.openxmlformats.org/officeDocument/2006/relationships" xmlns:p="http://schemas.openxmlformats.org/presentationml/2006/main">
  <p:tag name="NUM" val="7"/>
</p:tagLst>
</file>

<file path=ppt/tags/tag304.xml><?xml version="1.0" encoding="utf-8"?>
<p:tagLst xmlns:a="http://schemas.openxmlformats.org/drawingml/2006/main" xmlns:r="http://schemas.openxmlformats.org/officeDocument/2006/relationships" xmlns:p="http://schemas.openxmlformats.org/presentationml/2006/main">
  <p:tag name="NUM" val="8"/>
</p:tagLst>
</file>

<file path=ppt/tags/tag305.xml><?xml version="1.0" encoding="utf-8"?>
<p:tagLst xmlns:a="http://schemas.openxmlformats.org/drawingml/2006/main" xmlns:r="http://schemas.openxmlformats.org/officeDocument/2006/relationships" xmlns:p="http://schemas.openxmlformats.org/presentationml/2006/main">
  <p:tag name="NUM" val="9"/>
</p:tagLst>
</file>

<file path=ppt/tags/tag306.xml><?xml version="1.0" encoding="utf-8"?>
<p:tagLst xmlns:a="http://schemas.openxmlformats.org/drawingml/2006/main" xmlns:r="http://schemas.openxmlformats.org/officeDocument/2006/relationships" xmlns:p="http://schemas.openxmlformats.org/presentationml/2006/main">
  <p:tag name="NUM" val="10"/>
</p:tagLst>
</file>

<file path=ppt/tags/tag307.xml><?xml version="1.0" encoding="utf-8"?>
<p:tagLst xmlns:a="http://schemas.openxmlformats.org/drawingml/2006/main" xmlns:r="http://schemas.openxmlformats.org/officeDocument/2006/relationships" xmlns:p="http://schemas.openxmlformats.org/presentationml/2006/main">
  <p:tag name="NUM" val="1"/>
</p:tagLst>
</file>

<file path=ppt/tags/tag308.xml><?xml version="1.0" encoding="utf-8"?>
<p:tagLst xmlns:a="http://schemas.openxmlformats.org/drawingml/2006/main" xmlns:r="http://schemas.openxmlformats.org/officeDocument/2006/relationships" xmlns:p="http://schemas.openxmlformats.org/presentationml/2006/main">
  <p:tag name="NUM" val="2"/>
</p:tagLst>
</file>

<file path=ppt/tags/tag309.xml><?xml version="1.0" encoding="utf-8"?>
<p:tagLst xmlns:a="http://schemas.openxmlformats.org/drawingml/2006/main" xmlns:r="http://schemas.openxmlformats.org/officeDocument/2006/relationships" xmlns:p="http://schemas.openxmlformats.org/presentationml/2006/main">
  <p:tag name="NUM" val="3"/>
</p:tagLst>
</file>

<file path=ppt/tags/tag31.xml><?xml version="1.0" encoding="utf-8"?>
<p:tagLst xmlns:a="http://schemas.openxmlformats.org/drawingml/2006/main" xmlns:r="http://schemas.openxmlformats.org/officeDocument/2006/relationships" xmlns:p="http://schemas.openxmlformats.org/presentationml/2006/main">
  <p:tag name="NUM" val="3"/>
</p:tagLst>
</file>

<file path=ppt/tags/tag310.xml><?xml version="1.0" encoding="utf-8"?>
<p:tagLst xmlns:a="http://schemas.openxmlformats.org/drawingml/2006/main" xmlns:r="http://schemas.openxmlformats.org/officeDocument/2006/relationships" xmlns:p="http://schemas.openxmlformats.org/presentationml/2006/main">
  <p:tag name="NUM" val="4"/>
</p:tagLst>
</file>

<file path=ppt/tags/tag311.xml><?xml version="1.0" encoding="utf-8"?>
<p:tagLst xmlns:a="http://schemas.openxmlformats.org/drawingml/2006/main" xmlns:r="http://schemas.openxmlformats.org/officeDocument/2006/relationships" xmlns:p="http://schemas.openxmlformats.org/presentationml/2006/main">
  <p:tag name="NUM" val="5"/>
</p:tagLst>
</file>

<file path=ppt/tags/tag312.xml><?xml version="1.0" encoding="utf-8"?>
<p:tagLst xmlns:a="http://schemas.openxmlformats.org/drawingml/2006/main" xmlns:r="http://schemas.openxmlformats.org/officeDocument/2006/relationships" xmlns:p="http://schemas.openxmlformats.org/presentationml/2006/main">
  <p:tag name="NUM" val="1"/>
</p:tagLst>
</file>

<file path=ppt/tags/tag313.xml><?xml version="1.0" encoding="utf-8"?>
<p:tagLst xmlns:a="http://schemas.openxmlformats.org/drawingml/2006/main" xmlns:r="http://schemas.openxmlformats.org/officeDocument/2006/relationships" xmlns:p="http://schemas.openxmlformats.org/presentationml/2006/main">
  <p:tag name="NUM" val="2"/>
</p:tagLst>
</file>

<file path=ppt/tags/tag314.xml><?xml version="1.0" encoding="utf-8"?>
<p:tagLst xmlns:a="http://schemas.openxmlformats.org/drawingml/2006/main" xmlns:r="http://schemas.openxmlformats.org/officeDocument/2006/relationships" xmlns:p="http://schemas.openxmlformats.org/presentationml/2006/main">
  <p:tag name="NUM" val="3"/>
</p:tagLst>
</file>

<file path=ppt/tags/tag315.xml><?xml version="1.0" encoding="utf-8"?>
<p:tagLst xmlns:a="http://schemas.openxmlformats.org/drawingml/2006/main" xmlns:r="http://schemas.openxmlformats.org/officeDocument/2006/relationships" xmlns:p="http://schemas.openxmlformats.org/presentationml/2006/main">
  <p:tag name="NUM" val="4"/>
</p:tagLst>
</file>

<file path=ppt/tags/tag316.xml><?xml version="1.0" encoding="utf-8"?>
<p:tagLst xmlns:a="http://schemas.openxmlformats.org/drawingml/2006/main" xmlns:r="http://schemas.openxmlformats.org/officeDocument/2006/relationships" xmlns:p="http://schemas.openxmlformats.org/presentationml/2006/main">
  <p:tag name="NUM" val="5"/>
</p:tagLst>
</file>

<file path=ppt/tags/tag317.xml><?xml version="1.0" encoding="utf-8"?>
<p:tagLst xmlns:a="http://schemas.openxmlformats.org/drawingml/2006/main" xmlns:r="http://schemas.openxmlformats.org/officeDocument/2006/relationships" xmlns:p="http://schemas.openxmlformats.org/presentationml/2006/main">
  <p:tag name="NUM" val="6"/>
</p:tagLst>
</file>

<file path=ppt/tags/tag318.xml><?xml version="1.0" encoding="utf-8"?>
<p:tagLst xmlns:a="http://schemas.openxmlformats.org/drawingml/2006/main" xmlns:r="http://schemas.openxmlformats.org/officeDocument/2006/relationships" xmlns:p="http://schemas.openxmlformats.org/presentationml/2006/main">
  <p:tag name="NUM" val="7"/>
</p:tagLst>
</file>

<file path=ppt/tags/tag319.xml><?xml version="1.0" encoding="utf-8"?>
<p:tagLst xmlns:a="http://schemas.openxmlformats.org/drawingml/2006/main" xmlns:r="http://schemas.openxmlformats.org/officeDocument/2006/relationships" xmlns:p="http://schemas.openxmlformats.org/presentationml/2006/main">
  <p:tag name="NUM" val="8"/>
</p:tagLst>
</file>

<file path=ppt/tags/tag32.xml><?xml version="1.0" encoding="utf-8"?>
<p:tagLst xmlns:a="http://schemas.openxmlformats.org/drawingml/2006/main" xmlns:r="http://schemas.openxmlformats.org/officeDocument/2006/relationships" xmlns:p="http://schemas.openxmlformats.org/presentationml/2006/main">
  <p:tag name="NUM" val="1"/>
</p:tagLst>
</file>

<file path=ppt/tags/tag320.xml><?xml version="1.0" encoding="utf-8"?>
<p:tagLst xmlns:a="http://schemas.openxmlformats.org/drawingml/2006/main" xmlns:r="http://schemas.openxmlformats.org/officeDocument/2006/relationships" xmlns:p="http://schemas.openxmlformats.org/presentationml/2006/main">
  <p:tag name="NUM" val="9"/>
</p:tagLst>
</file>

<file path=ppt/tags/tag321.xml><?xml version="1.0" encoding="utf-8"?>
<p:tagLst xmlns:a="http://schemas.openxmlformats.org/drawingml/2006/main" xmlns:r="http://schemas.openxmlformats.org/officeDocument/2006/relationships" xmlns:p="http://schemas.openxmlformats.org/presentationml/2006/main">
  <p:tag name="NUM" val="10"/>
</p:tagLst>
</file>

<file path=ppt/tags/tag322.xml><?xml version="1.0" encoding="utf-8"?>
<p:tagLst xmlns:a="http://schemas.openxmlformats.org/drawingml/2006/main" xmlns:r="http://schemas.openxmlformats.org/officeDocument/2006/relationships" xmlns:p="http://schemas.openxmlformats.org/presentationml/2006/main">
  <p:tag name="NUM" val="11"/>
</p:tagLst>
</file>

<file path=ppt/tags/tag323.xml><?xml version="1.0" encoding="utf-8"?>
<p:tagLst xmlns:a="http://schemas.openxmlformats.org/drawingml/2006/main" xmlns:r="http://schemas.openxmlformats.org/officeDocument/2006/relationships" xmlns:p="http://schemas.openxmlformats.org/presentationml/2006/main">
  <p:tag name="NUM" val="12"/>
</p:tagLst>
</file>

<file path=ppt/tags/tag324.xml><?xml version="1.0" encoding="utf-8"?>
<p:tagLst xmlns:a="http://schemas.openxmlformats.org/drawingml/2006/main" xmlns:r="http://schemas.openxmlformats.org/officeDocument/2006/relationships" xmlns:p="http://schemas.openxmlformats.org/presentationml/2006/main">
  <p:tag name="NUM" val="13"/>
</p:tagLst>
</file>

<file path=ppt/tags/tag325.xml><?xml version="1.0" encoding="utf-8"?>
<p:tagLst xmlns:a="http://schemas.openxmlformats.org/drawingml/2006/main" xmlns:r="http://schemas.openxmlformats.org/officeDocument/2006/relationships" xmlns:p="http://schemas.openxmlformats.org/presentationml/2006/main">
  <p:tag name="NUM" val="14"/>
</p:tagLst>
</file>

<file path=ppt/tags/tag326.xml><?xml version="1.0" encoding="utf-8"?>
<p:tagLst xmlns:a="http://schemas.openxmlformats.org/drawingml/2006/main" xmlns:r="http://schemas.openxmlformats.org/officeDocument/2006/relationships" xmlns:p="http://schemas.openxmlformats.org/presentationml/2006/main">
  <p:tag name="NUM" val="15"/>
</p:tagLst>
</file>

<file path=ppt/tags/tag327.xml><?xml version="1.0" encoding="utf-8"?>
<p:tagLst xmlns:a="http://schemas.openxmlformats.org/drawingml/2006/main" xmlns:r="http://schemas.openxmlformats.org/officeDocument/2006/relationships" xmlns:p="http://schemas.openxmlformats.org/presentationml/2006/main">
  <p:tag name="NUM" val="16"/>
</p:tagLst>
</file>

<file path=ppt/tags/tag328.xml><?xml version="1.0" encoding="utf-8"?>
<p:tagLst xmlns:a="http://schemas.openxmlformats.org/drawingml/2006/main" xmlns:r="http://schemas.openxmlformats.org/officeDocument/2006/relationships" xmlns:p="http://schemas.openxmlformats.org/presentationml/2006/main">
  <p:tag name="NUM" val="17"/>
</p:tagLst>
</file>

<file path=ppt/tags/tag329.xml><?xml version="1.0" encoding="utf-8"?>
<p:tagLst xmlns:a="http://schemas.openxmlformats.org/drawingml/2006/main" xmlns:r="http://schemas.openxmlformats.org/officeDocument/2006/relationships" xmlns:p="http://schemas.openxmlformats.org/presentationml/2006/main">
  <p:tag name="NUM" val="18"/>
</p:tagLst>
</file>

<file path=ppt/tags/tag33.xml><?xml version="1.0" encoding="utf-8"?>
<p:tagLst xmlns:a="http://schemas.openxmlformats.org/drawingml/2006/main" xmlns:r="http://schemas.openxmlformats.org/officeDocument/2006/relationships" xmlns:p="http://schemas.openxmlformats.org/presentationml/2006/main">
  <p:tag name="NUM" val="2"/>
</p:tagLst>
</file>

<file path=ppt/tags/tag330.xml><?xml version="1.0" encoding="utf-8"?>
<p:tagLst xmlns:a="http://schemas.openxmlformats.org/drawingml/2006/main" xmlns:r="http://schemas.openxmlformats.org/officeDocument/2006/relationships" xmlns:p="http://schemas.openxmlformats.org/presentationml/2006/main">
  <p:tag name="NUM" val="19"/>
</p:tagLst>
</file>

<file path=ppt/tags/tag331.xml><?xml version="1.0" encoding="utf-8"?>
<p:tagLst xmlns:a="http://schemas.openxmlformats.org/drawingml/2006/main" xmlns:r="http://schemas.openxmlformats.org/officeDocument/2006/relationships" xmlns:p="http://schemas.openxmlformats.org/presentationml/2006/main">
  <p:tag name="NUM" val="20"/>
</p:tagLst>
</file>

<file path=ppt/tags/tag332.xml><?xml version="1.0" encoding="utf-8"?>
<p:tagLst xmlns:a="http://schemas.openxmlformats.org/drawingml/2006/main" xmlns:r="http://schemas.openxmlformats.org/officeDocument/2006/relationships" xmlns:p="http://schemas.openxmlformats.org/presentationml/2006/main">
  <p:tag name="NUM" val="21"/>
</p:tagLst>
</file>

<file path=ppt/tags/tag333.xml><?xml version="1.0" encoding="utf-8"?>
<p:tagLst xmlns:a="http://schemas.openxmlformats.org/drawingml/2006/main" xmlns:r="http://schemas.openxmlformats.org/officeDocument/2006/relationships" xmlns:p="http://schemas.openxmlformats.org/presentationml/2006/main">
  <p:tag name="NUM" val="22"/>
</p:tagLst>
</file>

<file path=ppt/tags/tag334.xml><?xml version="1.0" encoding="utf-8"?>
<p:tagLst xmlns:a="http://schemas.openxmlformats.org/drawingml/2006/main" xmlns:r="http://schemas.openxmlformats.org/officeDocument/2006/relationships" xmlns:p="http://schemas.openxmlformats.org/presentationml/2006/main">
  <p:tag name="NUM" val="23"/>
</p:tagLst>
</file>

<file path=ppt/tags/tag335.xml><?xml version="1.0" encoding="utf-8"?>
<p:tagLst xmlns:a="http://schemas.openxmlformats.org/drawingml/2006/main" xmlns:r="http://schemas.openxmlformats.org/officeDocument/2006/relationships" xmlns:p="http://schemas.openxmlformats.org/presentationml/2006/main">
  <p:tag name="NUM" val="1"/>
</p:tagLst>
</file>

<file path=ppt/tags/tag336.xml><?xml version="1.0" encoding="utf-8"?>
<p:tagLst xmlns:a="http://schemas.openxmlformats.org/drawingml/2006/main" xmlns:r="http://schemas.openxmlformats.org/officeDocument/2006/relationships" xmlns:p="http://schemas.openxmlformats.org/presentationml/2006/main">
  <p:tag name="NUM" val="1"/>
</p:tagLst>
</file>

<file path=ppt/tags/tag337.xml><?xml version="1.0" encoding="utf-8"?>
<p:tagLst xmlns:a="http://schemas.openxmlformats.org/drawingml/2006/main" xmlns:r="http://schemas.openxmlformats.org/officeDocument/2006/relationships" xmlns:p="http://schemas.openxmlformats.org/presentationml/2006/main">
  <p:tag name="NUM" val="2"/>
</p:tagLst>
</file>

<file path=ppt/tags/tag338.xml><?xml version="1.0" encoding="utf-8"?>
<p:tagLst xmlns:a="http://schemas.openxmlformats.org/drawingml/2006/main" xmlns:r="http://schemas.openxmlformats.org/officeDocument/2006/relationships" xmlns:p="http://schemas.openxmlformats.org/presentationml/2006/main">
  <p:tag name="NUM" val="4"/>
</p:tagLst>
</file>

<file path=ppt/tags/tag339.xml><?xml version="1.0" encoding="utf-8"?>
<p:tagLst xmlns:a="http://schemas.openxmlformats.org/drawingml/2006/main" xmlns:r="http://schemas.openxmlformats.org/officeDocument/2006/relationships" xmlns:p="http://schemas.openxmlformats.org/presentationml/2006/main">
  <p:tag name="NUM" val="7"/>
</p:tagLst>
</file>

<file path=ppt/tags/tag34.xml><?xml version="1.0" encoding="utf-8"?>
<p:tagLst xmlns:a="http://schemas.openxmlformats.org/drawingml/2006/main" xmlns:r="http://schemas.openxmlformats.org/officeDocument/2006/relationships" xmlns:p="http://schemas.openxmlformats.org/presentationml/2006/main">
  <p:tag name="NUM" val="3"/>
</p:tagLst>
</file>

<file path=ppt/tags/tag340.xml><?xml version="1.0" encoding="utf-8"?>
<p:tagLst xmlns:a="http://schemas.openxmlformats.org/drawingml/2006/main" xmlns:r="http://schemas.openxmlformats.org/officeDocument/2006/relationships" xmlns:p="http://schemas.openxmlformats.org/presentationml/2006/main">
  <p:tag name="NUM" val="8"/>
</p:tagLst>
</file>

<file path=ppt/tags/tag341.xml><?xml version="1.0" encoding="utf-8"?>
<p:tagLst xmlns:a="http://schemas.openxmlformats.org/drawingml/2006/main" xmlns:r="http://schemas.openxmlformats.org/officeDocument/2006/relationships" xmlns:p="http://schemas.openxmlformats.org/presentationml/2006/main">
  <p:tag name="NUM" val="9"/>
</p:tagLst>
</file>

<file path=ppt/tags/tag342.xml><?xml version="1.0" encoding="utf-8"?>
<p:tagLst xmlns:a="http://schemas.openxmlformats.org/drawingml/2006/main" xmlns:r="http://schemas.openxmlformats.org/officeDocument/2006/relationships" xmlns:p="http://schemas.openxmlformats.org/presentationml/2006/main">
  <p:tag name="NUM" val="5"/>
</p:tagLst>
</file>

<file path=ppt/tags/tag343.xml><?xml version="1.0" encoding="utf-8"?>
<p:tagLst xmlns:a="http://schemas.openxmlformats.org/drawingml/2006/main" xmlns:r="http://schemas.openxmlformats.org/officeDocument/2006/relationships" xmlns:p="http://schemas.openxmlformats.org/presentationml/2006/main">
  <p:tag name="NUM" val="7"/>
</p:tagLst>
</file>

<file path=ppt/tags/tag344.xml><?xml version="1.0" encoding="utf-8"?>
<p:tagLst xmlns:a="http://schemas.openxmlformats.org/drawingml/2006/main" xmlns:r="http://schemas.openxmlformats.org/officeDocument/2006/relationships" xmlns:p="http://schemas.openxmlformats.org/presentationml/2006/main">
  <p:tag name="NUM" val="1"/>
</p:tagLst>
</file>

<file path=ppt/tags/tag345.xml><?xml version="1.0" encoding="utf-8"?>
<p:tagLst xmlns:a="http://schemas.openxmlformats.org/drawingml/2006/main" xmlns:r="http://schemas.openxmlformats.org/officeDocument/2006/relationships" xmlns:p="http://schemas.openxmlformats.org/presentationml/2006/main">
  <p:tag name="NUM" val="3"/>
</p:tagLst>
</file>

<file path=ppt/tags/tag346.xml><?xml version="1.0" encoding="utf-8"?>
<p:tagLst xmlns:a="http://schemas.openxmlformats.org/drawingml/2006/main" xmlns:r="http://schemas.openxmlformats.org/officeDocument/2006/relationships" xmlns:p="http://schemas.openxmlformats.org/presentationml/2006/main">
  <p:tag name="NUM" val="4"/>
</p:tagLst>
</file>

<file path=ppt/tags/tag347.xml><?xml version="1.0" encoding="utf-8"?>
<p:tagLst xmlns:a="http://schemas.openxmlformats.org/drawingml/2006/main" xmlns:r="http://schemas.openxmlformats.org/officeDocument/2006/relationships" xmlns:p="http://schemas.openxmlformats.org/presentationml/2006/main">
  <p:tag name="NUM" val="5"/>
</p:tagLst>
</file>

<file path=ppt/tags/tag348.xml><?xml version="1.0" encoding="utf-8"?>
<p:tagLst xmlns:a="http://schemas.openxmlformats.org/drawingml/2006/main" xmlns:r="http://schemas.openxmlformats.org/officeDocument/2006/relationships" xmlns:p="http://schemas.openxmlformats.org/presentationml/2006/main">
  <p:tag name="NUM" val="6"/>
</p:tagLst>
</file>

<file path=ppt/tags/tag349.xml><?xml version="1.0" encoding="utf-8"?>
<p:tagLst xmlns:a="http://schemas.openxmlformats.org/drawingml/2006/main" xmlns:r="http://schemas.openxmlformats.org/officeDocument/2006/relationships" xmlns:p="http://schemas.openxmlformats.org/presentationml/2006/main">
  <p:tag name="NUM" val="7"/>
</p:tagLst>
</file>

<file path=ppt/tags/tag35.xml><?xml version="1.0" encoding="utf-8"?>
<p:tagLst xmlns:a="http://schemas.openxmlformats.org/drawingml/2006/main" xmlns:r="http://schemas.openxmlformats.org/officeDocument/2006/relationships" xmlns:p="http://schemas.openxmlformats.org/presentationml/2006/main">
  <p:tag name="NUM" val="4"/>
</p:tagLst>
</file>

<file path=ppt/tags/tag350.xml><?xml version="1.0" encoding="utf-8"?>
<p:tagLst xmlns:a="http://schemas.openxmlformats.org/drawingml/2006/main" xmlns:r="http://schemas.openxmlformats.org/officeDocument/2006/relationships" xmlns:p="http://schemas.openxmlformats.org/presentationml/2006/main">
  <p:tag name="NUM" val="8"/>
</p:tagLst>
</file>

<file path=ppt/tags/tag351.xml><?xml version="1.0" encoding="utf-8"?>
<p:tagLst xmlns:a="http://schemas.openxmlformats.org/drawingml/2006/main" xmlns:r="http://schemas.openxmlformats.org/officeDocument/2006/relationships" xmlns:p="http://schemas.openxmlformats.org/presentationml/2006/main">
  <p:tag name="NUM" val="1"/>
</p:tagLst>
</file>

<file path=ppt/tags/tag352.xml><?xml version="1.0" encoding="utf-8"?>
<p:tagLst xmlns:a="http://schemas.openxmlformats.org/drawingml/2006/main" xmlns:r="http://schemas.openxmlformats.org/officeDocument/2006/relationships" xmlns:p="http://schemas.openxmlformats.org/presentationml/2006/main">
  <p:tag name="NUM" val="2"/>
</p:tagLst>
</file>

<file path=ppt/tags/tag353.xml><?xml version="1.0" encoding="utf-8"?>
<p:tagLst xmlns:a="http://schemas.openxmlformats.org/drawingml/2006/main" xmlns:r="http://schemas.openxmlformats.org/officeDocument/2006/relationships" xmlns:p="http://schemas.openxmlformats.org/presentationml/2006/main">
  <p:tag name="NUM" val="1"/>
</p:tagLst>
</file>

<file path=ppt/tags/tag354.xml><?xml version="1.0" encoding="utf-8"?>
<p:tagLst xmlns:a="http://schemas.openxmlformats.org/drawingml/2006/main" xmlns:r="http://schemas.openxmlformats.org/officeDocument/2006/relationships" xmlns:p="http://schemas.openxmlformats.org/presentationml/2006/main">
  <p:tag name="NUM" val="2"/>
</p:tagLst>
</file>

<file path=ppt/tags/tag355.xml><?xml version="1.0" encoding="utf-8"?>
<p:tagLst xmlns:a="http://schemas.openxmlformats.org/drawingml/2006/main" xmlns:r="http://schemas.openxmlformats.org/officeDocument/2006/relationships" xmlns:p="http://schemas.openxmlformats.org/presentationml/2006/main">
  <p:tag name="NUM" val="4"/>
</p:tagLst>
</file>

<file path=ppt/tags/tag356.xml><?xml version="1.0" encoding="utf-8"?>
<p:tagLst xmlns:a="http://schemas.openxmlformats.org/drawingml/2006/main" xmlns:r="http://schemas.openxmlformats.org/officeDocument/2006/relationships" xmlns:p="http://schemas.openxmlformats.org/presentationml/2006/main">
  <p:tag name="NUM" val="5"/>
</p:tagLst>
</file>

<file path=ppt/tags/tag357.xml><?xml version="1.0" encoding="utf-8"?>
<p:tagLst xmlns:a="http://schemas.openxmlformats.org/drawingml/2006/main" xmlns:r="http://schemas.openxmlformats.org/officeDocument/2006/relationships" xmlns:p="http://schemas.openxmlformats.org/presentationml/2006/main">
  <p:tag name="NUM" val="6"/>
</p:tagLst>
</file>

<file path=ppt/tags/tag358.xml><?xml version="1.0" encoding="utf-8"?>
<p:tagLst xmlns:a="http://schemas.openxmlformats.org/drawingml/2006/main" xmlns:r="http://schemas.openxmlformats.org/officeDocument/2006/relationships" xmlns:p="http://schemas.openxmlformats.org/presentationml/2006/main">
  <p:tag name="NUM" val="7"/>
</p:tagLst>
</file>

<file path=ppt/tags/tag359.xml><?xml version="1.0" encoding="utf-8"?>
<p:tagLst xmlns:a="http://schemas.openxmlformats.org/drawingml/2006/main" xmlns:r="http://schemas.openxmlformats.org/officeDocument/2006/relationships" xmlns:p="http://schemas.openxmlformats.org/presentationml/2006/main">
  <p:tag name="NUM" val="8"/>
</p:tagLst>
</file>

<file path=ppt/tags/tag36.xml><?xml version="1.0" encoding="utf-8"?>
<p:tagLst xmlns:a="http://schemas.openxmlformats.org/drawingml/2006/main" xmlns:r="http://schemas.openxmlformats.org/officeDocument/2006/relationships" xmlns:p="http://schemas.openxmlformats.org/presentationml/2006/main">
  <p:tag name="NUM" val="5"/>
</p:tagLst>
</file>

<file path=ppt/tags/tag360.xml><?xml version="1.0" encoding="utf-8"?>
<p:tagLst xmlns:a="http://schemas.openxmlformats.org/drawingml/2006/main" xmlns:r="http://schemas.openxmlformats.org/officeDocument/2006/relationships" xmlns:p="http://schemas.openxmlformats.org/presentationml/2006/main">
  <p:tag name="NUM" val="1"/>
</p:tagLst>
</file>

<file path=ppt/tags/tag361.xml><?xml version="1.0" encoding="utf-8"?>
<p:tagLst xmlns:a="http://schemas.openxmlformats.org/drawingml/2006/main" xmlns:r="http://schemas.openxmlformats.org/officeDocument/2006/relationships" xmlns:p="http://schemas.openxmlformats.org/presentationml/2006/main">
  <p:tag name="NUM" val="2"/>
</p:tagLst>
</file>

<file path=ppt/tags/tag362.xml><?xml version="1.0" encoding="utf-8"?>
<p:tagLst xmlns:a="http://schemas.openxmlformats.org/drawingml/2006/main" xmlns:r="http://schemas.openxmlformats.org/officeDocument/2006/relationships" xmlns:p="http://schemas.openxmlformats.org/presentationml/2006/main">
  <p:tag name="NUM" val="4"/>
</p:tagLst>
</file>

<file path=ppt/tags/tag363.xml><?xml version="1.0" encoding="utf-8"?>
<p:tagLst xmlns:a="http://schemas.openxmlformats.org/drawingml/2006/main" xmlns:r="http://schemas.openxmlformats.org/officeDocument/2006/relationships" xmlns:p="http://schemas.openxmlformats.org/presentationml/2006/main">
  <p:tag name="NUM" val="5"/>
</p:tagLst>
</file>

<file path=ppt/tags/tag364.xml><?xml version="1.0" encoding="utf-8"?>
<p:tagLst xmlns:a="http://schemas.openxmlformats.org/drawingml/2006/main" xmlns:r="http://schemas.openxmlformats.org/officeDocument/2006/relationships" xmlns:p="http://schemas.openxmlformats.org/presentationml/2006/main">
  <p:tag name="NUM" val="6"/>
</p:tagLst>
</file>

<file path=ppt/tags/tag365.xml><?xml version="1.0" encoding="utf-8"?>
<p:tagLst xmlns:a="http://schemas.openxmlformats.org/drawingml/2006/main" xmlns:r="http://schemas.openxmlformats.org/officeDocument/2006/relationships" xmlns:p="http://schemas.openxmlformats.org/presentationml/2006/main">
  <p:tag name="NUM" val="7"/>
</p:tagLst>
</file>

<file path=ppt/tags/tag366.xml><?xml version="1.0" encoding="utf-8"?>
<p:tagLst xmlns:a="http://schemas.openxmlformats.org/drawingml/2006/main" xmlns:r="http://schemas.openxmlformats.org/officeDocument/2006/relationships" xmlns:p="http://schemas.openxmlformats.org/presentationml/2006/main">
  <p:tag name="NUM" val="1"/>
</p:tagLst>
</file>

<file path=ppt/tags/tag367.xml><?xml version="1.0" encoding="utf-8"?>
<p:tagLst xmlns:a="http://schemas.openxmlformats.org/drawingml/2006/main" xmlns:r="http://schemas.openxmlformats.org/officeDocument/2006/relationships" xmlns:p="http://schemas.openxmlformats.org/presentationml/2006/main">
  <p:tag name="NUM" val="2"/>
</p:tagLst>
</file>

<file path=ppt/tags/tag368.xml><?xml version="1.0" encoding="utf-8"?>
<p:tagLst xmlns:a="http://schemas.openxmlformats.org/drawingml/2006/main" xmlns:r="http://schemas.openxmlformats.org/officeDocument/2006/relationships" xmlns:p="http://schemas.openxmlformats.org/presentationml/2006/main">
  <p:tag name="NUM" val="4"/>
</p:tagLst>
</file>

<file path=ppt/tags/tag369.xml><?xml version="1.0" encoding="utf-8"?>
<p:tagLst xmlns:a="http://schemas.openxmlformats.org/drawingml/2006/main" xmlns:r="http://schemas.openxmlformats.org/officeDocument/2006/relationships" xmlns:p="http://schemas.openxmlformats.org/presentationml/2006/main">
  <p:tag name="NUM" val="1"/>
</p:tagLst>
</file>

<file path=ppt/tags/tag37.xml><?xml version="1.0" encoding="utf-8"?>
<p:tagLst xmlns:a="http://schemas.openxmlformats.org/drawingml/2006/main" xmlns:r="http://schemas.openxmlformats.org/officeDocument/2006/relationships" xmlns:p="http://schemas.openxmlformats.org/presentationml/2006/main">
  <p:tag name="NUM" val="6"/>
</p:tagLst>
</file>

<file path=ppt/tags/tag370.xml><?xml version="1.0" encoding="utf-8"?>
<p:tagLst xmlns:a="http://schemas.openxmlformats.org/drawingml/2006/main" xmlns:r="http://schemas.openxmlformats.org/officeDocument/2006/relationships" xmlns:p="http://schemas.openxmlformats.org/presentationml/2006/main">
  <p:tag name="NUM" val="2"/>
</p:tagLst>
</file>

<file path=ppt/tags/tag371.xml><?xml version="1.0" encoding="utf-8"?>
<p:tagLst xmlns:a="http://schemas.openxmlformats.org/drawingml/2006/main" xmlns:r="http://schemas.openxmlformats.org/officeDocument/2006/relationships" xmlns:p="http://schemas.openxmlformats.org/presentationml/2006/main">
  <p:tag name="NUM" val="4"/>
</p:tagLst>
</file>

<file path=ppt/tags/tag372.xml><?xml version="1.0" encoding="utf-8"?>
<p:tagLst xmlns:a="http://schemas.openxmlformats.org/drawingml/2006/main" xmlns:r="http://schemas.openxmlformats.org/officeDocument/2006/relationships" xmlns:p="http://schemas.openxmlformats.org/presentationml/2006/main">
  <p:tag name="NUM" val="5"/>
</p:tagLst>
</file>

<file path=ppt/tags/tag373.xml><?xml version="1.0" encoding="utf-8"?>
<p:tagLst xmlns:a="http://schemas.openxmlformats.org/drawingml/2006/main" xmlns:r="http://schemas.openxmlformats.org/officeDocument/2006/relationships" xmlns:p="http://schemas.openxmlformats.org/presentationml/2006/main">
  <p:tag name="NUM" val="6"/>
</p:tagLst>
</file>

<file path=ppt/tags/tag374.xml><?xml version="1.0" encoding="utf-8"?>
<p:tagLst xmlns:a="http://schemas.openxmlformats.org/drawingml/2006/main" xmlns:r="http://schemas.openxmlformats.org/officeDocument/2006/relationships" xmlns:p="http://schemas.openxmlformats.org/presentationml/2006/main">
  <p:tag name="NUM" val="7"/>
</p:tagLst>
</file>

<file path=ppt/tags/tag375.xml><?xml version="1.0" encoding="utf-8"?>
<p:tagLst xmlns:a="http://schemas.openxmlformats.org/drawingml/2006/main" xmlns:r="http://schemas.openxmlformats.org/officeDocument/2006/relationships" xmlns:p="http://schemas.openxmlformats.org/presentationml/2006/main">
  <p:tag name="NUM" val="1"/>
</p:tagLst>
</file>

<file path=ppt/tags/tag376.xml><?xml version="1.0" encoding="utf-8"?>
<p:tagLst xmlns:a="http://schemas.openxmlformats.org/drawingml/2006/main" xmlns:r="http://schemas.openxmlformats.org/officeDocument/2006/relationships" xmlns:p="http://schemas.openxmlformats.org/presentationml/2006/main">
  <p:tag name="NUM" val="2"/>
</p:tagLst>
</file>

<file path=ppt/tags/tag377.xml><?xml version="1.0" encoding="utf-8"?>
<p:tagLst xmlns:a="http://schemas.openxmlformats.org/drawingml/2006/main" xmlns:r="http://schemas.openxmlformats.org/officeDocument/2006/relationships" xmlns:p="http://schemas.openxmlformats.org/presentationml/2006/main">
  <p:tag name="NUM" val="4"/>
</p:tagLst>
</file>

<file path=ppt/tags/tag378.xml><?xml version="1.0" encoding="utf-8"?>
<p:tagLst xmlns:a="http://schemas.openxmlformats.org/drawingml/2006/main" xmlns:r="http://schemas.openxmlformats.org/officeDocument/2006/relationships" xmlns:p="http://schemas.openxmlformats.org/presentationml/2006/main">
  <p:tag name="NUM" val="5"/>
</p:tagLst>
</file>

<file path=ppt/tags/tag379.xml><?xml version="1.0" encoding="utf-8"?>
<p:tagLst xmlns:a="http://schemas.openxmlformats.org/drawingml/2006/main" xmlns:r="http://schemas.openxmlformats.org/officeDocument/2006/relationships" xmlns:p="http://schemas.openxmlformats.org/presentationml/2006/main">
  <p:tag name="NUM" val="6"/>
</p:tagLst>
</file>

<file path=ppt/tags/tag38.xml><?xml version="1.0" encoding="utf-8"?>
<p:tagLst xmlns:a="http://schemas.openxmlformats.org/drawingml/2006/main" xmlns:r="http://schemas.openxmlformats.org/officeDocument/2006/relationships" xmlns:p="http://schemas.openxmlformats.org/presentationml/2006/main">
  <p:tag name="NUM" val="7"/>
</p:tagLst>
</file>

<file path=ppt/tags/tag380.xml><?xml version="1.0" encoding="utf-8"?>
<p:tagLst xmlns:a="http://schemas.openxmlformats.org/drawingml/2006/main" xmlns:r="http://schemas.openxmlformats.org/officeDocument/2006/relationships" xmlns:p="http://schemas.openxmlformats.org/presentationml/2006/main">
  <p:tag name="NUM" val="1"/>
</p:tagLst>
</file>

<file path=ppt/tags/tag381.xml><?xml version="1.0" encoding="utf-8"?>
<p:tagLst xmlns:a="http://schemas.openxmlformats.org/drawingml/2006/main" xmlns:r="http://schemas.openxmlformats.org/officeDocument/2006/relationships" xmlns:p="http://schemas.openxmlformats.org/presentationml/2006/main">
  <p:tag name="NUM" val="2"/>
</p:tagLst>
</file>

<file path=ppt/tags/tag382.xml><?xml version="1.0" encoding="utf-8"?>
<p:tagLst xmlns:a="http://schemas.openxmlformats.org/drawingml/2006/main" xmlns:r="http://schemas.openxmlformats.org/officeDocument/2006/relationships" xmlns:p="http://schemas.openxmlformats.org/presentationml/2006/main">
  <p:tag name="NUM" val="4"/>
</p:tagLst>
</file>

<file path=ppt/tags/tag383.xml><?xml version="1.0" encoding="utf-8"?>
<p:tagLst xmlns:a="http://schemas.openxmlformats.org/drawingml/2006/main" xmlns:r="http://schemas.openxmlformats.org/officeDocument/2006/relationships" xmlns:p="http://schemas.openxmlformats.org/presentationml/2006/main">
  <p:tag name="NUM" val="5"/>
</p:tagLst>
</file>

<file path=ppt/tags/tag384.xml><?xml version="1.0" encoding="utf-8"?>
<p:tagLst xmlns:a="http://schemas.openxmlformats.org/drawingml/2006/main" xmlns:r="http://schemas.openxmlformats.org/officeDocument/2006/relationships" xmlns:p="http://schemas.openxmlformats.org/presentationml/2006/main">
  <p:tag name="NUM" val="6"/>
</p:tagLst>
</file>

<file path=ppt/tags/tag385.xml><?xml version="1.0" encoding="utf-8"?>
<p:tagLst xmlns:a="http://schemas.openxmlformats.org/drawingml/2006/main" xmlns:r="http://schemas.openxmlformats.org/officeDocument/2006/relationships" xmlns:p="http://schemas.openxmlformats.org/presentationml/2006/main">
  <p:tag name="NUM" val="7"/>
</p:tagLst>
</file>

<file path=ppt/tags/tag386.xml><?xml version="1.0" encoding="utf-8"?>
<p:tagLst xmlns:a="http://schemas.openxmlformats.org/drawingml/2006/main" xmlns:r="http://schemas.openxmlformats.org/officeDocument/2006/relationships" xmlns:p="http://schemas.openxmlformats.org/presentationml/2006/main">
  <p:tag name="NUM" val="8"/>
</p:tagLst>
</file>

<file path=ppt/tags/tag387.xml><?xml version="1.0" encoding="utf-8"?>
<p:tagLst xmlns:a="http://schemas.openxmlformats.org/drawingml/2006/main" xmlns:r="http://schemas.openxmlformats.org/officeDocument/2006/relationships" xmlns:p="http://schemas.openxmlformats.org/presentationml/2006/main">
  <p:tag name="NUM" val="1"/>
</p:tagLst>
</file>

<file path=ppt/tags/tag388.xml><?xml version="1.0" encoding="utf-8"?>
<p:tagLst xmlns:a="http://schemas.openxmlformats.org/drawingml/2006/main" xmlns:r="http://schemas.openxmlformats.org/officeDocument/2006/relationships" xmlns:p="http://schemas.openxmlformats.org/presentationml/2006/main">
  <p:tag name="NUM" val="2"/>
</p:tagLst>
</file>

<file path=ppt/tags/tag389.xml><?xml version="1.0" encoding="utf-8"?>
<p:tagLst xmlns:a="http://schemas.openxmlformats.org/drawingml/2006/main" xmlns:r="http://schemas.openxmlformats.org/officeDocument/2006/relationships" xmlns:p="http://schemas.openxmlformats.org/presentationml/2006/main">
  <p:tag name="NUM" val="4"/>
</p:tagLst>
</file>

<file path=ppt/tags/tag39.xml><?xml version="1.0" encoding="utf-8"?>
<p:tagLst xmlns:a="http://schemas.openxmlformats.org/drawingml/2006/main" xmlns:r="http://schemas.openxmlformats.org/officeDocument/2006/relationships" xmlns:p="http://schemas.openxmlformats.org/presentationml/2006/main">
  <p:tag name="NUM" val="8"/>
</p:tagLst>
</file>

<file path=ppt/tags/tag390.xml><?xml version="1.0" encoding="utf-8"?>
<p:tagLst xmlns:a="http://schemas.openxmlformats.org/drawingml/2006/main" xmlns:r="http://schemas.openxmlformats.org/officeDocument/2006/relationships" xmlns:p="http://schemas.openxmlformats.org/presentationml/2006/main">
  <p:tag name="NUM" val="5"/>
</p:tagLst>
</file>

<file path=ppt/tags/tag391.xml><?xml version="1.0" encoding="utf-8"?>
<p:tagLst xmlns:a="http://schemas.openxmlformats.org/drawingml/2006/main" xmlns:r="http://schemas.openxmlformats.org/officeDocument/2006/relationships" xmlns:p="http://schemas.openxmlformats.org/presentationml/2006/main">
  <p:tag name="NUM" val="6"/>
</p:tagLst>
</file>

<file path=ppt/tags/tag392.xml><?xml version="1.0" encoding="utf-8"?>
<p:tagLst xmlns:a="http://schemas.openxmlformats.org/drawingml/2006/main" xmlns:r="http://schemas.openxmlformats.org/officeDocument/2006/relationships" xmlns:p="http://schemas.openxmlformats.org/presentationml/2006/main">
  <p:tag name="NUM" val="7"/>
</p:tagLst>
</file>

<file path=ppt/tags/tag393.xml><?xml version="1.0" encoding="utf-8"?>
<p:tagLst xmlns:a="http://schemas.openxmlformats.org/drawingml/2006/main" xmlns:r="http://schemas.openxmlformats.org/officeDocument/2006/relationships" xmlns:p="http://schemas.openxmlformats.org/presentationml/2006/main">
  <p:tag name="NUM" val="8"/>
</p:tagLst>
</file>

<file path=ppt/tags/tag394.xml><?xml version="1.0" encoding="utf-8"?>
<p:tagLst xmlns:a="http://schemas.openxmlformats.org/drawingml/2006/main" xmlns:r="http://schemas.openxmlformats.org/officeDocument/2006/relationships" xmlns:p="http://schemas.openxmlformats.org/presentationml/2006/main">
  <p:tag name="NUM" val="1"/>
</p:tagLst>
</file>

<file path=ppt/tags/tag395.xml><?xml version="1.0" encoding="utf-8"?>
<p:tagLst xmlns:a="http://schemas.openxmlformats.org/drawingml/2006/main" xmlns:r="http://schemas.openxmlformats.org/officeDocument/2006/relationships" xmlns:p="http://schemas.openxmlformats.org/presentationml/2006/main">
  <p:tag name="NUM" val="2"/>
</p:tagLst>
</file>

<file path=ppt/tags/tag396.xml><?xml version="1.0" encoding="utf-8"?>
<p:tagLst xmlns:a="http://schemas.openxmlformats.org/drawingml/2006/main" xmlns:r="http://schemas.openxmlformats.org/officeDocument/2006/relationships" xmlns:p="http://schemas.openxmlformats.org/presentationml/2006/main">
  <p:tag name="NUM" val="4"/>
</p:tagLst>
</file>

<file path=ppt/tags/tag397.xml><?xml version="1.0" encoding="utf-8"?>
<p:tagLst xmlns:a="http://schemas.openxmlformats.org/drawingml/2006/main" xmlns:r="http://schemas.openxmlformats.org/officeDocument/2006/relationships" xmlns:p="http://schemas.openxmlformats.org/presentationml/2006/main">
  <p:tag name="NUM" val="5"/>
</p:tagLst>
</file>

<file path=ppt/tags/tag398.xml><?xml version="1.0" encoding="utf-8"?>
<p:tagLst xmlns:a="http://schemas.openxmlformats.org/drawingml/2006/main" xmlns:r="http://schemas.openxmlformats.org/officeDocument/2006/relationships" xmlns:p="http://schemas.openxmlformats.org/presentationml/2006/main">
  <p:tag name="NUM" val="6"/>
</p:tagLst>
</file>

<file path=ppt/tags/tag399.xml><?xml version="1.0" encoding="utf-8"?>
<p:tagLst xmlns:a="http://schemas.openxmlformats.org/drawingml/2006/main" xmlns:r="http://schemas.openxmlformats.org/officeDocument/2006/relationships" xmlns:p="http://schemas.openxmlformats.org/presentationml/2006/main">
  <p:tag name="NUM" val="1"/>
</p:tagLst>
</file>

<file path=ppt/tags/tag4.xml><?xml version="1.0" encoding="utf-8"?>
<p:tagLst xmlns:a="http://schemas.openxmlformats.org/drawingml/2006/main" xmlns:r="http://schemas.openxmlformats.org/officeDocument/2006/relationships" xmlns:p="http://schemas.openxmlformats.org/presentationml/2006/main">
  <p:tag name="NUM" val="3"/>
</p:tagLst>
</file>

<file path=ppt/tags/tag40.xml><?xml version="1.0" encoding="utf-8"?>
<p:tagLst xmlns:a="http://schemas.openxmlformats.org/drawingml/2006/main" xmlns:r="http://schemas.openxmlformats.org/officeDocument/2006/relationships" xmlns:p="http://schemas.openxmlformats.org/presentationml/2006/main">
  <p:tag name="NUM" val="9"/>
</p:tagLst>
</file>

<file path=ppt/tags/tag400.xml><?xml version="1.0" encoding="utf-8"?>
<p:tagLst xmlns:a="http://schemas.openxmlformats.org/drawingml/2006/main" xmlns:r="http://schemas.openxmlformats.org/officeDocument/2006/relationships" xmlns:p="http://schemas.openxmlformats.org/presentationml/2006/main">
  <p:tag name="NUM" val="2"/>
</p:tagLst>
</file>

<file path=ppt/tags/tag401.xml><?xml version="1.0" encoding="utf-8"?>
<p:tagLst xmlns:a="http://schemas.openxmlformats.org/drawingml/2006/main" xmlns:r="http://schemas.openxmlformats.org/officeDocument/2006/relationships" xmlns:p="http://schemas.openxmlformats.org/presentationml/2006/main">
  <p:tag name="NUM" val="4"/>
</p:tagLst>
</file>

<file path=ppt/tags/tag402.xml><?xml version="1.0" encoding="utf-8"?>
<p:tagLst xmlns:a="http://schemas.openxmlformats.org/drawingml/2006/main" xmlns:r="http://schemas.openxmlformats.org/officeDocument/2006/relationships" xmlns:p="http://schemas.openxmlformats.org/presentationml/2006/main">
  <p:tag name="NUM" val="5"/>
</p:tagLst>
</file>

<file path=ppt/tags/tag403.xml><?xml version="1.0" encoding="utf-8"?>
<p:tagLst xmlns:a="http://schemas.openxmlformats.org/drawingml/2006/main" xmlns:r="http://schemas.openxmlformats.org/officeDocument/2006/relationships" xmlns:p="http://schemas.openxmlformats.org/presentationml/2006/main">
  <p:tag name="NUM" val="6"/>
</p:tagLst>
</file>

<file path=ppt/tags/tag404.xml><?xml version="1.0" encoding="utf-8"?>
<p:tagLst xmlns:a="http://schemas.openxmlformats.org/drawingml/2006/main" xmlns:r="http://schemas.openxmlformats.org/officeDocument/2006/relationships" xmlns:p="http://schemas.openxmlformats.org/presentationml/2006/main">
  <p:tag name="NUM" val="7"/>
</p:tagLst>
</file>

<file path=ppt/tags/tag405.xml><?xml version="1.0" encoding="utf-8"?>
<p:tagLst xmlns:a="http://schemas.openxmlformats.org/drawingml/2006/main" xmlns:r="http://schemas.openxmlformats.org/officeDocument/2006/relationships" xmlns:p="http://schemas.openxmlformats.org/presentationml/2006/main">
  <p:tag name="NUM" val="8"/>
</p:tagLst>
</file>

<file path=ppt/tags/tag406.xml><?xml version="1.0" encoding="utf-8"?>
<p:tagLst xmlns:a="http://schemas.openxmlformats.org/drawingml/2006/main" xmlns:r="http://schemas.openxmlformats.org/officeDocument/2006/relationships" xmlns:p="http://schemas.openxmlformats.org/presentationml/2006/main">
  <p:tag name="NUM" val="1"/>
</p:tagLst>
</file>

<file path=ppt/tags/tag407.xml><?xml version="1.0" encoding="utf-8"?>
<p:tagLst xmlns:a="http://schemas.openxmlformats.org/drawingml/2006/main" xmlns:r="http://schemas.openxmlformats.org/officeDocument/2006/relationships" xmlns:p="http://schemas.openxmlformats.org/presentationml/2006/main">
  <p:tag name="NUM" val="2"/>
</p:tagLst>
</file>

<file path=ppt/tags/tag408.xml><?xml version="1.0" encoding="utf-8"?>
<p:tagLst xmlns:a="http://schemas.openxmlformats.org/drawingml/2006/main" xmlns:r="http://schemas.openxmlformats.org/officeDocument/2006/relationships" xmlns:p="http://schemas.openxmlformats.org/presentationml/2006/main">
  <p:tag name="NUM" val="4"/>
</p:tagLst>
</file>

<file path=ppt/tags/tag409.xml><?xml version="1.0" encoding="utf-8"?>
<p:tagLst xmlns:a="http://schemas.openxmlformats.org/drawingml/2006/main" xmlns:r="http://schemas.openxmlformats.org/officeDocument/2006/relationships" xmlns:p="http://schemas.openxmlformats.org/presentationml/2006/main">
  <p:tag name="NUM" val="5"/>
</p:tagLst>
</file>

<file path=ppt/tags/tag41.xml><?xml version="1.0" encoding="utf-8"?>
<p:tagLst xmlns:a="http://schemas.openxmlformats.org/drawingml/2006/main" xmlns:r="http://schemas.openxmlformats.org/officeDocument/2006/relationships" xmlns:p="http://schemas.openxmlformats.org/presentationml/2006/main">
  <p:tag name="NUM" val="10"/>
</p:tagLst>
</file>

<file path=ppt/tags/tag410.xml><?xml version="1.0" encoding="utf-8"?>
<p:tagLst xmlns:a="http://schemas.openxmlformats.org/drawingml/2006/main" xmlns:r="http://schemas.openxmlformats.org/officeDocument/2006/relationships" xmlns:p="http://schemas.openxmlformats.org/presentationml/2006/main">
  <p:tag name="NUM" val="6"/>
</p:tagLst>
</file>

<file path=ppt/tags/tag411.xml><?xml version="1.0" encoding="utf-8"?>
<p:tagLst xmlns:a="http://schemas.openxmlformats.org/drawingml/2006/main" xmlns:r="http://schemas.openxmlformats.org/officeDocument/2006/relationships" xmlns:p="http://schemas.openxmlformats.org/presentationml/2006/main">
  <p:tag name="NUM" val="7"/>
</p:tagLst>
</file>

<file path=ppt/tags/tag412.xml><?xml version="1.0" encoding="utf-8"?>
<p:tagLst xmlns:a="http://schemas.openxmlformats.org/drawingml/2006/main" xmlns:r="http://schemas.openxmlformats.org/officeDocument/2006/relationships" xmlns:p="http://schemas.openxmlformats.org/presentationml/2006/main">
  <p:tag name="NUM" val="1"/>
</p:tagLst>
</file>

<file path=ppt/tags/tag413.xml><?xml version="1.0" encoding="utf-8"?>
<p:tagLst xmlns:a="http://schemas.openxmlformats.org/drawingml/2006/main" xmlns:r="http://schemas.openxmlformats.org/officeDocument/2006/relationships" xmlns:p="http://schemas.openxmlformats.org/presentationml/2006/main">
  <p:tag name="NUM" val="2"/>
</p:tagLst>
</file>

<file path=ppt/tags/tag414.xml><?xml version="1.0" encoding="utf-8"?>
<p:tagLst xmlns:a="http://schemas.openxmlformats.org/drawingml/2006/main" xmlns:r="http://schemas.openxmlformats.org/officeDocument/2006/relationships" xmlns:p="http://schemas.openxmlformats.org/presentationml/2006/main">
  <p:tag name="NUM" val="1"/>
</p:tagLst>
</file>

<file path=ppt/tags/tag415.xml><?xml version="1.0" encoding="utf-8"?>
<p:tagLst xmlns:a="http://schemas.openxmlformats.org/drawingml/2006/main" xmlns:r="http://schemas.openxmlformats.org/officeDocument/2006/relationships" xmlns:p="http://schemas.openxmlformats.org/presentationml/2006/main">
  <p:tag name="NUM" val="2"/>
</p:tagLst>
</file>

<file path=ppt/tags/tag416.xml><?xml version="1.0" encoding="utf-8"?>
<p:tagLst xmlns:a="http://schemas.openxmlformats.org/drawingml/2006/main" xmlns:r="http://schemas.openxmlformats.org/officeDocument/2006/relationships" xmlns:p="http://schemas.openxmlformats.org/presentationml/2006/main">
  <p:tag name="NUM" val="3"/>
</p:tagLst>
</file>

<file path=ppt/tags/tag417.xml><?xml version="1.0" encoding="utf-8"?>
<p:tagLst xmlns:a="http://schemas.openxmlformats.org/drawingml/2006/main" xmlns:r="http://schemas.openxmlformats.org/officeDocument/2006/relationships" xmlns:p="http://schemas.openxmlformats.org/presentationml/2006/main">
  <p:tag name="NUM" val="4"/>
</p:tagLst>
</file>

<file path=ppt/tags/tag418.xml><?xml version="1.0" encoding="utf-8"?>
<p:tagLst xmlns:a="http://schemas.openxmlformats.org/drawingml/2006/main" xmlns:r="http://schemas.openxmlformats.org/officeDocument/2006/relationships" xmlns:p="http://schemas.openxmlformats.org/presentationml/2006/main">
  <p:tag name="NUM" val="1"/>
</p:tagLst>
</file>

<file path=ppt/tags/tag419.xml><?xml version="1.0" encoding="utf-8"?>
<p:tagLst xmlns:a="http://schemas.openxmlformats.org/drawingml/2006/main" xmlns:r="http://schemas.openxmlformats.org/officeDocument/2006/relationships" xmlns:p="http://schemas.openxmlformats.org/presentationml/2006/main">
  <p:tag name="NUM" val="2"/>
</p:tagLst>
</file>

<file path=ppt/tags/tag42.xml><?xml version="1.0" encoding="utf-8"?>
<p:tagLst xmlns:a="http://schemas.openxmlformats.org/drawingml/2006/main" xmlns:r="http://schemas.openxmlformats.org/officeDocument/2006/relationships" xmlns:p="http://schemas.openxmlformats.org/presentationml/2006/main">
  <p:tag name="NUM" val="11"/>
</p:tagLst>
</file>

<file path=ppt/tags/tag420.xml><?xml version="1.0" encoding="utf-8"?>
<p:tagLst xmlns:a="http://schemas.openxmlformats.org/drawingml/2006/main" xmlns:r="http://schemas.openxmlformats.org/officeDocument/2006/relationships" xmlns:p="http://schemas.openxmlformats.org/presentationml/2006/main">
  <p:tag name="NUM" val="3"/>
</p:tagLst>
</file>

<file path=ppt/tags/tag421.xml><?xml version="1.0" encoding="utf-8"?>
<p:tagLst xmlns:a="http://schemas.openxmlformats.org/drawingml/2006/main" xmlns:r="http://schemas.openxmlformats.org/officeDocument/2006/relationships" xmlns:p="http://schemas.openxmlformats.org/presentationml/2006/main">
  <p:tag name="NUM" val="4"/>
</p:tagLst>
</file>

<file path=ppt/tags/tag422.xml><?xml version="1.0" encoding="utf-8"?>
<p:tagLst xmlns:a="http://schemas.openxmlformats.org/drawingml/2006/main" xmlns:r="http://schemas.openxmlformats.org/officeDocument/2006/relationships" xmlns:p="http://schemas.openxmlformats.org/presentationml/2006/main">
  <p:tag name="NUM" val="5"/>
</p:tagLst>
</file>

<file path=ppt/tags/tag423.xml><?xml version="1.0" encoding="utf-8"?>
<p:tagLst xmlns:a="http://schemas.openxmlformats.org/drawingml/2006/main" xmlns:r="http://schemas.openxmlformats.org/officeDocument/2006/relationships" xmlns:p="http://schemas.openxmlformats.org/presentationml/2006/main">
  <p:tag name="NUM" val="6"/>
</p:tagLst>
</file>

<file path=ppt/tags/tag424.xml><?xml version="1.0" encoding="utf-8"?>
<p:tagLst xmlns:a="http://schemas.openxmlformats.org/drawingml/2006/main" xmlns:r="http://schemas.openxmlformats.org/officeDocument/2006/relationships" xmlns:p="http://schemas.openxmlformats.org/presentationml/2006/main">
  <p:tag name="NUM" val="7"/>
</p:tagLst>
</file>

<file path=ppt/tags/tag425.xml><?xml version="1.0" encoding="utf-8"?>
<p:tagLst xmlns:a="http://schemas.openxmlformats.org/drawingml/2006/main" xmlns:r="http://schemas.openxmlformats.org/officeDocument/2006/relationships" xmlns:p="http://schemas.openxmlformats.org/presentationml/2006/main">
  <p:tag name="NUM" val="8"/>
</p:tagLst>
</file>

<file path=ppt/tags/tag426.xml><?xml version="1.0" encoding="utf-8"?>
<p:tagLst xmlns:a="http://schemas.openxmlformats.org/drawingml/2006/main" xmlns:r="http://schemas.openxmlformats.org/officeDocument/2006/relationships" xmlns:p="http://schemas.openxmlformats.org/presentationml/2006/main">
  <p:tag name="NUM" val="9"/>
</p:tagLst>
</file>

<file path=ppt/tags/tag427.xml><?xml version="1.0" encoding="utf-8"?>
<p:tagLst xmlns:a="http://schemas.openxmlformats.org/drawingml/2006/main" xmlns:r="http://schemas.openxmlformats.org/officeDocument/2006/relationships" xmlns:p="http://schemas.openxmlformats.org/presentationml/2006/main">
  <p:tag name="NUM" val="10"/>
</p:tagLst>
</file>

<file path=ppt/tags/tag428.xml><?xml version="1.0" encoding="utf-8"?>
<p:tagLst xmlns:a="http://schemas.openxmlformats.org/drawingml/2006/main" xmlns:r="http://schemas.openxmlformats.org/officeDocument/2006/relationships" xmlns:p="http://schemas.openxmlformats.org/presentationml/2006/main">
  <p:tag name="NUM" val="1"/>
</p:tagLst>
</file>

<file path=ppt/tags/tag429.xml><?xml version="1.0" encoding="utf-8"?>
<p:tagLst xmlns:a="http://schemas.openxmlformats.org/drawingml/2006/main" xmlns:r="http://schemas.openxmlformats.org/officeDocument/2006/relationships" xmlns:p="http://schemas.openxmlformats.org/presentationml/2006/main">
  <p:tag name="NUM" val="2"/>
</p:tagLst>
</file>

<file path=ppt/tags/tag43.xml><?xml version="1.0" encoding="utf-8"?>
<p:tagLst xmlns:a="http://schemas.openxmlformats.org/drawingml/2006/main" xmlns:r="http://schemas.openxmlformats.org/officeDocument/2006/relationships" xmlns:p="http://schemas.openxmlformats.org/presentationml/2006/main">
  <p:tag name="NUM" val="12"/>
</p:tagLst>
</file>

<file path=ppt/tags/tag430.xml><?xml version="1.0" encoding="utf-8"?>
<p:tagLst xmlns:a="http://schemas.openxmlformats.org/drawingml/2006/main" xmlns:r="http://schemas.openxmlformats.org/officeDocument/2006/relationships" xmlns:p="http://schemas.openxmlformats.org/presentationml/2006/main">
  <p:tag name="NUM" val="3"/>
</p:tagLst>
</file>

<file path=ppt/tags/tag431.xml><?xml version="1.0" encoding="utf-8"?>
<p:tagLst xmlns:a="http://schemas.openxmlformats.org/drawingml/2006/main" xmlns:r="http://schemas.openxmlformats.org/officeDocument/2006/relationships" xmlns:p="http://schemas.openxmlformats.org/presentationml/2006/main">
  <p:tag name="NUM" val="4"/>
</p:tagLst>
</file>

<file path=ppt/tags/tag432.xml><?xml version="1.0" encoding="utf-8"?>
<p:tagLst xmlns:a="http://schemas.openxmlformats.org/drawingml/2006/main" xmlns:r="http://schemas.openxmlformats.org/officeDocument/2006/relationships" xmlns:p="http://schemas.openxmlformats.org/presentationml/2006/main">
  <p:tag name="NUM" val="5"/>
</p:tagLst>
</file>

<file path=ppt/tags/tag433.xml><?xml version="1.0" encoding="utf-8"?>
<p:tagLst xmlns:a="http://schemas.openxmlformats.org/drawingml/2006/main" xmlns:r="http://schemas.openxmlformats.org/officeDocument/2006/relationships" xmlns:p="http://schemas.openxmlformats.org/presentationml/2006/main">
  <p:tag name="NUM" val="6"/>
</p:tagLst>
</file>

<file path=ppt/tags/tag434.xml><?xml version="1.0" encoding="utf-8"?>
<p:tagLst xmlns:a="http://schemas.openxmlformats.org/drawingml/2006/main" xmlns:r="http://schemas.openxmlformats.org/officeDocument/2006/relationships" xmlns:p="http://schemas.openxmlformats.org/presentationml/2006/main">
  <p:tag name="NUM" val="7"/>
</p:tagLst>
</file>

<file path=ppt/tags/tag435.xml><?xml version="1.0" encoding="utf-8"?>
<p:tagLst xmlns:a="http://schemas.openxmlformats.org/drawingml/2006/main" xmlns:r="http://schemas.openxmlformats.org/officeDocument/2006/relationships" xmlns:p="http://schemas.openxmlformats.org/presentationml/2006/main">
  <p:tag name="NUM" val="8"/>
</p:tagLst>
</file>

<file path=ppt/tags/tag436.xml><?xml version="1.0" encoding="utf-8"?>
<p:tagLst xmlns:a="http://schemas.openxmlformats.org/drawingml/2006/main" xmlns:r="http://schemas.openxmlformats.org/officeDocument/2006/relationships" xmlns:p="http://schemas.openxmlformats.org/presentationml/2006/main">
  <p:tag name="NUM" val="1"/>
</p:tagLst>
</file>

<file path=ppt/tags/tag437.xml><?xml version="1.0" encoding="utf-8"?>
<p:tagLst xmlns:a="http://schemas.openxmlformats.org/drawingml/2006/main" xmlns:r="http://schemas.openxmlformats.org/officeDocument/2006/relationships" xmlns:p="http://schemas.openxmlformats.org/presentationml/2006/main">
  <p:tag name="NUM" val="2"/>
</p:tagLst>
</file>

<file path=ppt/tags/tag438.xml><?xml version="1.0" encoding="utf-8"?>
<p:tagLst xmlns:a="http://schemas.openxmlformats.org/drawingml/2006/main" xmlns:r="http://schemas.openxmlformats.org/officeDocument/2006/relationships" xmlns:p="http://schemas.openxmlformats.org/presentationml/2006/main">
  <p:tag name="NUM" val="1"/>
</p:tagLst>
</file>

<file path=ppt/tags/tag439.xml><?xml version="1.0" encoding="utf-8"?>
<p:tagLst xmlns:a="http://schemas.openxmlformats.org/drawingml/2006/main" xmlns:r="http://schemas.openxmlformats.org/officeDocument/2006/relationships" xmlns:p="http://schemas.openxmlformats.org/presentationml/2006/main">
  <p:tag name="NUM" val="2"/>
</p:tagLst>
</file>

<file path=ppt/tags/tag44.xml><?xml version="1.0" encoding="utf-8"?>
<p:tagLst xmlns:a="http://schemas.openxmlformats.org/drawingml/2006/main" xmlns:r="http://schemas.openxmlformats.org/officeDocument/2006/relationships" xmlns:p="http://schemas.openxmlformats.org/presentationml/2006/main">
  <p:tag name="NUM" val="1"/>
</p:tagLst>
</file>

<file path=ppt/tags/tag440.xml><?xml version="1.0" encoding="utf-8"?>
<p:tagLst xmlns:a="http://schemas.openxmlformats.org/drawingml/2006/main" xmlns:r="http://schemas.openxmlformats.org/officeDocument/2006/relationships" xmlns:p="http://schemas.openxmlformats.org/presentationml/2006/main">
  <p:tag name="NUM" val="1"/>
</p:tagLst>
</file>

<file path=ppt/tags/tag441.xml><?xml version="1.0" encoding="utf-8"?>
<p:tagLst xmlns:a="http://schemas.openxmlformats.org/drawingml/2006/main" xmlns:r="http://schemas.openxmlformats.org/officeDocument/2006/relationships" xmlns:p="http://schemas.openxmlformats.org/presentationml/2006/main">
  <p:tag name="NUM" val="2"/>
</p:tagLst>
</file>

<file path=ppt/tags/tag442.xml><?xml version="1.0" encoding="utf-8"?>
<p:tagLst xmlns:a="http://schemas.openxmlformats.org/drawingml/2006/main" xmlns:r="http://schemas.openxmlformats.org/officeDocument/2006/relationships" xmlns:p="http://schemas.openxmlformats.org/presentationml/2006/main">
  <p:tag name="NUM" val="1"/>
</p:tagLst>
</file>

<file path=ppt/tags/tag443.xml><?xml version="1.0" encoding="utf-8"?>
<p:tagLst xmlns:a="http://schemas.openxmlformats.org/drawingml/2006/main" xmlns:r="http://schemas.openxmlformats.org/officeDocument/2006/relationships" xmlns:p="http://schemas.openxmlformats.org/presentationml/2006/main">
  <p:tag name="NUM" val="2"/>
</p:tagLst>
</file>

<file path=ppt/tags/tag444.xml><?xml version="1.0" encoding="utf-8"?>
<p:tagLst xmlns:a="http://schemas.openxmlformats.org/drawingml/2006/main" xmlns:r="http://schemas.openxmlformats.org/officeDocument/2006/relationships" xmlns:p="http://schemas.openxmlformats.org/presentationml/2006/main">
  <p:tag name="NUM" val="3"/>
</p:tagLst>
</file>

<file path=ppt/tags/tag445.xml><?xml version="1.0" encoding="utf-8"?>
<p:tagLst xmlns:a="http://schemas.openxmlformats.org/drawingml/2006/main" xmlns:r="http://schemas.openxmlformats.org/officeDocument/2006/relationships" xmlns:p="http://schemas.openxmlformats.org/presentationml/2006/main">
  <p:tag name="NUM" val="1"/>
</p:tagLst>
</file>

<file path=ppt/tags/tag446.xml><?xml version="1.0" encoding="utf-8"?>
<p:tagLst xmlns:a="http://schemas.openxmlformats.org/drawingml/2006/main" xmlns:r="http://schemas.openxmlformats.org/officeDocument/2006/relationships" xmlns:p="http://schemas.openxmlformats.org/presentationml/2006/main">
  <p:tag name="NUM" val="2"/>
</p:tagLst>
</file>

<file path=ppt/tags/tag447.xml><?xml version="1.0" encoding="utf-8"?>
<p:tagLst xmlns:a="http://schemas.openxmlformats.org/drawingml/2006/main" xmlns:r="http://schemas.openxmlformats.org/officeDocument/2006/relationships" xmlns:p="http://schemas.openxmlformats.org/presentationml/2006/main">
  <p:tag name="NUM" val="1"/>
</p:tagLst>
</file>

<file path=ppt/tags/tag448.xml><?xml version="1.0" encoding="utf-8"?>
<p:tagLst xmlns:a="http://schemas.openxmlformats.org/drawingml/2006/main" xmlns:r="http://schemas.openxmlformats.org/officeDocument/2006/relationships" xmlns:p="http://schemas.openxmlformats.org/presentationml/2006/main">
  <p:tag name="NUM" val="2"/>
</p:tagLst>
</file>

<file path=ppt/tags/tag449.xml><?xml version="1.0" encoding="utf-8"?>
<p:tagLst xmlns:a="http://schemas.openxmlformats.org/drawingml/2006/main" xmlns:r="http://schemas.openxmlformats.org/officeDocument/2006/relationships" xmlns:p="http://schemas.openxmlformats.org/presentationml/2006/main">
  <p:tag name="NUM" val="1"/>
</p:tagLst>
</file>

<file path=ppt/tags/tag45.xml><?xml version="1.0" encoding="utf-8"?>
<p:tagLst xmlns:a="http://schemas.openxmlformats.org/drawingml/2006/main" xmlns:r="http://schemas.openxmlformats.org/officeDocument/2006/relationships" xmlns:p="http://schemas.openxmlformats.org/presentationml/2006/main">
  <p:tag name="NUM" val="2"/>
</p:tagLst>
</file>

<file path=ppt/tags/tag450.xml><?xml version="1.0" encoding="utf-8"?>
<p:tagLst xmlns:a="http://schemas.openxmlformats.org/drawingml/2006/main" xmlns:r="http://schemas.openxmlformats.org/officeDocument/2006/relationships" xmlns:p="http://schemas.openxmlformats.org/presentationml/2006/main">
  <p:tag name="NUM" val="2"/>
</p:tagLst>
</file>

<file path=ppt/tags/tag451.xml><?xml version="1.0" encoding="utf-8"?>
<p:tagLst xmlns:a="http://schemas.openxmlformats.org/drawingml/2006/main" xmlns:r="http://schemas.openxmlformats.org/officeDocument/2006/relationships" xmlns:p="http://schemas.openxmlformats.org/presentationml/2006/main">
  <p:tag name="NUM" val="3"/>
</p:tagLst>
</file>

<file path=ppt/tags/tag452.xml><?xml version="1.0" encoding="utf-8"?>
<p:tagLst xmlns:a="http://schemas.openxmlformats.org/drawingml/2006/main" xmlns:r="http://schemas.openxmlformats.org/officeDocument/2006/relationships" xmlns:p="http://schemas.openxmlformats.org/presentationml/2006/main">
  <p:tag name="NUM" val="4"/>
</p:tagLst>
</file>

<file path=ppt/tags/tag453.xml><?xml version="1.0" encoding="utf-8"?>
<p:tagLst xmlns:a="http://schemas.openxmlformats.org/drawingml/2006/main" xmlns:r="http://schemas.openxmlformats.org/officeDocument/2006/relationships" xmlns:p="http://schemas.openxmlformats.org/presentationml/2006/main">
  <p:tag name="NUM" val="5"/>
</p:tagLst>
</file>

<file path=ppt/tags/tag454.xml><?xml version="1.0" encoding="utf-8"?>
<p:tagLst xmlns:a="http://schemas.openxmlformats.org/drawingml/2006/main" xmlns:r="http://schemas.openxmlformats.org/officeDocument/2006/relationships" xmlns:p="http://schemas.openxmlformats.org/presentationml/2006/main">
  <p:tag name="NUM" val="6"/>
</p:tagLst>
</file>

<file path=ppt/tags/tag455.xml><?xml version="1.0" encoding="utf-8"?>
<p:tagLst xmlns:a="http://schemas.openxmlformats.org/drawingml/2006/main" xmlns:r="http://schemas.openxmlformats.org/officeDocument/2006/relationships" xmlns:p="http://schemas.openxmlformats.org/presentationml/2006/main">
  <p:tag name="NUM" val="7"/>
</p:tagLst>
</file>

<file path=ppt/tags/tag456.xml><?xml version="1.0" encoding="utf-8"?>
<p:tagLst xmlns:a="http://schemas.openxmlformats.org/drawingml/2006/main" xmlns:r="http://schemas.openxmlformats.org/officeDocument/2006/relationships" xmlns:p="http://schemas.openxmlformats.org/presentationml/2006/main">
  <p:tag name="NUM" val="8"/>
</p:tagLst>
</file>

<file path=ppt/tags/tag457.xml><?xml version="1.0" encoding="utf-8"?>
<p:tagLst xmlns:a="http://schemas.openxmlformats.org/drawingml/2006/main" xmlns:r="http://schemas.openxmlformats.org/officeDocument/2006/relationships" xmlns:p="http://schemas.openxmlformats.org/presentationml/2006/main">
  <p:tag name="NUM" val="9"/>
</p:tagLst>
</file>

<file path=ppt/tags/tag458.xml><?xml version="1.0" encoding="utf-8"?>
<p:tagLst xmlns:a="http://schemas.openxmlformats.org/drawingml/2006/main" xmlns:r="http://schemas.openxmlformats.org/officeDocument/2006/relationships" xmlns:p="http://schemas.openxmlformats.org/presentationml/2006/main">
  <p:tag name="NUM" val="10"/>
</p:tagLst>
</file>

<file path=ppt/tags/tag459.xml><?xml version="1.0" encoding="utf-8"?>
<p:tagLst xmlns:a="http://schemas.openxmlformats.org/drawingml/2006/main" xmlns:r="http://schemas.openxmlformats.org/officeDocument/2006/relationships" xmlns:p="http://schemas.openxmlformats.org/presentationml/2006/main">
  <p:tag name="NUM" val="1"/>
</p:tagLst>
</file>

<file path=ppt/tags/tag46.xml><?xml version="1.0" encoding="utf-8"?>
<p:tagLst xmlns:a="http://schemas.openxmlformats.org/drawingml/2006/main" xmlns:r="http://schemas.openxmlformats.org/officeDocument/2006/relationships" xmlns:p="http://schemas.openxmlformats.org/presentationml/2006/main">
  <p:tag name="NUM" val="3"/>
</p:tagLst>
</file>

<file path=ppt/tags/tag460.xml><?xml version="1.0" encoding="utf-8"?>
<p:tagLst xmlns:a="http://schemas.openxmlformats.org/drawingml/2006/main" xmlns:r="http://schemas.openxmlformats.org/officeDocument/2006/relationships" xmlns:p="http://schemas.openxmlformats.org/presentationml/2006/main">
  <p:tag name="NUM" val="1"/>
</p:tagLst>
</file>

<file path=ppt/tags/tag461.xml><?xml version="1.0" encoding="utf-8"?>
<p:tagLst xmlns:a="http://schemas.openxmlformats.org/drawingml/2006/main" xmlns:r="http://schemas.openxmlformats.org/officeDocument/2006/relationships" xmlns:p="http://schemas.openxmlformats.org/presentationml/2006/main">
  <p:tag name="NUM" val="2"/>
</p:tagLst>
</file>

<file path=ppt/tags/tag462.xml><?xml version="1.0" encoding="utf-8"?>
<p:tagLst xmlns:a="http://schemas.openxmlformats.org/drawingml/2006/main" xmlns:r="http://schemas.openxmlformats.org/officeDocument/2006/relationships" xmlns:p="http://schemas.openxmlformats.org/presentationml/2006/main">
  <p:tag name="NUM" val="6"/>
</p:tagLst>
</file>

<file path=ppt/tags/tag463.xml><?xml version="1.0" encoding="utf-8"?>
<p:tagLst xmlns:a="http://schemas.openxmlformats.org/drawingml/2006/main" xmlns:r="http://schemas.openxmlformats.org/officeDocument/2006/relationships" xmlns:p="http://schemas.openxmlformats.org/presentationml/2006/main">
  <p:tag name="NUM" val="1"/>
</p:tagLst>
</file>

<file path=ppt/tags/tag464.xml><?xml version="1.0" encoding="utf-8"?>
<p:tagLst xmlns:a="http://schemas.openxmlformats.org/drawingml/2006/main" xmlns:r="http://schemas.openxmlformats.org/officeDocument/2006/relationships" xmlns:p="http://schemas.openxmlformats.org/presentationml/2006/main">
  <p:tag name="NUM" val="2"/>
</p:tagLst>
</file>

<file path=ppt/tags/tag465.xml><?xml version="1.0" encoding="utf-8"?>
<p:tagLst xmlns:a="http://schemas.openxmlformats.org/drawingml/2006/main" xmlns:r="http://schemas.openxmlformats.org/officeDocument/2006/relationships" xmlns:p="http://schemas.openxmlformats.org/presentationml/2006/main">
  <p:tag name="NUM" val="3"/>
</p:tagLst>
</file>

<file path=ppt/tags/tag466.xml><?xml version="1.0" encoding="utf-8"?>
<p:tagLst xmlns:a="http://schemas.openxmlformats.org/drawingml/2006/main" xmlns:r="http://schemas.openxmlformats.org/officeDocument/2006/relationships" xmlns:p="http://schemas.openxmlformats.org/presentationml/2006/main">
  <p:tag name="NUM" val="1"/>
</p:tagLst>
</file>

<file path=ppt/tags/tag467.xml><?xml version="1.0" encoding="utf-8"?>
<p:tagLst xmlns:a="http://schemas.openxmlformats.org/drawingml/2006/main" xmlns:r="http://schemas.openxmlformats.org/officeDocument/2006/relationships" xmlns:p="http://schemas.openxmlformats.org/presentationml/2006/main">
  <p:tag name="NUM" val="2"/>
</p:tagLst>
</file>

<file path=ppt/tags/tag468.xml><?xml version="1.0" encoding="utf-8"?>
<p:tagLst xmlns:a="http://schemas.openxmlformats.org/drawingml/2006/main" xmlns:r="http://schemas.openxmlformats.org/officeDocument/2006/relationships" xmlns:p="http://schemas.openxmlformats.org/presentationml/2006/main">
  <p:tag name="NUM" val="1"/>
</p:tagLst>
</file>

<file path=ppt/tags/tag469.xml><?xml version="1.0" encoding="utf-8"?>
<p:tagLst xmlns:a="http://schemas.openxmlformats.org/drawingml/2006/main" xmlns:r="http://schemas.openxmlformats.org/officeDocument/2006/relationships" xmlns:p="http://schemas.openxmlformats.org/presentationml/2006/main">
  <p:tag name="NUM" val="4"/>
</p:tagLst>
</file>

<file path=ppt/tags/tag47.xml><?xml version="1.0" encoding="utf-8"?>
<p:tagLst xmlns:a="http://schemas.openxmlformats.org/drawingml/2006/main" xmlns:r="http://schemas.openxmlformats.org/officeDocument/2006/relationships" xmlns:p="http://schemas.openxmlformats.org/presentationml/2006/main">
  <p:tag name="NUM" val="1"/>
</p:tagLst>
</file>

<file path=ppt/tags/tag470.xml><?xml version="1.0" encoding="utf-8"?>
<p:tagLst xmlns:a="http://schemas.openxmlformats.org/drawingml/2006/main" xmlns:r="http://schemas.openxmlformats.org/officeDocument/2006/relationships" xmlns:p="http://schemas.openxmlformats.org/presentationml/2006/main">
  <p:tag name="NUM" val="9"/>
</p:tagLst>
</file>

<file path=ppt/tags/tag471.xml><?xml version="1.0" encoding="utf-8"?>
<p:tagLst xmlns:a="http://schemas.openxmlformats.org/drawingml/2006/main" xmlns:r="http://schemas.openxmlformats.org/officeDocument/2006/relationships" xmlns:p="http://schemas.openxmlformats.org/presentationml/2006/main">
  <p:tag name="NUM" val="10"/>
</p:tagLst>
</file>

<file path=ppt/tags/tag472.xml><?xml version="1.0" encoding="utf-8"?>
<p:tagLst xmlns:a="http://schemas.openxmlformats.org/drawingml/2006/main" xmlns:r="http://schemas.openxmlformats.org/officeDocument/2006/relationships" xmlns:p="http://schemas.openxmlformats.org/presentationml/2006/main">
  <p:tag name="NUM" val="11"/>
</p:tagLst>
</file>

<file path=ppt/tags/tag473.xml><?xml version="1.0" encoding="utf-8"?>
<p:tagLst xmlns:a="http://schemas.openxmlformats.org/drawingml/2006/main" xmlns:r="http://schemas.openxmlformats.org/officeDocument/2006/relationships" xmlns:p="http://schemas.openxmlformats.org/presentationml/2006/main">
  <p:tag name="NUM" val="12"/>
</p:tagLst>
</file>

<file path=ppt/tags/tag474.xml><?xml version="1.0" encoding="utf-8"?>
<p:tagLst xmlns:a="http://schemas.openxmlformats.org/drawingml/2006/main" xmlns:r="http://schemas.openxmlformats.org/officeDocument/2006/relationships" xmlns:p="http://schemas.openxmlformats.org/presentationml/2006/main">
  <p:tag name="NUM" val="11"/>
</p:tagLst>
</file>

<file path=ppt/tags/tag475.xml><?xml version="1.0" encoding="utf-8"?>
<p:tagLst xmlns:a="http://schemas.openxmlformats.org/drawingml/2006/main" xmlns:r="http://schemas.openxmlformats.org/officeDocument/2006/relationships" xmlns:p="http://schemas.openxmlformats.org/presentationml/2006/main">
  <p:tag name="NUM" val="3"/>
</p:tagLst>
</file>

<file path=ppt/tags/tag476.xml><?xml version="1.0" encoding="utf-8"?>
<p:tagLst xmlns:a="http://schemas.openxmlformats.org/drawingml/2006/main" xmlns:r="http://schemas.openxmlformats.org/officeDocument/2006/relationships" xmlns:p="http://schemas.openxmlformats.org/presentationml/2006/main">
  <p:tag name="NUM" val="3"/>
</p:tagLst>
</file>

<file path=ppt/tags/tag477.xml><?xml version="1.0" encoding="utf-8"?>
<p:tagLst xmlns:a="http://schemas.openxmlformats.org/drawingml/2006/main" xmlns:r="http://schemas.openxmlformats.org/officeDocument/2006/relationships" xmlns:p="http://schemas.openxmlformats.org/presentationml/2006/main">
  <p:tag name="NUM" val="2"/>
</p:tagLst>
</file>

<file path=ppt/tags/tag478.xml><?xml version="1.0" encoding="utf-8"?>
<p:tagLst xmlns:a="http://schemas.openxmlformats.org/drawingml/2006/main" xmlns:r="http://schemas.openxmlformats.org/officeDocument/2006/relationships" xmlns:p="http://schemas.openxmlformats.org/presentationml/2006/main">
  <p:tag name="NUM" val="3"/>
</p:tagLst>
</file>

<file path=ppt/tags/tag479.xml><?xml version="1.0" encoding="utf-8"?>
<p:tagLst xmlns:a="http://schemas.openxmlformats.org/drawingml/2006/main" xmlns:r="http://schemas.openxmlformats.org/officeDocument/2006/relationships" xmlns:p="http://schemas.openxmlformats.org/presentationml/2006/main">
  <p:tag name="NUM" val="4"/>
</p:tagLst>
</file>

<file path=ppt/tags/tag48.xml><?xml version="1.0" encoding="utf-8"?>
<p:tagLst xmlns:a="http://schemas.openxmlformats.org/drawingml/2006/main" xmlns:r="http://schemas.openxmlformats.org/officeDocument/2006/relationships" xmlns:p="http://schemas.openxmlformats.org/presentationml/2006/main">
  <p:tag name="NUM" val="2"/>
</p:tagLst>
</file>

<file path=ppt/tags/tag480.xml><?xml version="1.0" encoding="utf-8"?>
<p:tagLst xmlns:a="http://schemas.openxmlformats.org/drawingml/2006/main" xmlns:r="http://schemas.openxmlformats.org/officeDocument/2006/relationships" xmlns:p="http://schemas.openxmlformats.org/presentationml/2006/main">
  <p:tag name="NUM" val="1"/>
</p:tagLst>
</file>

<file path=ppt/tags/tag481.xml><?xml version="1.0" encoding="utf-8"?>
<p:tagLst xmlns:a="http://schemas.openxmlformats.org/drawingml/2006/main" xmlns:r="http://schemas.openxmlformats.org/officeDocument/2006/relationships" xmlns:p="http://schemas.openxmlformats.org/presentationml/2006/main">
  <p:tag name="NUM" val="2"/>
</p:tagLst>
</file>

<file path=ppt/tags/tag482.xml><?xml version="1.0" encoding="utf-8"?>
<p:tagLst xmlns:a="http://schemas.openxmlformats.org/drawingml/2006/main" xmlns:r="http://schemas.openxmlformats.org/officeDocument/2006/relationships" xmlns:p="http://schemas.openxmlformats.org/presentationml/2006/main">
  <p:tag name="NUM" val="6"/>
</p:tagLst>
</file>

<file path=ppt/tags/tag483.xml><?xml version="1.0" encoding="utf-8"?>
<p:tagLst xmlns:a="http://schemas.openxmlformats.org/drawingml/2006/main" xmlns:r="http://schemas.openxmlformats.org/officeDocument/2006/relationships" xmlns:p="http://schemas.openxmlformats.org/presentationml/2006/main">
  <p:tag name="NUM" val="1"/>
</p:tagLst>
</file>

<file path=ppt/tags/tag484.xml><?xml version="1.0" encoding="utf-8"?>
<p:tagLst xmlns:a="http://schemas.openxmlformats.org/drawingml/2006/main" xmlns:r="http://schemas.openxmlformats.org/officeDocument/2006/relationships" xmlns:p="http://schemas.openxmlformats.org/presentationml/2006/main">
  <p:tag name="NUM" val="2"/>
</p:tagLst>
</file>

<file path=ppt/tags/tag485.xml><?xml version="1.0" encoding="utf-8"?>
<p:tagLst xmlns:a="http://schemas.openxmlformats.org/drawingml/2006/main" xmlns:r="http://schemas.openxmlformats.org/officeDocument/2006/relationships" xmlns:p="http://schemas.openxmlformats.org/presentationml/2006/main">
  <p:tag name="NUM" val="4"/>
</p:tagLst>
</file>

<file path=ppt/tags/tag486.xml><?xml version="1.0" encoding="utf-8"?>
<p:tagLst xmlns:a="http://schemas.openxmlformats.org/drawingml/2006/main" xmlns:r="http://schemas.openxmlformats.org/officeDocument/2006/relationships" xmlns:p="http://schemas.openxmlformats.org/presentationml/2006/main">
  <p:tag name="NUM" val="1"/>
</p:tagLst>
</file>

<file path=ppt/tags/tag487.xml><?xml version="1.0" encoding="utf-8"?>
<p:tagLst xmlns:a="http://schemas.openxmlformats.org/drawingml/2006/main" xmlns:r="http://schemas.openxmlformats.org/officeDocument/2006/relationships" xmlns:p="http://schemas.openxmlformats.org/presentationml/2006/main">
  <p:tag name="NUM" val="2"/>
</p:tagLst>
</file>

<file path=ppt/tags/tag488.xml><?xml version="1.0" encoding="utf-8"?>
<p:tagLst xmlns:a="http://schemas.openxmlformats.org/drawingml/2006/main" xmlns:r="http://schemas.openxmlformats.org/officeDocument/2006/relationships" xmlns:p="http://schemas.openxmlformats.org/presentationml/2006/main">
  <p:tag name="NUM" val="3"/>
</p:tagLst>
</file>

<file path=ppt/tags/tag489.xml><?xml version="1.0" encoding="utf-8"?>
<p:tagLst xmlns:a="http://schemas.openxmlformats.org/drawingml/2006/main" xmlns:r="http://schemas.openxmlformats.org/officeDocument/2006/relationships" xmlns:p="http://schemas.openxmlformats.org/presentationml/2006/main">
  <p:tag name="NUM" val="1"/>
</p:tagLst>
</file>

<file path=ppt/tags/tag49.xml><?xml version="1.0" encoding="utf-8"?>
<p:tagLst xmlns:a="http://schemas.openxmlformats.org/drawingml/2006/main" xmlns:r="http://schemas.openxmlformats.org/officeDocument/2006/relationships" xmlns:p="http://schemas.openxmlformats.org/presentationml/2006/main">
  <p:tag name="NUM" val="3"/>
</p:tagLst>
</file>

<file path=ppt/tags/tag490.xml><?xml version="1.0" encoding="utf-8"?>
<p:tagLst xmlns:a="http://schemas.openxmlformats.org/drawingml/2006/main" xmlns:r="http://schemas.openxmlformats.org/officeDocument/2006/relationships" xmlns:p="http://schemas.openxmlformats.org/presentationml/2006/main">
  <p:tag name="NUM" val="2"/>
</p:tagLst>
</file>

<file path=ppt/tags/tag491.xml><?xml version="1.0" encoding="utf-8"?>
<p:tagLst xmlns:a="http://schemas.openxmlformats.org/drawingml/2006/main" xmlns:r="http://schemas.openxmlformats.org/officeDocument/2006/relationships" xmlns:p="http://schemas.openxmlformats.org/presentationml/2006/main">
  <p:tag name="NUM" val="3"/>
</p:tagLst>
</file>

<file path=ppt/tags/tag492.xml><?xml version="1.0" encoding="utf-8"?>
<p:tagLst xmlns:a="http://schemas.openxmlformats.org/drawingml/2006/main" xmlns:r="http://schemas.openxmlformats.org/officeDocument/2006/relationships" xmlns:p="http://schemas.openxmlformats.org/presentationml/2006/main">
  <p:tag name="NUM" val="4"/>
</p:tagLst>
</file>

<file path=ppt/tags/tag493.xml><?xml version="1.0" encoding="utf-8"?>
<p:tagLst xmlns:a="http://schemas.openxmlformats.org/drawingml/2006/main" xmlns:r="http://schemas.openxmlformats.org/officeDocument/2006/relationships" xmlns:p="http://schemas.openxmlformats.org/presentationml/2006/main">
  <p:tag name="NUM" val="5"/>
</p:tagLst>
</file>

<file path=ppt/tags/tag494.xml><?xml version="1.0" encoding="utf-8"?>
<p:tagLst xmlns:a="http://schemas.openxmlformats.org/drawingml/2006/main" xmlns:r="http://schemas.openxmlformats.org/officeDocument/2006/relationships" xmlns:p="http://schemas.openxmlformats.org/presentationml/2006/main">
  <p:tag name="NUM" val="1"/>
</p:tagLst>
</file>

<file path=ppt/tags/tag495.xml><?xml version="1.0" encoding="utf-8"?>
<p:tagLst xmlns:a="http://schemas.openxmlformats.org/drawingml/2006/main" xmlns:r="http://schemas.openxmlformats.org/officeDocument/2006/relationships" xmlns:p="http://schemas.openxmlformats.org/presentationml/2006/main">
  <p:tag name="NUM" val="1"/>
</p:tagLst>
</file>

<file path=ppt/tags/tag496.xml><?xml version="1.0" encoding="utf-8"?>
<p:tagLst xmlns:a="http://schemas.openxmlformats.org/drawingml/2006/main" xmlns:r="http://schemas.openxmlformats.org/officeDocument/2006/relationships" xmlns:p="http://schemas.openxmlformats.org/presentationml/2006/main">
  <p:tag name="NUM" val="2"/>
</p:tagLst>
</file>

<file path=ppt/tags/tag497.xml><?xml version="1.0" encoding="utf-8"?>
<p:tagLst xmlns:a="http://schemas.openxmlformats.org/drawingml/2006/main" xmlns:r="http://schemas.openxmlformats.org/officeDocument/2006/relationships" xmlns:p="http://schemas.openxmlformats.org/presentationml/2006/main">
  <p:tag name="NUM" val="3"/>
</p:tagLst>
</file>

<file path=ppt/tags/tag5.xml><?xml version="1.0" encoding="utf-8"?>
<p:tagLst xmlns:a="http://schemas.openxmlformats.org/drawingml/2006/main" xmlns:r="http://schemas.openxmlformats.org/officeDocument/2006/relationships" xmlns:p="http://schemas.openxmlformats.org/presentationml/2006/main">
  <p:tag name="NUM" val="4"/>
</p:tagLst>
</file>

<file path=ppt/tags/tag50.xml><?xml version="1.0" encoding="utf-8"?>
<p:tagLst xmlns:a="http://schemas.openxmlformats.org/drawingml/2006/main" xmlns:r="http://schemas.openxmlformats.org/officeDocument/2006/relationships" xmlns:p="http://schemas.openxmlformats.org/presentationml/2006/main">
  <p:tag name="NUM" val="4"/>
</p:tagLst>
</file>

<file path=ppt/tags/tag51.xml><?xml version="1.0" encoding="utf-8"?>
<p:tagLst xmlns:a="http://schemas.openxmlformats.org/drawingml/2006/main" xmlns:r="http://schemas.openxmlformats.org/officeDocument/2006/relationships" xmlns:p="http://schemas.openxmlformats.org/presentationml/2006/main">
  <p:tag name="NUM" val="5"/>
</p:tagLst>
</file>

<file path=ppt/tags/tag52.xml><?xml version="1.0" encoding="utf-8"?>
<p:tagLst xmlns:a="http://schemas.openxmlformats.org/drawingml/2006/main" xmlns:r="http://schemas.openxmlformats.org/officeDocument/2006/relationships" xmlns:p="http://schemas.openxmlformats.org/presentationml/2006/main">
  <p:tag name="NUM" val="6"/>
</p:tagLst>
</file>

<file path=ppt/tags/tag53.xml><?xml version="1.0" encoding="utf-8"?>
<p:tagLst xmlns:a="http://schemas.openxmlformats.org/drawingml/2006/main" xmlns:r="http://schemas.openxmlformats.org/officeDocument/2006/relationships" xmlns:p="http://schemas.openxmlformats.org/presentationml/2006/main">
  <p:tag name="NUM" val="7"/>
</p:tagLst>
</file>

<file path=ppt/tags/tag54.xml><?xml version="1.0" encoding="utf-8"?>
<p:tagLst xmlns:a="http://schemas.openxmlformats.org/drawingml/2006/main" xmlns:r="http://schemas.openxmlformats.org/officeDocument/2006/relationships" xmlns:p="http://schemas.openxmlformats.org/presentationml/2006/main">
  <p:tag name="NUM" val="1"/>
</p:tagLst>
</file>

<file path=ppt/tags/tag55.xml><?xml version="1.0" encoding="utf-8"?>
<p:tagLst xmlns:a="http://schemas.openxmlformats.org/drawingml/2006/main" xmlns:r="http://schemas.openxmlformats.org/officeDocument/2006/relationships" xmlns:p="http://schemas.openxmlformats.org/presentationml/2006/main">
  <p:tag name="NUM" val="2"/>
</p:tagLst>
</file>

<file path=ppt/tags/tag56.xml><?xml version="1.0" encoding="utf-8"?>
<p:tagLst xmlns:a="http://schemas.openxmlformats.org/drawingml/2006/main" xmlns:r="http://schemas.openxmlformats.org/officeDocument/2006/relationships" xmlns:p="http://schemas.openxmlformats.org/presentationml/2006/main">
  <p:tag name="NUM" val="1"/>
</p:tagLst>
</file>

<file path=ppt/tags/tag57.xml><?xml version="1.0" encoding="utf-8"?>
<p:tagLst xmlns:a="http://schemas.openxmlformats.org/drawingml/2006/main" xmlns:r="http://schemas.openxmlformats.org/officeDocument/2006/relationships" xmlns:p="http://schemas.openxmlformats.org/presentationml/2006/main">
  <p:tag name="NUM" val="2"/>
</p:tagLst>
</file>

<file path=ppt/tags/tag58.xml><?xml version="1.0" encoding="utf-8"?>
<p:tagLst xmlns:a="http://schemas.openxmlformats.org/drawingml/2006/main" xmlns:r="http://schemas.openxmlformats.org/officeDocument/2006/relationships" xmlns:p="http://schemas.openxmlformats.org/presentationml/2006/main">
  <p:tag name="NUM" val="3"/>
</p:tagLst>
</file>

<file path=ppt/tags/tag59.xml><?xml version="1.0" encoding="utf-8"?>
<p:tagLst xmlns:a="http://schemas.openxmlformats.org/drawingml/2006/main" xmlns:r="http://schemas.openxmlformats.org/officeDocument/2006/relationships" xmlns:p="http://schemas.openxmlformats.org/presentationml/2006/main">
  <p:tag name="NUM" val="4"/>
</p:tagLst>
</file>

<file path=ppt/tags/tag6.xml><?xml version="1.0" encoding="utf-8"?>
<p:tagLst xmlns:a="http://schemas.openxmlformats.org/drawingml/2006/main" xmlns:r="http://schemas.openxmlformats.org/officeDocument/2006/relationships" xmlns:p="http://schemas.openxmlformats.org/presentationml/2006/main">
  <p:tag name="NUM" val="5"/>
</p:tagLst>
</file>

<file path=ppt/tags/tag60.xml><?xml version="1.0" encoding="utf-8"?>
<p:tagLst xmlns:a="http://schemas.openxmlformats.org/drawingml/2006/main" xmlns:r="http://schemas.openxmlformats.org/officeDocument/2006/relationships" xmlns:p="http://schemas.openxmlformats.org/presentationml/2006/main">
  <p:tag name="NUM" val="5"/>
</p:tagLst>
</file>

<file path=ppt/tags/tag61.xml><?xml version="1.0" encoding="utf-8"?>
<p:tagLst xmlns:a="http://schemas.openxmlformats.org/drawingml/2006/main" xmlns:r="http://schemas.openxmlformats.org/officeDocument/2006/relationships" xmlns:p="http://schemas.openxmlformats.org/presentationml/2006/main">
  <p:tag name="NUM" val="6"/>
</p:tagLst>
</file>

<file path=ppt/tags/tag62.xml><?xml version="1.0" encoding="utf-8"?>
<p:tagLst xmlns:a="http://schemas.openxmlformats.org/drawingml/2006/main" xmlns:r="http://schemas.openxmlformats.org/officeDocument/2006/relationships" xmlns:p="http://schemas.openxmlformats.org/presentationml/2006/main">
  <p:tag name="NUM" val="7"/>
</p:tagLst>
</file>

<file path=ppt/tags/tag63.xml><?xml version="1.0" encoding="utf-8"?>
<p:tagLst xmlns:a="http://schemas.openxmlformats.org/drawingml/2006/main" xmlns:r="http://schemas.openxmlformats.org/officeDocument/2006/relationships" xmlns:p="http://schemas.openxmlformats.org/presentationml/2006/main">
  <p:tag name="NUM" val="8"/>
</p:tagLst>
</file>

<file path=ppt/tags/tag64.xml><?xml version="1.0" encoding="utf-8"?>
<p:tagLst xmlns:a="http://schemas.openxmlformats.org/drawingml/2006/main" xmlns:r="http://schemas.openxmlformats.org/officeDocument/2006/relationships" xmlns:p="http://schemas.openxmlformats.org/presentationml/2006/main">
  <p:tag name="NUM" val="9"/>
</p:tagLst>
</file>

<file path=ppt/tags/tag65.xml><?xml version="1.0" encoding="utf-8"?>
<p:tagLst xmlns:a="http://schemas.openxmlformats.org/drawingml/2006/main" xmlns:r="http://schemas.openxmlformats.org/officeDocument/2006/relationships" xmlns:p="http://schemas.openxmlformats.org/presentationml/2006/main">
  <p:tag name="NUM" val="10"/>
</p:tagLst>
</file>

<file path=ppt/tags/tag66.xml><?xml version="1.0" encoding="utf-8"?>
<p:tagLst xmlns:a="http://schemas.openxmlformats.org/drawingml/2006/main" xmlns:r="http://schemas.openxmlformats.org/officeDocument/2006/relationships" xmlns:p="http://schemas.openxmlformats.org/presentationml/2006/main">
  <p:tag name="NUM" val="1"/>
</p:tagLst>
</file>

<file path=ppt/tags/tag67.xml><?xml version="1.0" encoding="utf-8"?>
<p:tagLst xmlns:a="http://schemas.openxmlformats.org/drawingml/2006/main" xmlns:r="http://schemas.openxmlformats.org/officeDocument/2006/relationships" xmlns:p="http://schemas.openxmlformats.org/presentationml/2006/main">
  <p:tag name="NUM" val="2"/>
</p:tagLst>
</file>

<file path=ppt/tags/tag68.xml><?xml version="1.0" encoding="utf-8"?>
<p:tagLst xmlns:a="http://schemas.openxmlformats.org/drawingml/2006/main" xmlns:r="http://schemas.openxmlformats.org/officeDocument/2006/relationships" xmlns:p="http://schemas.openxmlformats.org/presentationml/2006/main">
  <p:tag name="NUM" val="3"/>
</p:tagLst>
</file>

<file path=ppt/tags/tag69.xml><?xml version="1.0" encoding="utf-8"?>
<p:tagLst xmlns:a="http://schemas.openxmlformats.org/drawingml/2006/main" xmlns:r="http://schemas.openxmlformats.org/officeDocument/2006/relationships" xmlns:p="http://schemas.openxmlformats.org/presentationml/2006/main">
  <p:tag name="NUM" val="1"/>
</p:tagLst>
</file>

<file path=ppt/tags/tag7.xml><?xml version="1.0" encoding="utf-8"?>
<p:tagLst xmlns:a="http://schemas.openxmlformats.org/drawingml/2006/main" xmlns:r="http://schemas.openxmlformats.org/officeDocument/2006/relationships" xmlns:p="http://schemas.openxmlformats.org/presentationml/2006/main">
  <p:tag name="NUM" val="6"/>
</p:tagLst>
</file>

<file path=ppt/tags/tag70.xml><?xml version="1.0" encoding="utf-8"?>
<p:tagLst xmlns:a="http://schemas.openxmlformats.org/drawingml/2006/main" xmlns:r="http://schemas.openxmlformats.org/officeDocument/2006/relationships" xmlns:p="http://schemas.openxmlformats.org/presentationml/2006/main">
  <p:tag name="NUM" val="2"/>
</p:tagLst>
</file>

<file path=ppt/tags/tag71.xml><?xml version="1.0" encoding="utf-8"?>
<p:tagLst xmlns:a="http://schemas.openxmlformats.org/drawingml/2006/main" xmlns:r="http://schemas.openxmlformats.org/officeDocument/2006/relationships" xmlns:p="http://schemas.openxmlformats.org/presentationml/2006/main">
  <p:tag name="NUM" val="3"/>
</p:tagLst>
</file>

<file path=ppt/tags/tag72.xml><?xml version="1.0" encoding="utf-8"?>
<p:tagLst xmlns:a="http://schemas.openxmlformats.org/drawingml/2006/main" xmlns:r="http://schemas.openxmlformats.org/officeDocument/2006/relationships" xmlns:p="http://schemas.openxmlformats.org/presentationml/2006/main">
  <p:tag name="NUM" val="1"/>
</p:tagLst>
</file>

<file path=ppt/tags/tag73.xml><?xml version="1.0" encoding="utf-8"?>
<p:tagLst xmlns:a="http://schemas.openxmlformats.org/drawingml/2006/main" xmlns:r="http://schemas.openxmlformats.org/officeDocument/2006/relationships" xmlns:p="http://schemas.openxmlformats.org/presentationml/2006/main">
  <p:tag name="NUM" val="2"/>
</p:tagLst>
</file>

<file path=ppt/tags/tag74.xml><?xml version="1.0" encoding="utf-8"?>
<p:tagLst xmlns:a="http://schemas.openxmlformats.org/drawingml/2006/main" xmlns:r="http://schemas.openxmlformats.org/officeDocument/2006/relationships" xmlns:p="http://schemas.openxmlformats.org/presentationml/2006/main">
  <p:tag name="NUM" val="3"/>
</p:tagLst>
</file>

<file path=ppt/tags/tag75.xml><?xml version="1.0" encoding="utf-8"?>
<p:tagLst xmlns:a="http://schemas.openxmlformats.org/drawingml/2006/main" xmlns:r="http://schemas.openxmlformats.org/officeDocument/2006/relationships" xmlns:p="http://schemas.openxmlformats.org/presentationml/2006/main">
  <p:tag name="NUM" val="4"/>
</p:tagLst>
</file>

<file path=ppt/tags/tag76.xml><?xml version="1.0" encoding="utf-8"?>
<p:tagLst xmlns:a="http://schemas.openxmlformats.org/drawingml/2006/main" xmlns:r="http://schemas.openxmlformats.org/officeDocument/2006/relationships" xmlns:p="http://schemas.openxmlformats.org/presentationml/2006/main">
  <p:tag name="NUM" val="5"/>
</p:tagLst>
</file>

<file path=ppt/tags/tag77.xml><?xml version="1.0" encoding="utf-8"?>
<p:tagLst xmlns:a="http://schemas.openxmlformats.org/drawingml/2006/main" xmlns:r="http://schemas.openxmlformats.org/officeDocument/2006/relationships" xmlns:p="http://schemas.openxmlformats.org/presentationml/2006/main">
  <p:tag name="NUM" val="1"/>
</p:tagLst>
</file>

<file path=ppt/tags/tag78.xml><?xml version="1.0" encoding="utf-8"?>
<p:tagLst xmlns:a="http://schemas.openxmlformats.org/drawingml/2006/main" xmlns:r="http://schemas.openxmlformats.org/officeDocument/2006/relationships" xmlns:p="http://schemas.openxmlformats.org/presentationml/2006/main">
  <p:tag name="NUM" val="2"/>
</p:tagLst>
</file>

<file path=ppt/tags/tag79.xml><?xml version="1.0" encoding="utf-8"?>
<p:tagLst xmlns:a="http://schemas.openxmlformats.org/drawingml/2006/main" xmlns:r="http://schemas.openxmlformats.org/officeDocument/2006/relationships" xmlns:p="http://schemas.openxmlformats.org/presentationml/2006/main">
  <p:tag name="NUM" val="3"/>
</p:tagLst>
</file>

<file path=ppt/tags/tag8.xml><?xml version="1.0" encoding="utf-8"?>
<p:tagLst xmlns:a="http://schemas.openxmlformats.org/drawingml/2006/main" xmlns:r="http://schemas.openxmlformats.org/officeDocument/2006/relationships" xmlns:p="http://schemas.openxmlformats.org/presentationml/2006/main">
  <p:tag name="NUM" val="7"/>
</p:tagLst>
</file>

<file path=ppt/tags/tag80.xml><?xml version="1.0" encoding="utf-8"?>
<p:tagLst xmlns:a="http://schemas.openxmlformats.org/drawingml/2006/main" xmlns:r="http://schemas.openxmlformats.org/officeDocument/2006/relationships" xmlns:p="http://schemas.openxmlformats.org/presentationml/2006/main">
  <p:tag name="NUM" val="4"/>
</p:tagLst>
</file>

<file path=ppt/tags/tag81.xml><?xml version="1.0" encoding="utf-8"?>
<p:tagLst xmlns:a="http://schemas.openxmlformats.org/drawingml/2006/main" xmlns:r="http://schemas.openxmlformats.org/officeDocument/2006/relationships" xmlns:p="http://schemas.openxmlformats.org/presentationml/2006/main">
  <p:tag name="NUM" val="1"/>
</p:tagLst>
</file>

<file path=ppt/tags/tag82.xml><?xml version="1.0" encoding="utf-8"?>
<p:tagLst xmlns:a="http://schemas.openxmlformats.org/drawingml/2006/main" xmlns:r="http://schemas.openxmlformats.org/officeDocument/2006/relationships" xmlns:p="http://schemas.openxmlformats.org/presentationml/2006/main">
  <p:tag name="NUM" val="2"/>
</p:tagLst>
</file>

<file path=ppt/tags/tag83.xml><?xml version="1.0" encoding="utf-8"?>
<p:tagLst xmlns:a="http://schemas.openxmlformats.org/drawingml/2006/main" xmlns:r="http://schemas.openxmlformats.org/officeDocument/2006/relationships" xmlns:p="http://schemas.openxmlformats.org/presentationml/2006/main">
  <p:tag name="NUM" val="3"/>
</p:tagLst>
</file>

<file path=ppt/tags/tag84.xml><?xml version="1.0" encoding="utf-8"?>
<p:tagLst xmlns:a="http://schemas.openxmlformats.org/drawingml/2006/main" xmlns:r="http://schemas.openxmlformats.org/officeDocument/2006/relationships" xmlns:p="http://schemas.openxmlformats.org/presentationml/2006/main">
  <p:tag name="NUM" val="1"/>
</p:tagLst>
</file>

<file path=ppt/tags/tag85.xml><?xml version="1.0" encoding="utf-8"?>
<p:tagLst xmlns:a="http://schemas.openxmlformats.org/drawingml/2006/main" xmlns:r="http://schemas.openxmlformats.org/officeDocument/2006/relationships" xmlns:p="http://schemas.openxmlformats.org/presentationml/2006/main">
  <p:tag name="NUM" val="2"/>
</p:tagLst>
</file>

<file path=ppt/tags/tag86.xml><?xml version="1.0" encoding="utf-8"?>
<p:tagLst xmlns:a="http://schemas.openxmlformats.org/drawingml/2006/main" xmlns:r="http://schemas.openxmlformats.org/officeDocument/2006/relationships" xmlns:p="http://schemas.openxmlformats.org/presentationml/2006/main">
  <p:tag name="NUM" val="3"/>
</p:tagLst>
</file>

<file path=ppt/tags/tag87.xml><?xml version="1.0" encoding="utf-8"?>
<p:tagLst xmlns:a="http://schemas.openxmlformats.org/drawingml/2006/main" xmlns:r="http://schemas.openxmlformats.org/officeDocument/2006/relationships" xmlns:p="http://schemas.openxmlformats.org/presentationml/2006/main">
  <p:tag name="NUM" val="4"/>
</p:tagLst>
</file>

<file path=ppt/tags/tag88.xml><?xml version="1.0" encoding="utf-8"?>
<p:tagLst xmlns:a="http://schemas.openxmlformats.org/drawingml/2006/main" xmlns:r="http://schemas.openxmlformats.org/officeDocument/2006/relationships" xmlns:p="http://schemas.openxmlformats.org/presentationml/2006/main">
  <p:tag name="NUM" val="5"/>
</p:tagLst>
</file>

<file path=ppt/tags/tag89.xml><?xml version="1.0" encoding="utf-8"?>
<p:tagLst xmlns:a="http://schemas.openxmlformats.org/drawingml/2006/main" xmlns:r="http://schemas.openxmlformats.org/officeDocument/2006/relationships" xmlns:p="http://schemas.openxmlformats.org/presentationml/2006/main">
  <p:tag name="NUM" val="6"/>
</p:tagLst>
</file>

<file path=ppt/tags/tag9.xml><?xml version="1.0" encoding="utf-8"?>
<p:tagLst xmlns:a="http://schemas.openxmlformats.org/drawingml/2006/main" xmlns:r="http://schemas.openxmlformats.org/officeDocument/2006/relationships" xmlns:p="http://schemas.openxmlformats.org/presentationml/2006/main">
  <p:tag name="NUM" val="8"/>
</p:tagLst>
</file>

<file path=ppt/tags/tag90.xml><?xml version="1.0" encoding="utf-8"?>
<p:tagLst xmlns:a="http://schemas.openxmlformats.org/drawingml/2006/main" xmlns:r="http://schemas.openxmlformats.org/officeDocument/2006/relationships" xmlns:p="http://schemas.openxmlformats.org/presentationml/2006/main">
  <p:tag name="NUM" val="7"/>
</p:tagLst>
</file>

<file path=ppt/tags/tag91.xml><?xml version="1.0" encoding="utf-8"?>
<p:tagLst xmlns:a="http://schemas.openxmlformats.org/drawingml/2006/main" xmlns:r="http://schemas.openxmlformats.org/officeDocument/2006/relationships" xmlns:p="http://schemas.openxmlformats.org/presentationml/2006/main">
  <p:tag name="NUM" val="8"/>
</p:tagLst>
</file>

<file path=ppt/tags/tag92.xml><?xml version="1.0" encoding="utf-8"?>
<p:tagLst xmlns:a="http://schemas.openxmlformats.org/drawingml/2006/main" xmlns:r="http://schemas.openxmlformats.org/officeDocument/2006/relationships" xmlns:p="http://schemas.openxmlformats.org/presentationml/2006/main">
  <p:tag name="NUM" val="9"/>
</p:tagLst>
</file>

<file path=ppt/tags/tag93.xml><?xml version="1.0" encoding="utf-8"?>
<p:tagLst xmlns:a="http://schemas.openxmlformats.org/drawingml/2006/main" xmlns:r="http://schemas.openxmlformats.org/officeDocument/2006/relationships" xmlns:p="http://schemas.openxmlformats.org/presentationml/2006/main">
  <p:tag name="NUM" val="10"/>
</p:tagLst>
</file>

<file path=ppt/tags/tag94.xml><?xml version="1.0" encoding="utf-8"?>
<p:tagLst xmlns:a="http://schemas.openxmlformats.org/drawingml/2006/main" xmlns:r="http://schemas.openxmlformats.org/officeDocument/2006/relationships" xmlns:p="http://schemas.openxmlformats.org/presentationml/2006/main">
  <p:tag name="NUM" val="11"/>
</p:tagLst>
</file>

<file path=ppt/tags/tag95.xml><?xml version="1.0" encoding="utf-8"?>
<p:tagLst xmlns:a="http://schemas.openxmlformats.org/drawingml/2006/main" xmlns:r="http://schemas.openxmlformats.org/officeDocument/2006/relationships" xmlns:p="http://schemas.openxmlformats.org/presentationml/2006/main">
  <p:tag name="NUM" val="12"/>
</p:tagLst>
</file>

<file path=ppt/tags/tag96.xml><?xml version="1.0" encoding="utf-8"?>
<p:tagLst xmlns:a="http://schemas.openxmlformats.org/drawingml/2006/main" xmlns:r="http://schemas.openxmlformats.org/officeDocument/2006/relationships" xmlns:p="http://schemas.openxmlformats.org/presentationml/2006/main">
  <p:tag name="NUM" val="13"/>
</p:tagLst>
</file>

<file path=ppt/tags/tag97.xml><?xml version="1.0" encoding="utf-8"?>
<p:tagLst xmlns:a="http://schemas.openxmlformats.org/drawingml/2006/main" xmlns:r="http://schemas.openxmlformats.org/officeDocument/2006/relationships" xmlns:p="http://schemas.openxmlformats.org/presentationml/2006/main">
  <p:tag name="NUM" val="14"/>
</p:tagLst>
</file>

<file path=ppt/tags/tag98.xml><?xml version="1.0" encoding="utf-8"?>
<p:tagLst xmlns:a="http://schemas.openxmlformats.org/drawingml/2006/main" xmlns:r="http://schemas.openxmlformats.org/officeDocument/2006/relationships" xmlns:p="http://schemas.openxmlformats.org/presentationml/2006/main">
  <p:tag name="NUM" val="15"/>
</p:tagLst>
</file>

<file path=ppt/tags/tag99.xml><?xml version="1.0" encoding="utf-8"?>
<p:tagLst xmlns:a="http://schemas.openxmlformats.org/drawingml/2006/main" xmlns:r="http://schemas.openxmlformats.org/officeDocument/2006/relationships" xmlns:p="http://schemas.openxmlformats.org/presentationml/2006/main">
  <p:tag name="NUM" val="16"/>
</p:tagLst>
</file>

<file path=ppt/theme/theme1.xml><?xml version="1.0" encoding="utf-8"?>
<a:theme xmlns:a="http://schemas.openxmlformats.org/drawingml/2006/main" name="[DC] Core Slides">
  <a:themeElements>
    <a:clrScheme name="DC &amp; CTDC [Cobranded]">
      <a:dk1>
        <a:srgbClr val="000000"/>
      </a:dk1>
      <a:lt1>
        <a:srgbClr val="FFFFFF"/>
      </a:lt1>
      <a:dk2>
        <a:srgbClr val="075D69"/>
      </a:dk2>
      <a:lt2>
        <a:srgbClr val="92AAB9"/>
      </a:lt2>
      <a:accent1>
        <a:srgbClr val="E60013"/>
      </a:accent1>
      <a:accent2>
        <a:srgbClr val="500603"/>
      </a:accent2>
      <a:accent3>
        <a:srgbClr val="AADAC9"/>
      </a:accent3>
      <a:accent4>
        <a:srgbClr val="799B90"/>
      </a:accent4>
      <a:accent5>
        <a:srgbClr val="B9D5D8"/>
      </a:accent5>
      <a:accent6>
        <a:srgbClr val="387E87"/>
      </a:accent6>
      <a:hlink>
        <a:srgbClr val="AADACA"/>
      </a:hlink>
      <a:folHlink>
        <a:srgbClr val="799B90"/>
      </a:folHlink>
    </a:clrScheme>
    <a:fontScheme name="Office">
      <a:majorFont>
        <a:latin typeface="Arial"/>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DC] Layout Slides">
  <a:themeElements>
    <a:clrScheme name="DC &amp; CTDC [Cobranded]">
      <a:dk1>
        <a:srgbClr val="000000"/>
      </a:dk1>
      <a:lt1>
        <a:srgbClr val="FFFFFF"/>
      </a:lt1>
      <a:dk2>
        <a:srgbClr val="075D69"/>
      </a:dk2>
      <a:lt2>
        <a:srgbClr val="92AAB9"/>
      </a:lt2>
      <a:accent1>
        <a:srgbClr val="E60013"/>
      </a:accent1>
      <a:accent2>
        <a:srgbClr val="500603"/>
      </a:accent2>
      <a:accent3>
        <a:srgbClr val="AADAC9"/>
      </a:accent3>
      <a:accent4>
        <a:srgbClr val="799B90"/>
      </a:accent4>
      <a:accent5>
        <a:srgbClr val="B9D5D8"/>
      </a:accent5>
      <a:accent6>
        <a:srgbClr val="387E87"/>
      </a:accent6>
      <a:hlink>
        <a:srgbClr val="AADACA"/>
      </a:hlink>
      <a:folHlink>
        <a:srgbClr val="799B90"/>
      </a:folHlink>
    </a:clrScheme>
    <a:fontScheme name="Office">
      <a:majorFont>
        <a:latin typeface="Arial"/>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Aptos Display" panose="02110004020202020204"/>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Aptos" panose="02110004020202020204"/>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755ce985-b128-4918-a13a-82cbfb1ad438" xsi:nil="true"/>
    <lcf76f155ced4ddcb4097134ff3c332f xmlns="55f8a2d7-a9c0-4f82-ad07-ef21d03e330f">
      <Terms xmlns="http://schemas.microsoft.com/office/infopath/2007/PartnerControls"/>
    </lcf76f155ced4ddcb4097134ff3c332f>
    <_Flow_SignoffStatus xmlns="55f8a2d7-a9c0-4f82-ad07-ef21d03e330f" xsi:nil="true"/>
    <Link xmlns="55f8a2d7-a9c0-4f82-ad07-ef21d03e330f">
      <Url xsi:nil="true"/>
      <Description xsi:nil="true"/>
    </Link>
    <Final xmlns="55f8a2d7-a9c0-4f82-ad07-ef21d03e330f">false</Final>
    <Project xmlns="55f8a2d7-a9c0-4f82-ad07-ef21d03e330f"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92BC0EF4C761A49AFBACC9CE38DCA8F" ma:contentTypeVersion="24" ma:contentTypeDescription="Create a new document." ma:contentTypeScope="" ma:versionID="e2386334c371a4ae9187c6a222e2efcb">
  <xsd:schema xmlns:xsd="http://www.w3.org/2001/XMLSchema" xmlns:xs="http://www.w3.org/2001/XMLSchema" xmlns:p="http://schemas.microsoft.com/office/2006/metadata/properties" xmlns:ns2="55f8a2d7-a9c0-4f82-ad07-ef21d03e330f" xmlns:ns3="755ce985-b128-4918-a13a-82cbfb1ad438" targetNamespace="http://schemas.microsoft.com/office/2006/metadata/properties" ma:root="true" ma:fieldsID="a3420c3b4758553f31ebd0b9a854f96b" ns2:_="" ns3:_="">
    <xsd:import namespace="55f8a2d7-a9c0-4f82-ad07-ef21d03e330f"/>
    <xsd:import namespace="755ce985-b128-4918-a13a-82cbfb1ad43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_Flow_SignoffStatu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Final" minOccurs="0"/>
                <xsd:element ref="ns2:Link" minOccurs="0"/>
                <xsd:element ref="ns2:MediaLengthInSeconds" minOccurs="0"/>
                <xsd:element ref="ns2:MediaServiceLocation" minOccurs="0"/>
                <xsd:element ref="ns2:lcf76f155ced4ddcb4097134ff3c332f" minOccurs="0"/>
                <xsd:element ref="ns3:TaxCatchAll" minOccurs="0"/>
                <xsd:element ref="ns2:Project"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5f8a2d7-a9c0-4f82-ad07-ef21d03e330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_Flow_SignoffStatus" ma:index="14" nillable="true" ma:displayName="Sign-off status" ma:internalName="Sign_x002d_off_x0020_status">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ternalName="MediaServiceDateTaken" ma:readOnly="true">
      <xsd:simpleType>
        <xsd:restriction base="dms:Text"/>
      </xsd:simpleType>
    </xsd:element>
    <xsd:element name="Final" ma:index="20" nillable="true" ma:displayName="Final" ma:default="0" ma:indexed="true" ma:internalName="Final">
      <xsd:simpleType>
        <xsd:restriction base="dms:Boolean"/>
      </xsd:simpleType>
    </xsd:element>
    <xsd:element name="Link" ma:index="21" nillable="true" ma:displayName="Link" ma:format="Hyperlink" ma:internalName="Link">
      <xsd:complexType>
        <xsd:complexContent>
          <xsd:extension base="dms:URL">
            <xsd:sequence>
              <xsd:element name="Url" type="dms:ValidUrl" minOccurs="0" nillable="true"/>
              <xsd:element name="Description" type="xsd:string" nillable="true"/>
            </xsd:sequence>
          </xsd:extension>
        </xsd:complexContent>
      </xsd:complexType>
    </xsd:element>
    <xsd:element name="MediaLengthInSeconds" ma:index="22" nillable="true" ma:displayName="Length (seconds)" ma:internalName="MediaLengthInSeconds" ma:readOnly="true">
      <xsd:simpleType>
        <xsd:restriction base="dms:Unknown"/>
      </xsd:simpleType>
    </xsd:element>
    <xsd:element name="MediaServiceLocation" ma:index="23" nillable="true" ma:displayName="Location" ma:internalName="MediaServiceLocation" ma:readOnly="true">
      <xsd:simpleType>
        <xsd:restriction base="dms:Text"/>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31a7d916-4521-472b-9310-bbe802ad045a" ma:termSetId="09814cd3-568e-fe90-9814-8d621ff8fb84" ma:anchorId="fba54fb3-c3e1-fe81-a776-ca4b69148c4d" ma:open="true" ma:isKeyword="false">
      <xsd:complexType>
        <xsd:sequence>
          <xsd:element ref="pc:Terms" minOccurs="0" maxOccurs="1"/>
        </xsd:sequence>
      </xsd:complexType>
    </xsd:element>
    <xsd:element name="Project" ma:index="27" nillable="true" ma:displayName="Project" ma:format="Dropdown" ma:internalName="Project">
      <xsd:simpleType>
        <xsd:restriction base="dms:Text">
          <xsd:maxLength value="255"/>
        </xsd:restriction>
      </xsd:simpleType>
    </xsd:element>
    <xsd:element name="MediaServiceObjectDetectorVersions" ma:index="28" nillable="true" ma:displayName="MediaServiceObjectDetectorVersions" ma:hidden="true" ma:indexed="true" ma:internalName="MediaServiceObjectDetectorVersions" ma:readOnly="true">
      <xsd:simpleType>
        <xsd:restriction base="dms:Text"/>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BillingMetadata" ma:index="30"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55ce985-b128-4918-a13a-82cbfb1ad438"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6" nillable="true" ma:displayName="Taxonomy Catch All Column" ma:hidden="true" ma:list="{75a31508-5424-48d5-afa0-a9c7ab37c9ae}" ma:internalName="TaxCatchAll" ma:showField="CatchAllData" ma:web="755ce985-b128-4918-a13a-82cbfb1ad43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8736D31-6AE2-431A-A576-B39B4AF3C408}">
  <ds:schemaRefs>
    <ds:schemaRef ds:uri="55f8a2d7-a9c0-4f82-ad07-ef21d03e330f"/>
    <ds:schemaRef ds:uri="755ce985-b128-4918-a13a-82cbfb1ad438"/>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7BC1E500-1A16-4B7C-82AF-A0F31E9EB379}">
  <ds:schemaRefs>
    <ds:schemaRef ds:uri="55f8a2d7-a9c0-4f82-ad07-ef21d03e330f"/>
    <ds:schemaRef ds:uri="755ce985-b128-4918-a13a-82cbfb1ad43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D7372876-10A8-4473-8571-A4E9D46B94D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14948</Words>
  <Application>Microsoft Office PowerPoint</Application>
  <PresentationFormat>Widescreen</PresentationFormat>
  <Paragraphs>1160</Paragraphs>
  <Slides>84</Slides>
  <Notes>83</Notes>
  <HiddenSlides>0</HiddenSlides>
  <MMClips>1</MMClips>
  <ScaleCrop>false</ScaleCrop>
  <HeadingPairs>
    <vt:vector size="6" baseType="variant">
      <vt:variant>
        <vt:lpstr>Fonts Used</vt:lpstr>
      </vt:variant>
      <vt:variant>
        <vt:i4>13</vt:i4>
      </vt:variant>
      <vt:variant>
        <vt:lpstr>Theme</vt:lpstr>
      </vt:variant>
      <vt:variant>
        <vt:i4>2</vt:i4>
      </vt:variant>
      <vt:variant>
        <vt:lpstr>Slide Titles</vt:lpstr>
      </vt:variant>
      <vt:variant>
        <vt:i4>84</vt:i4>
      </vt:variant>
    </vt:vector>
  </HeadingPairs>
  <TitlesOfParts>
    <vt:vector size="99" baseType="lpstr">
      <vt:lpstr>Arial</vt:lpstr>
      <vt:lpstr>Calibri</vt:lpstr>
      <vt:lpstr>Canada Bold</vt:lpstr>
      <vt:lpstr>Courier New</vt:lpstr>
      <vt:lpstr>Helvetica</vt:lpstr>
      <vt:lpstr>Kumbh Sans</vt:lpstr>
      <vt:lpstr>Suisse Int'l</vt:lpstr>
      <vt:lpstr>Suisse Int'l Bold Italic</vt:lpstr>
      <vt:lpstr>Suisse Int'l Book Italic</vt:lpstr>
      <vt:lpstr>Suisse Int'l Italic</vt:lpstr>
      <vt:lpstr>Suisse Int'l Semi Bold</vt:lpstr>
      <vt:lpstr>Symbol</vt:lpstr>
      <vt:lpstr>Wingdings</vt:lpstr>
      <vt:lpstr>[DC] Core Slides</vt:lpstr>
      <vt:lpstr>[DC] Layout Slides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Chrystale Thompson</dc:creator>
  <cp:lastModifiedBy>Cynthia Wang</cp:lastModifiedBy>
  <cp:revision>4</cp:revision>
  <cp:lastPrinted>2025-02-20T02:32:21Z</cp:lastPrinted>
  <dcterms:created xsi:type="dcterms:W3CDTF">2022-11-30T17:30:00Z</dcterms:created>
  <dcterms:modified xsi:type="dcterms:W3CDTF">2025-10-01T23:14:12Z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0x010100192BC0EF4C761A49AFBACC9CE38DCA8F</vt:lpwstr>
  </property>
  <property fmtid="{D5CDD505-2E9C-101B-9397-08002B2CF9AE}" pid="3" name="MediaServiceImageTags">
    <vt:lpwstr/>
  </property>
</Properties>
</file>